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</p:sldMasterIdLst>
  <p:notesMasterIdLst>
    <p:notesMasterId r:id="rId9"/>
  </p:notesMasterIdLst>
  <p:handoutMasterIdLst>
    <p:handoutMasterId r:id="rId10"/>
  </p:handoutMasterIdLst>
  <p:sldIdLst>
    <p:sldId id="458" r:id="rId4"/>
    <p:sldId id="461" r:id="rId5"/>
    <p:sldId id="467" r:id="rId6"/>
    <p:sldId id="469" r:id="rId7"/>
    <p:sldId id="470" r:id="rId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6600CC"/>
    <a:srgbClr val="0000FF"/>
    <a:srgbClr val="CC3300"/>
    <a:srgbClr val="D3ECFF"/>
    <a:srgbClr val="FFE5F8"/>
    <a:srgbClr val="FF9933"/>
    <a:srgbClr val="00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0" autoAdjust="0"/>
    <p:restoredTop sz="97048" autoAdjust="0"/>
  </p:normalViewPr>
  <p:slideViewPr>
    <p:cSldViewPr>
      <p:cViewPr varScale="1">
        <p:scale>
          <a:sx n="82" d="100"/>
          <a:sy n="82" d="100"/>
        </p:scale>
        <p:origin x="18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07F2BD3E-D17B-4673-B019-4E84AE43F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79B43D-5123-4D1E-8490-4BB5FF3036B2}" type="datetimeFigureOut">
              <a:rPr lang="en-US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74E84F-7BD3-4E27-92F2-8EDC56B41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0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9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4E84F-7BD3-4E27-92F2-8EDC56B413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4E84F-7BD3-4E27-92F2-8EDC56B413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510E-4C0F-4F2F-8F60-54B8A9692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639C-52AA-4B9E-8E79-DED4F5086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E9D9F-46E9-4D7F-A609-A66D0D344B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23E2-2F37-4ECF-ACF7-7CBAB2484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01A03-FE9F-43D3-B3F6-309FD528F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7EC95-5330-4B90-9F00-E38BEEFD8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E276-876A-4F37-A025-CCF99AA68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C8633-5257-4601-BDCB-188E67162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669DE-A869-4390-844F-95FC2983C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5F60-7197-46CB-B1AE-E4EB3C0DC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55D5-4523-42CD-B7E2-BC58A0BD6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pic>
        <p:nvPicPr>
          <p:cNvPr id="1027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80" r:id="rId2"/>
    <p:sldLayoutId id="2147486081" r:id="rId3"/>
    <p:sldLayoutId id="2147486082" r:id="rId4"/>
    <p:sldLayoutId id="2147486083" r:id="rId5"/>
    <p:sldLayoutId id="2147486084" r:id="rId6"/>
    <p:sldLayoutId id="2147486085" r:id="rId7"/>
    <p:sldLayoutId id="2147486086" r:id="rId8"/>
    <p:sldLayoutId id="2147486087" r:id="rId9"/>
    <p:sldLayoutId id="2147486088" r:id="rId10"/>
    <p:sldLayoutId id="2147486089" r:id="rId11"/>
    <p:sldLayoutId id="21474860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02" r:id="rId2"/>
    <p:sldLayoutId id="2147486103" r:id="rId3"/>
    <p:sldLayoutId id="2147486104" r:id="rId4"/>
    <p:sldLayoutId id="2147486105" r:id="rId5"/>
    <p:sldLayoutId id="2147486106" r:id="rId6"/>
    <p:sldLayoutId id="2147486107" r:id="rId7"/>
    <p:sldLayoutId id="2147486108" r:id="rId8"/>
    <p:sldLayoutId id="2147486109" r:id="rId9"/>
    <p:sldLayoutId id="2147486110" r:id="rId10"/>
    <p:sldLayoutId id="21474861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an_spectrosco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microsoft.com/en-us/visualstudio/ide/visual-studio-ide?view=vs-2017" TargetMode="External"/><Relationship Id="rId4" Type="http://schemas.openxmlformats.org/officeDocument/2006/relationships/hyperlink" Target="https://www.udemy.com/csharp-tutorial-for-beginner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158024"/>
            <a:ext cx="899160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Aung Myin Kyaw (Max)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weekly Research Progress Report</a:t>
            </a:r>
          </a:p>
          <a:p>
            <a:pPr algn="ctr">
              <a:lnSpc>
                <a:spcPct val="150000"/>
              </a:lnSpc>
            </a:pPr>
            <a:r>
              <a:rPr lang="en-US" altLang="en-US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Date : </a:t>
            </a:r>
            <a:r>
              <a:rPr lang="en-US" altLang="en-US" sz="18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18/08/2018 to 25/08/2018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2708551"/>
            <a:ext cx="815340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Scope of the work: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Understanding of Raman spectroscopy. How it works and the applications.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Downloading and setting up of necessary programs.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Understanding how Visual Studio 2017 and C# 7 works.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9161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Understanding the Raman spectroscopy through (</a:t>
            </a:r>
            <a:r>
              <a:rPr lang="en-US" altLang="zh-CN" sz="2000" dirty="0">
                <a:hlinkClick r:id="rId3"/>
              </a:rPr>
              <a:t>https://en.wikipedia.org/wiki/Raman_spectroscopy</a:t>
            </a:r>
            <a:r>
              <a:rPr lang="en-US" altLang="zh-CN" sz="2000" dirty="0"/>
              <a:t> and other online resources)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Installation of Thorlabs and it’s necessary libraries to write a C# program. In addition, installation of Visual Studio 2017.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Learn basic C# through (</a:t>
            </a:r>
            <a:r>
              <a:rPr lang="en-US" altLang="zh-CN" sz="2000" dirty="0">
                <a:hlinkClick r:id="rId4"/>
              </a:rPr>
              <a:t>https://www.udemy.com/csharp-tutorial-for-beginners/</a:t>
            </a:r>
            <a:r>
              <a:rPr lang="en-US" altLang="zh-CN" sz="2000" dirty="0"/>
              <a:t>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Understand different components of Visual Studio 2017 through (</a:t>
            </a:r>
            <a:r>
              <a:rPr lang="en-US" altLang="zh-CN" sz="2000" dirty="0">
                <a:hlinkClick r:id="rId5"/>
              </a:rPr>
              <a:t>https://docs.microsoft.com/en-us/visualstudio/ide/visual-studio-ide?view=vs-2017</a:t>
            </a:r>
            <a:r>
              <a:rPr lang="en-US" altLang="zh-CN" sz="20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Completed </a:t>
            </a:r>
            <a:r>
              <a:rPr lang="en-US" altLang="zh-CN" sz="2000" dirty="0" err="1"/>
              <a:t>FoE</a:t>
            </a:r>
            <a:r>
              <a:rPr lang="en-US" altLang="zh-CN" sz="2000" dirty="0"/>
              <a:t> Risk assessment application training quiz at IVLE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Troubleshooting of the </a:t>
            </a:r>
            <a:r>
              <a:rPr lang="en-US" altLang="zh-CN" sz="2000" dirty="0" err="1"/>
              <a:t>CSharpDemo</a:t>
            </a:r>
            <a:r>
              <a:rPr lang="en-US" altLang="zh-CN" sz="2000" dirty="0"/>
              <a:t> program that was downloaded through Thorlabs library.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4250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96" y="1179255"/>
            <a:ext cx="890329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</a:t>
            </a:r>
            <a:r>
              <a:rPr lang="en-US" b="1" dirty="0"/>
              <a:t> Plan for next week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Continue troubleshooting the </a:t>
            </a:r>
            <a:r>
              <a:rPr lang="en-US" sz="2000" dirty="0" err="1"/>
              <a:t>CSharpDemo</a:t>
            </a:r>
            <a:r>
              <a:rPr lang="en-US" sz="2000" dirty="0"/>
              <a:t> execution file as it is necessary in the progression of the project.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After successful troubleshoots, study the code and implementation of Thorlabs program using C#.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Understanding the requirement of the program.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Greater in depth research for tools that are available in C# language</a:t>
            </a:r>
          </a:p>
          <a:p>
            <a:r>
              <a:rPr lang="en-US" altLang="zh-CN" dirty="0"/>
              <a:t>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2859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76200" y="5241990"/>
            <a:ext cx="8610600" cy="7620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/>
              <a:t>CCS100_CSharpDemo.exe is an execution file provided by Thorlabs for the developer to further customize the Thorlabs to it’s own need. As seen from the above picture, when the CCS100_CSharpDemo.exe is executed there is an exception error. However, since the program that provided has a bug in; I had emailed the Thorlabs technicians to help solve this error.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458BC-2C02-4FFB-B175-B4F54D83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" y="990600"/>
            <a:ext cx="7298267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8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6236" y="1037842"/>
            <a:ext cx="8692963" cy="5134358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000" dirty="0"/>
              <a:t>For </a:t>
            </a:r>
            <a:r>
              <a:rPr lang="en-US" altLang="zh-CN" sz="2000" dirty="0" err="1"/>
              <a:t>FoE</a:t>
            </a:r>
            <a:r>
              <a:rPr lang="en-US" altLang="zh-CN" sz="2000" dirty="0"/>
              <a:t> Risk assessment application training certificate; I have completed the quiz and lesson in IVLE, however, in order to receive the certificate of qualification there is a hands on lesson to attend. I have emailed the relevant technician for the hands on session.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Understanding of C# took sometime as though I am familiar with programming this is a new programming language. Thus, there are certain syntax which are not the same as I have learnt.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635452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34210</TotalTime>
  <Words>361</Words>
  <Application>Microsoft Office PowerPoint</Application>
  <PresentationFormat>On-screen Show (4:3)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SimSun</vt:lpstr>
      <vt:lpstr>SimSun</vt:lpstr>
      <vt:lpstr>Arial</vt:lpstr>
      <vt:lpstr>Calibri</vt:lpstr>
      <vt:lpstr>Comic Sans MS</vt:lpstr>
      <vt:lpstr>Times New Roman</vt:lpstr>
      <vt:lpstr>Wingdings</vt:lpstr>
      <vt:lpstr>Default Design</vt:lpstr>
      <vt:lpstr>Custom Design</vt:lpstr>
      <vt:lpstr>1_Default Design</vt:lpstr>
      <vt:lpstr>PowerPoint Presentation</vt:lpstr>
      <vt:lpstr>PowerPoint Presentation</vt:lpstr>
      <vt:lpstr>PowerPoint Presentation</vt:lpstr>
      <vt:lpstr>CCS100_CSharpDemo.exe is an execution file provided by Thorlabs for the developer to further customize the Thorlabs to it’s own need. As seen from the above picture, when the CCS100_CSharpDemo.exe is executed there is an exception error. However, since the program that provided has a bug in; I had emailed the Thorlabs technicians to help solve this error. </vt:lpstr>
      <vt:lpstr>For FoE Risk assessment application training certificate; I have completed the quiz and lesson in IVLE, however, in order to receive the certificate of qualification there is a hands on lesson to attend. I have emailed the relevant technician for the hands on session.  Understanding of C# took sometime as though I am familiar with programming this is a new programming language. Thus, there are certain syntax which are not the same as I have learnt.           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Aung Myin Kyaw</cp:lastModifiedBy>
  <cp:revision>1828</cp:revision>
  <dcterms:created xsi:type="dcterms:W3CDTF">2001-07-31T09:05:05Z</dcterms:created>
  <dcterms:modified xsi:type="dcterms:W3CDTF">2018-08-24T16:59:58Z</dcterms:modified>
</cp:coreProperties>
</file>