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10"/>
  </p:notesMasterIdLst>
  <p:handoutMasterIdLst>
    <p:handoutMasterId r:id="rId11"/>
  </p:handoutMasterIdLst>
  <p:sldIdLst>
    <p:sldId id="458" r:id="rId4"/>
    <p:sldId id="461" r:id="rId5"/>
    <p:sldId id="467" r:id="rId6"/>
    <p:sldId id="469" r:id="rId7"/>
    <p:sldId id="470" r:id="rId8"/>
    <p:sldId id="471" r:id="rId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0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9/26/2018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4E84F-7BD3-4E27-92F2-8EDC56B41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an_spectros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icrosoft.com/en-us/visualstudio/ide/visual-studio-ide?view=vs-2017" TargetMode="External"/><Relationship Id="rId4" Type="http://schemas.openxmlformats.org/officeDocument/2006/relationships/hyperlink" Target="https://www.udemy.com/csharp-tutorial-for-beginne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18/08/2018 to 25/08/2018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Understanding of Raman spectroscopy. How it works and the applications.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Downloading and setting up of necessary programs.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Understanding how Visual Studio 2017 and C# 7 works.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Understanding the Raman spectroscopy through (</a:t>
            </a:r>
            <a:r>
              <a:rPr lang="en-US" altLang="zh-CN" sz="2000" dirty="0">
                <a:hlinkClick r:id="rId3"/>
              </a:rPr>
              <a:t>https://en.wikipedia.org/wiki/Raman_spectroscopy</a:t>
            </a:r>
            <a:r>
              <a:rPr lang="en-US" altLang="zh-CN" sz="2000" dirty="0"/>
              <a:t> and other online resources)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Installation of Thorlabs and it’s necessary libraries to write a C# program. In addition, installation of Visual Studio 2017.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Learn basic C# through (</a:t>
            </a:r>
            <a:r>
              <a:rPr lang="en-US" altLang="zh-CN" sz="2000" dirty="0">
                <a:hlinkClick r:id="rId4"/>
              </a:rPr>
              <a:t>https://www.udemy.com/csharp-tutorial-for-beginners/</a:t>
            </a:r>
            <a:r>
              <a:rPr lang="en-US" altLang="zh-CN" sz="2000" dirty="0"/>
              <a:t>)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Understand different components of Visual Studio 2017 through (</a:t>
            </a:r>
            <a:r>
              <a:rPr lang="en-US" altLang="zh-CN" sz="2000" dirty="0">
                <a:hlinkClick r:id="rId5"/>
              </a:rPr>
              <a:t>https://docs.microsoft.com/en-us/visualstudio/ide/visual-studio-ide?view=vs-2017</a:t>
            </a:r>
            <a:r>
              <a:rPr lang="en-US" altLang="zh-CN" sz="20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Completed </a:t>
            </a:r>
            <a:r>
              <a:rPr lang="en-US" altLang="zh-CN" sz="2000" dirty="0" err="1"/>
              <a:t>FoE</a:t>
            </a:r>
            <a:r>
              <a:rPr lang="en-US" altLang="zh-CN" sz="2000" dirty="0"/>
              <a:t> Risk assessment application training quiz at IVLE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2000" dirty="0"/>
              <a:t>Troubleshooting of the </a:t>
            </a:r>
            <a:r>
              <a:rPr lang="en-US" altLang="zh-CN" sz="2000" dirty="0" err="1"/>
              <a:t>CSharpDemo</a:t>
            </a:r>
            <a:r>
              <a:rPr lang="en-US" altLang="zh-CN" sz="2000" dirty="0"/>
              <a:t> program that was downloaded through Thorlabs library.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250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Continue troubleshooting the </a:t>
            </a:r>
            <a:r>
              <a:rPr lang="en-US" sz="2000" dirty="0" err="1"/>
              <a:t>CSharpDemo</a:t>
            </a:r>
            <a:r>
              <a:rPr lang="en-US" sz="2000" dirty="0"/>
              <a:t> execution file as it is necessary in the progression of the project.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After successful troubleshoots, study the code and implementation of Thorlabs program using C#.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Understanding the requirement of the program.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Greater in depth research for tools that are available in C# language</a:t>
            </a:r>
          </a:p>
          <a:p>
            <a:r>
              <a:rPr lang="en-US" altLang="zh-CN" dirty="0"/>
              <a:t>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85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76200" y="5241990"/>
            <a:ext cx="8610600" cy="7620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/>
              <a:t>CCS100_CSharpDemo.exe is an execution file provided by Thorlabs for the developer to further customize the Thorlabs to it’s own need. As seen from the above picture, when the CCS100_CSharpDemo.exe is executed there is an exception error. However, since the program that provided has a bug in; I had emailed the Thorlabs technicians to help solve this error.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458BC-2C02-4FFB-B175-B4F54D83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" y="990600"/>
            <a:ext cx="729826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6236" y="1037842"/>
            <a:ext cx="8692963" cy="513435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FoE</a:t>
            </a:r>
            <a:r>
              <a:rPr lang="en-US" altLang="zh-CN" sz="2000" dirty="0"/>
              <a:t> Risk assessment application training certificate; I have completed the quiz and lesson in IVLE, however, in order to receive the certificate of qualification there is a hands on lesson to attend. I have emailed the relevant technician for the hands on session.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Understanding of C# took sometime as though I am familiar with programming this is a new programming language. Thus, there are certain syntax which are not the same as I have learnt.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6354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EDEA2-25CC-485F-939C-52788350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ABD53-F6AF-4A45-BC41-170C9643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53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34324</TotalTime>
  <Words>362</Words>
  <Application>Microsoft Office PowerPoint</Application>
  <PresentationFormat>On-screen Show (4:3)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SimSun</vt:lpstr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CCS100_CSharpDemo.exe is an execution file provided by Thorlabs for the developer to further customize the Thorlabs to it’s own need. As seen from the above picture, when the CCS100_CSharpDemo.exe is executed there is an exception error. However, since the program that provided has a bug in; I had emailed the Thorlabs technicians to help solve this error. </vt:lpstr>
      <vt:lpstr>For FoE Risk assessment application training certificate; I have completed the quiz and lesson in IVLE, however, in order to receive the certificate of qualification there is a hands on lesson to attend. I have emailed the relevant technician for the hands on session.  Understanding of C# took sometime as though I am familiar with programming this is a new programming language. Thus, there are certain syntax which are not the same as I have learnt.           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1830</cp:revision>
  <dcterms:created xsi:type="dcterms:W3CDTF">2001-07-31T09:05:05Z</dcterms:created>
  <dcterms:modified xsi:type="dcterms:W3CDTF">2018-09-26T07:24:00Z</dcterms:modified>
</cp:coreProperties>
</file>