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10"/>
  </p:notesMasterIdLst>
  <p:handoutMasterIdLst>
    <p:handoutMasterId r:id="rId11"/>
  </p:handoutMasterIdLst>
  <p:sldIdLst>
    <p:sldId id="458" r:id="rId4"/>
    <p:sldId id="472" r:id="rId5"/>
    <p:sldId id="473" r:id="rId6"/>
    <p:sldId id="461" r:id="rId7"/>
    <p:sldId id="467" r:id="rId8"/>
    <p:sldId id="474" r:id="rId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048" autoAdjust="0"/>
  </p:normalViewPr>
  <p:slideViewPr>
    <p:cSldViewPr>
      <p:cViewPr varScale="1">
        <p:scale>
          <a:sx n="82" d="100"/>
          <a:sy n="82" d="100"/>
        </p:scale>
        <p:origin x="18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10/5/2018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58024"/>
            <a:ext cx="8991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Aung Myin Kyaw (Max)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18/08/2018 to 25/08/2018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Scope of the work: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Printing of the data to csv file and understanding the values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This is week I was able to collect data into the csv file (the file is attached as ‘test1.csv). The code I used to collect data is attached in the following slide.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However, the data collected does not tally with the data I downloaded from Thorlabs which is attached as ‘testthorlabs.csv’. Thus, for the coming week I will be examining the representation of the values that are collected.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62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96" y="1179255"/>
            <a:ext cx="89032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 CCS100.startScan();</a:t>
            </a:r>
          </a:p>
          <a:p>
            <a:r>
              <a:rPr lang="en-SG" sz="2000" dirty="0"/>
              <a:t> CCS100.getScanData(Data);</a:t>
            </a:r>
          </a:p>
          <a:p>
            <a:r>
              <a:rPr lang="en-SG" sz="2000" dirty="0"/>
              <a:t> </a:t>
            </a:r>
            <a:r>
              <a:rPr lang="en-SG" sz="2000" dirty="0" err="1"/>
              <a:t>Console.WriteLine</a:t>
            </a:r>
            <a:r>
              <a:rPr lang="en-SG" sz="2000" dirty="0"/>
              <a:t>(</a:t>
            </a:r>
            <a:r>
              <a:rPr lang="en-SG" sz="2000" dirty="0" err="1"/>
              <a:t>Data.Length</a:t>
            </a:r>
            <a:r>
              <a:rPr lang="en-SG" sz="2000" dirty="0"/>
              <a:t>);</a:t>
            </a:r>
          </a:p>
          <a:p>
            <a:r>
              <a:rPr lang="en-SG" sz="2000" dirty="0" err="1"/>
              <a:t>StreamWriter</a:t>
            </a:r>
            <a:r>
              <a:rPr lang="en-SG" sz="2000" dirty="0"/>
              <a:t> </a:t>
            </a:r>
            <a:r>
              <a:rPr lang="en-SG" sz="2000" dirty="0" err="1"/>
              <a:t>sw</a:t>
            </a:r>
            <a:r>
              <a:rPr lang="en-SG" sz="2000" dirty="0"/>
              <a:t> = new </a:t>
            </a:r>
            <a:r>
              <a:rPr lang="en-SG" sz="2000" dirty="0" err="1"/>
              <a:t>StreamWriter</a:t>
            </a:r>
            <a:r>
              <a:rPr lang="en-SG" sz="2000" dirty="0"/>
              <a:t>(@"C:\Users\AungMyin\Desktop\School\FYP\Final-Year-Project\test1.csv", true);</a:t>
            </a:r>
          </a:p>
          <a:p>
            <a:r>
              <a:rPr lang="en-SG" sz="2000" dirty="0"/>
              <a:t>for (int </a:t>
            </a:r>
            <a:r>
              <a:rPr lang="en-SG" sz="2000" dirty="0" err="1"/>
              <a:t>i</a:t>
            </a:r>
            <a:r>
              <a:rPr lang="en-SG" sz="2000" dirty="0"/>
              <a:t> = 0; </a:t>
            </a:r>
            <a:r>
              <a:rPr lang="en-SG" sz="2000" dirty="0" err="1"/>
              <a:t>i</a:t>
            </a:r>
            <a:r>
              <a:rPr lang="en-SG" sz="2000" dirty="0"/>
              <a:t> &lt; </a:t>
            </a:r>
            <a:r>
              <a:rPr lang="en-SG" sz="2000" dirty="0" err="1"/>
              <a:t>Data.Length</a:t>
            </a:r>
            <a:r>
              <a:rPr lang="en-SG" sz="2000" dirty="0"/>
              <a:t>; </a:t>
            </a:r>
            <a:r>
              <a:rPr lang="en-SG" sz="2000" dirty="0" err="1"/>
              <a:t>i</a:t>
            </a:r>
            <a:r>
              <a:rPr lang="en-SG" sz="2000" dirty="0"/>
              <a:t>++) {</a:t>
            </a:r>
          </a:p>
          <a:p>
            <a:r>
              <a:rPr lang="en-SG" sz="2000" dirty="0"/>
              <a:t> 	{</a:t>
            </a:r>
          </a:p>
          <a:p>
            <a:r>
              <a:rPr lang="en-SG" sz="2000" dirty="0"/>
              <a:t>                    </a:t>
            </a:r>
            <a:r>
              <a:rPr lang="en-SG" sz="2000" dirty="0" err="1"/>
              <a:t>sw.WriteLine</a:t>
            </a:r>
            <a:r>
              <a:rPr lang="en-SG" sz="2000" dirty="0"/>
              <a:t>(Data[</a:t>
            </a:r>
            <a:r>
              <a:rPr lang="en-SG" sz="2000" dirty="0" err="1"/>
              <a:t>i</a:t>
            </a:r>
            <a:r>
              <a:rPr lang="en-SG" sz="2000" dirty="0"/>
              <a:t>].</a:t>
            </a:r>
            <a:r>
              <a:rPr lang="en-SG" sz="2000" dirty="0" err="1"/>
              <a:t>ToString</a:t>
            </a:r>
            <a:r>
              <a:rPr lang="en-SG" sz="2000" dirty="0"/>
              <a:t>());</a:t>
            </a:r>
          </a:p>
          <a:p>
            <a:r>
              <a:rPr lang="en-SG" sz="2000" dirty="0"/>
              <a:t>                    //</a:t>
            </a:r>
            <a:r>
              <a:rPr lang="en-SG" sz="2000" dirty="0" err="1"/>
              <a:t>sw.Write</a:t>
            </a:r>
            <a:r>
              <a:rPr lang="en-SG" sz="2000" dirty="0"/>
              <a:t>("\n");</a:t>
            </a:r>
          </a:p>
          <a:p>
            <a:r>
              <a:rPr lang="en-SG" sz="2000" dirty="0"/>
              <a:t>                }</a:t>
            </a:r>
          </a:p>
          <a:p>
            <a:r>
              <a:rPr lang="en-SG" sz="2000" dirty="0"/>
              <a:t>}</a:t>
            </a:r>
          </a:p>
          <a:p>
            <a:r>
              <a:rPr lang="en-SG" sz="2000" dirty="0" err="1"/>
              <a:t>sw.Write</a:t>
            </a:r>
            <a:r>
              <a:rPr lang="en-SG" sz="2000" dirty="0"/>
              <a:t>("\r\n");</a:t>
            </a:r>
          </a:p>
          <a:p>
            <a:r>
              <a:rPr lang="en-SG" sz="2000" dirty="0" err="1"/>
              <a:t>sw.Flush</a:t>
            </a:r>
            <a:r>
              <a:rPr lang="en-SG" sz="2000" dirty="0"/>
              <a:t>();</a:t>
            </a:r>
          </a:p>
          <a:p>
            <a:r>
              <a:rPr lang="en-SG" sz="2000" dirty="0" err="1"/>
              <a:t>sw.Close</a:t>
            </a:r>
            <a:r>
              <a:rPr lang="en-SG" sz="2000" dirty="0"/>
              <a:t>();</a:t>
            </a:r>
            <a:endParaRPr lang="en-US" altLang="zh-CN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7A9B1-5240-4F50-8808-6DFEA7BF2B5E}"/>
              </a:ext>
            </a:extLst>
          </p:cNvPr>
          <p:cNvSpPr txBox="1"/>
          <p:nvPr/>
        </p:nvSpPr>
        <p:spPr>
          <a:xfrm>
            <a:off x="1905000" y="5975518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By using the function that I presented above, I am able to save the scan data by CS100 to excel file.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766097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In addition, from this experiment I am able to find out that minimum (321.896381278245) and maximum (746.289219694925) wavelength that can be measured using my wavelength. The wavelengths are the same when I compared with the maximum and minimum wavelength that measured using Thorlabs.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52F1C-B019-458C-8691-3641EA42A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0" t="10000" r="49167" b="51481"/>
          <a:stretch/>
        </p:blipFill>
        <p:spPr>
          <a:xfrm>
            <a:off x="1066800" y="3464159"/>
            <a:ext cx="6275886" cy="44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250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96" y="1179255"/>
            <a:ext cx="890329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</a:t>
            </a:r>
            <a:r>
              <a:rPr lang="en-US" b="1" dirty="0"/>
              <a:t> Plan for next week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Identifying the values that are being save to the csv file. Check whether any calibration is needed to collect the data correctly.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Once the values are identify, try to read those values and plot a graph in the program. </a:t>
            </a:r>
          </a:p>
          <a:p>
            <a:pPr lvl="1"/>
            <a:endParaRPr lang="en-US" sz="2000" dirty="0"/>
          </a:p>
          <a:p>
            <a:r>
              <a:rPr lang="en-US" altLang="zh-CN" dirty="0"/>
              <a:t>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285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96" y="1179255"/>
            <a:ext cx="890329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</a:t>
            </a:r>
            <a:r>
              <a:rPr lang="en-US" b="1" dirty="0"/>
              <a:t> Plan for next week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Identifying the values that are being save to the csv file. Check whether any calibration is needed to collect the data correctly.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Once the values are identify, try to read those values and plot a graph in the program. </a:t>
            </a:r>
          </a:p>
          <a:p>
            <a:pPr lvl="1"/>
            <a:endParaRPr lang="en-US" sz="2000" dirty="0"/>
          </a:p>
          <a:p>
            <a:r>
              <a:rPr lang="en-US" altLang="zh-CN" dirty="0"/>
              <a:t>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397CA-F8F5-4559-85A6-2380A11B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9918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34357</TotalTime>
  <Words>377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SimSun</vt:lpstr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1835</cp:revision>
  <dcterms:created xsi:type="dcterms:W3CDTF">2001-07-31T09:05:05Z</dcterms:created>
  <dcterms:modified xsi:type="dcterms:W3CDTF">2018-10-05T09:26:41Z</dcterms:modified>
</cp:coreProperties>
</file>