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4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  <p:sldMasterId id="2147483707" r:id="rId3"/>
    <p:sldMasterId id="2147483725" r:id="rId4"/>
    <p:sldMasterId id="2147483739" r:id="rId5"/>
  </p:sldMasterIdLst>
  <p:sldIdLst>
    <p:sldId id="267" r:id="rId6"/>
    <p:sldId id="268" r:id="rId7"/>
    <p:sldId id="278" r:id="rId8"/>
    <p:sldId id="269" r:id="rId9"/>
    <p:sldId id="270" r:id="rId10"/>
    <p:sldId id="271" r:id="rId11"/>
    <p:sldId id="273" r:id="rId12"/>
    <p:sldId id="272" r:id="rId13"/>
    <p:sldId id="274" r:id="rId14"/>
    <p:sldId id="275" r:id="rId15"/>
    <p:sldId id="277" r:id="rId16"/>
    <p:sldId id="276" r:id="rId17"/>
  </p:sldIdLst>
  <p:sldSz cx="12192000" cy="6858000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HG丸ｺﾞｼｯｸM-PRO" panose="020F0600000000000000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 TAIKI（佐藤　泰輝）" userId="a4847c41-0ef1-42fd-b992-eaab4795f36b" providerId="ADAL" clId="{71FF22D7-C23E-472A-BD52-763237D9D6B1}"/>
    <pc:docChg chg="undo custSel addSld delSld modSld">
      <pc:chgData name="SATO TAIKI（佐藤　泰輝）" userId="a4847c41-0ef1-42fd-b992-eaab4795f36b" providerId="ADAL" clId="{71FF22D7-C23E-472A-BD52-763237D9D6B1}" dt="2025-08-25T04:28:43.017" v="414" actId="20577"/>
      <pc:docMkLst>
        <pc:docMk/>
      </pc:docMkLst>
      <pc:sldChg chg="del">
        <pc:chgData name="SATO TAIKI（佐藤　泰輝）" userId="a4847c41-0ef1-42fd-b992-eaab4795f36b" providerId="ADAL" clId="{71FF22D7-C23E-472A-BD52-763237D9D6B1}" dt="2025-08-22T03:01:11.821" v="4" actId="47"/>
        <pc:sldMkLst>
          <pc:docMk/>
          <pc:sldMk cId="1634367292" sldId="261"/>
        </pc:sldMkLst>
      </pc:sldChg>
      <pc:sldChg chg="del">
        <pc:chgData name="SATO TAIKI（佐藤　泰輝）" userId="a4847c41-0ef1-42fd-b992-eaab4795f36b" providerId="ADAL" clId="{71FF22D7-C23E-472A-BD52-763237D9D6B1}" dt="2025-08-22T03:01:11.328" v="2" actId="47"/>
        <pc:sldMkLst>
          <pc:docMk/>
          <pc:sldMk cId="90544787" sldId="262"/>
        </pc:sldMkLst>
      </pc:sldChg>
      <pc:sldChg chg="del">
        <pc:chgData name="SATO TAIKI（佐藤　泰輝）" userId="a4847c41-0ef1-42fd-b992-eaab4795f36b" providerId="ADAL" clId="{71FF22D7-C23E-472A-BD52-763237D9D6B1}" dt="2025-08-22T03:01:10.946" v="1" actId="47"/>
        <pc:sldMkLst>
          <pc:docMk/>
          <pc:sldMk cId="524169967" sldId="263"/>
        </pc:sldMkLst>
      </pc:sldChg>
      <pc:sldChg chg="del">
        <pc:chgData name="SATO TAIKI（佐藤　泰輝）" userId="a4847c41-0ef1-42fd-b992-eaab4795f36b" providerId="ADAL" clId="{71FF22D7-C23E-472A-BD52-763237D9D6B1}" dt="2025-08-22T03:01:12.044" v="5" actId="47"/>
        <pc:sldMkLst>
          <pc:docMk/>
          <pc:sldMk cId="2094684915" sldId="265"/>
        </pc:sldMkLst>
      </pc:sldChg>
      <pc:sldChg chg="addSp delSp modSp mod">
        <pc:chgData name="SATO TAIKI（佐藤　泰輝）" userId="a4847c41-0ef1-42fd-b992-eaab4795f36b" providerId="ADAL" clId="{71FF22D7-C23E-472A-BD52-763237D9D6B1}" dt="2025-08-25T04:24:16.542" v="413" actId="1076"/>
        <pc:sldMkLst>
          <pc:docMk/>
          <pc:sldMk cId="325234061" sldId="267"/>
        </pc:sldMkLst>
        <pc:spChg chg="mod">
          <ac:chgData name="SATO TAIKI（佐藤　泰輝）" userId="a4847c41-0ef1-42fd-b992-eaab4795f36b" providerId="ADAL" clId="{71FF22D7-C23E-472A-BD52-763237D9D6B1}" dt="2025-08-25T02:30:29.916" v="273" actId="20577"/>
          <ac:spMkLst>
            <pc:docMk/>
            <pc:sldMk cId="325234061" sldId="267"/>
            <ac:spMk id="2" creationId="{0D855498-E5D6-6916-18C5-63D58576D86C}"/>
          </ac:spMkLst>
        </pc:spChg>
        <pc:spChg chg="add">
          <ac:chgData name="SATO TAIKI（佐藤　泰輝）" userId="a4847c41-0ef1-42fd-b992-eaab4795f36b" providerId="ADAL" clId="{71FF22D7-C23E-472A-BD52-763237D9D6B1}" dt="2025-08-22T05:51:09.300" v="45"/>
          <ac:spMkLst>
            <pc:docMk/>
            <pc:sldMk cId="325234061" sldId="267"/>
            <ac:spMk id="3" creationId="{B448511E-F7EB-DB6D-768B-6E3A2ECECA28}"/>
          </ac:spMkLst>
        </pc:spChg>
        <pc:spChg chg="add mod">
          <ac:chgData name="SATO TAIKI（佐藤　泰輝）" userId="a4847c41-0ef1-42fd-b992-eaab4795f36b" providerId="ADAL" clId="{71FF22D7-C23E-472A-BD52-763237D9D6B1}" dt="2025-08-25T04:24:16.542" v="413" actId="1076"/>
          <ac:spMkLst>
            <pc:docMk/>
            <pc:sldMk cId="325234061" sldId="267"/>
            <ac:spMk id="7" creationId="{00000000-0008-0000-0300-00001E000000}"/>
          </ac:spMkLst>
        </pc:spChg>
        <pc:picChg chg="add mod">
          <ac:chgData name="SATO TAIKI（佐藤　泰輝）" userId="a4847c41-0ef1-42fd-b992-eaab4795f36b" providerId="ADAL" clId="{71FF22D7-C23E-472A-BD52-763237D9D6B1}" dt="2025-08-25T01:40:24.697" v="88" actId="1076"/>
          <ac:picMkLst>
            <pc:docMk/>
            <pc:sldMk cId="325234061" sldId="267"/>
            <ac:picMk id="8" creationId="{00000000-0008-0000-0300-000006000000}"/>
          </ac:picMkLst>
        </pc:picChg>
        <pc:picChg chg="add del mod">
          <ac:chgData name="SATO TAIKI（佐藤　泰輝）" userId="a4847c41-0ef1-42fd-b992-eaab4795f36b" providerId="ADAL" clId="{71FF22D7-C23E-472A-BD52-763237D9D6B1}" dt="2025-08-25T01:40:22.894" v="87" actId="1076"/>
          <ac:picMkLst>
            <pc:docMk/>
            <pc:sldMk cId="325234061" sldId="267"/>
            <ac:picMk id="1025" creationId="{2ED913AB-7A6A-CC75-EE91-CDC3D53A1E43}"/>
          </ac:picMkLst>
        </pc:picChg>
      </pc:sldChg>
      <pc:sldChg chg="addSp delSp modSp new mod">
        <pc:chgData name="SATO TAIKI（佐藤　泰輝）" userId="a4847c41-0ef1-42fd-b992-eaab4795f36b" providerId="ADAL" clId="{71FF22D7-C23E-472A-BD52-763237D9D6B1}" dt="2025-08-25T02:30:27.277" v="271" actId="20577"/>
        <pc:sldMkLst>
          <pc:docMk/>
          <pc:sldMk cId="243299174" sldId="268"/>
        </pc:sldMkLst>
        <pc:spChg chg="add mod">
          <ac:chgData name="SATO TAIKI（佐藤　泰輝）" userId="a4847c41-0ef1-42fd-b992-eaab4795f36b" providerId="ADAL" clId="{71FF22D7-C23E-472A-BD52-763237D9D6B1}" dt="2025-08-25T02:30:27.277" v="271" actId="20577"/>
          <ac:spMkLst>
            <pc:docMk/>
            <pc:sldMk cId="243299174" sldId="268"/>
            <ac:spMk id="6" creationId="{E81F7944-F702-7598-6C44-6E4A1186ACDE}"/>
          </ac:spMkLst>
        </pc:spChg>
        <pc:picChg chg="add mod">
          <ac:chgData name="SATO TAIKI（佐藤　泰輝）" userId="a4847c41-0ef1-42fd-b992-eaab4795f36b" providerId="ADAL" clId="{71FF22D7-C23E-472A-BD52-763237D9D6B1}" dt="2025-08-22T06:04:56.187" v="80" actId="14100"/>
          <ac:picMkLst>
            <pc:docMk/>
            <pc:sldMk cId="243299174" sldId="268"/>
            <ac:picMk id="5" creationId="{6442EDC0-BCD9-A19B-ACF4-49BEAD9B3658}"/>
          </ac:picMkLst>
        </pc:picChg>
      </pc:sldChg>
      <pc:sldChg chg="addSp delSp modSp new mod">
        <pc:chgData name="SATO TAIKI（佐藤　泰輝）" userId="a4847c41-0ef1-42fd-b992-eaab4795f36b" providerId="ADAL" clId="{71FF22D7-C23E-472A-BD52-763237D9D6B1}" dt="2025-08-25T02:30:24.422" v="269" actId="20577"/>
        <pc:sldMkLst>
          <pc:docMk/>
          <pc:sldMk cId="889608630" sldId="269"/>
        </pc:sldMkLst>
        <pc:spChg chg="del">
          <ac:chgData name="SATO TAIKI（佐藤　泰輝）" userId="a4847c41-0ef1-42fd-b992-eaab4795f36b" providerId="ADAL" clId="{71FF22D7-C23E-472A-BD52-763237D9D6B1}" dt="2025-08-25T01:36:35.746" v="83" actId="478"/>
          <ac:spMkLst>
            <pc:docMk/>
            <pc:sldMk cId="889608630" sldId="269"/>
            <ac:spMk id="2" creationId="{F3A92F02-6D6A-DD35-B4AD-FFBC6120A490}"/>
          </ac:spMkLst>
        </pc:spChg>
        <pc:spChg chg="del">
          <ac:chgData name="SATO TAIKI（佐藤　泰輝）" userId="a4847c41-0ef1-42fd-b992-eaab4795f36b" providerId="ADAL" clId="{71FF22D7-C23E-472A-BD52-763237D9D6B1}" dt="2025-08-25T01:36:34.819" v="82" actId="478"/>
          <ac:spMkLst>
            <pc:docMk/>
            <pc:sldMk cId="889608630" sldId="269"/>
            <ac:spMk id="3" creationId="{9A81FA8F-EA32-E469-1E82-584E4C6A12D0}"/>
          </ac:spMkLst>
        </pc:spChg>
        <pc:spChg chg="add mod">
          <ac:chgData name="SATO TAIKI（佐藤　泰輝）" userId="a4847c41-0ef1-42fd-b992-eaab4795f36b" providerId="ADAL" clId="{71FF22D7-C23E-472A-BD52-763237D9D6B1}" dt="2025-08-25T02:30:24.422" v="269" actId="20577"/>
          <ac:spMkLst>
            <pc:docMk/>
            <pc:sldMk cId="889608630" sldId="269"/>
            <ac:spMk id="4" creationId="{B501CC8A-2760-33A0-55DD-254481713810}"/>
          </ac:spMkLst>
        </pc:spChg>
        <pc:picChg chg="add mod">
          <ac:chgData name="SATO TAIKI（佐藤　泰輝）" userId="a4847c41-0ef1-42fd-b992-eaab4795f36b" providerId="ADAL" clId="{71FF22D7-C23E-472A-BD52-763237D9D6B1}" dt="2025-08-25T01:40:41.561" v="93" actId="1076"/>
          <ac:picMkLst>
            <pc:docMk/>
            <pc:sldMk cId="889608630" sldId="269"/>
            <ac:picMk id="1025" creationId="{CED4A482-CE3E-9B4F-FA6B-D727F7EC6973}"/>
          </ac:picMkLst>
        </pc:picChg>
      </pc:sldChg>
      <pc:sldChg chg="del">
        <pc:chgData name="SATO TAIKI（佐藤　泰輝）" userId="a4847c41-0ef1-42fd-b992-eaab4795f36b" providerId="ADAL" clId="{71FF22D7-C23E-472A-BD52-763237D9D6B1}" dt="2025-08-22T03:01:10.708" v="0" actId="47"/>
        <pc:sldMkLst>
          <pc:docMk/>
          <pc:sldMk cId="2060637273" sldId="269"/>
        </pc:sldMkLst>
      </pc:sldChg>
      <pc:sldChg chg="del">
        <pc:chgData name="SATO TAIKI（佐藤　泰輝）" userId="a4847c41-0ef1-42fd-b992-eaab4795f36b" providerId="ADAL" clId="{71FF22D7-C23E-472A-BD52-763237D9D6B1}" dt="2025-08-22T03:01:11.582" v="3" actId="47"/>
        <pc:sldMkLst>
          <pc:docMk/>
          <pc:sldMk cId="1354367116" sldId="270"/>
        </pc:sldMkLst>
      </pc:sldChg>
      <pc:sldChg chg="addSp delSp modSp new mod">
        <pc:chgData name="SATO TAIKI（佐藤　泰輝）" userId="a4847c41-0ef1-42fd-b992-eaab4795f36b" providerId="ADAL" clId="{71FF22D7-C23E-472A-BD52-763237D9D6B1}" dt="2025-08-25T02:30:34.229" v="275" actId="20577"/>
        <pc:sldMkLst>
          <pc:docMk/>
          <pc:sldMk cId="2095419816" sldId="270"/>
        </pc:sldMkLst>
        <pc:spChg chg="del">
          <ac:chgData name="SATO TAIKI（佐藤　泰輝）" userId="a4847c41-0ef1-42fd-b992-eaab4795f36b" providerId="ADAL" clId="{71FF22D7-C23E-472A-BD52-763237D9D6B1}" dt="2025-08-25T01:40:53.070" v="95" actId="478"/>
          <ac:spMkLst>
            <pc:docMk/>
            <pc:sldMk cId="2095419816" sldId="270"/>
            <ac:spMk id="2" creationId="{34ECD88A-E31C-2299-540C-430773DFB759}"/>
          </ac:spMkLst>
        </pc:spChg>
        <pc:spChg chg="del">
          <ac:chgData name="SATO TAIKI（佐藤　泰輝）" userId="a4847c41-0ef1-42fd-b992-eaab4795f36b" providerId="ADAL" clId="{71FF22D7-C23E-472A-BD52-763237D9D6B1}" dt="2025-08-25T01:40:53.959" v="96" actId="478"/>
          <ac:spMkLst>
            <pc:docMk/>
            <pc:sldMk cId="2095419816" sldId="270"/>
            <ac:spMk id="3" creationId="{4F5EE1A0-2A60-8ABC-0B73-5870C15CF137}"/>
          </ac:spMkLst>
        </pc:spChg>
        <pc:spChg chg="add mod">
          <ac:chgData name="SATO TAIKI（佐藤　泰輝）" userId="a4847c41-0ef1-42fd-b992-eaab4795f36b" providerId="ADAL" clId="{71FF22D7-C23E-472A-BD52-763237D9D6B1}" dt="2025-08-25T02:30:34.229" v="275" actId="20577"/>
          <ac:spMkLst>
            <pc:docMk/>
            <pc:sldMk cId="2095419816" sldId="270"/>
            <ac:spMk id="4" creationId="{8FBF307C-F174-DA5A-85E4-0AC069005A8F}"/>
          </ac:spMkLst>
        </pc:spChg>
        <pc:picChg chg="add mod">
          <ac:chgData name="SATO TAIKI（佐藤　泰輝）" userId="a4847c41-0ef1-42fd-b992-eaab4795f36b" providerId="ADAL" clId="{71FF22D7-C23E-472A-BD52-763237D9D6B1}" dt="2025-08-25T01:41:38.415" v="119" actId="14100"/>
          <ac:picMkLst>
            <pc:docMk/>
            <pc:sldMk cId="2095419816" sldId="270"/>
            <ac:picMk id="2049" creationId="{3A433120-7C6D-793F-6CF8-B786099F2C15}"/>
          </ac:picMkLst>
        </pc:picChg>
      </pc:sldChg>
      <pc:sldChg chg="del">
        <pc:chgData name="SATO TAIKI（佐藤　泰輝）" userId="a4847c41-0ef1-42fd-b992-eaab4795f36b" providerId="ADAL" clId="{71FF22D7-C23E-472A-BD52-763237D9D6B1}" dt="2025-08-22T03:01:12.608" v="6" actId="47"/>
        <pc:sldMkLst>
          <pc:docMk/>
          <pc:sldMk cId="701538439" sldId="271"/>
        </pc:sldMkLst>
      </pc:sldChg>
      <pc:sldChg chg="addSp delSp modSp add mod">
        <pc:chgData name="SATO TAIKI（佐藤　泰輝）" userId="a4847c41-0ef1-42fd-b992-eaab4795f36b" providerId="ADAL" clId="{71FF22D7-C23E-472A-BD52-763237D9D6B1}" dt="2025-08-25T02:30:43.156" v="293" actId="20577"/>
        <pc:sldMkLst>
          <pc:docMk/>
          <pc:sldMk cId="1013806925" sldId="271"/>
        </pc:sldMkLst>
        <pc:spChg chg="add mod">
          <ac:chgData name="SATO TAIKI（佐藤　泰輝）" userId="a4847c41-0ef1-42fd-b992-eaab4795f36b" providerId="ADAL" clId="{71FF22D7-C23E-472A-BD52-763237D9D6B1}" dt="2025-08-25T02:30:43.156" v="293" actId="20577"/>
          <ac:spMkLst>
            <pc:docMk/>
            <pc:sldMk cId="1013806925" sldId="271"/>
            <ac:spMk id="2" creationId="{B9EB8255-32EA-FD2C-F91C-032E48BBDCA0}"/>
          </ac:spMkLst>
        </pc:spChg>
        <pc:picChg chg="del">
          <ac:chgData name="SATO TAIKI（佐藤　泰輝）" userId="a4847c41-0ef1-42fd-b992-eaab4795f36b" providerId="ADAL" clId="{71FF22D7-C23E-472A-BD52-763237D9D6B1}" dt="2025-08-25T01:42:24.806" v="126" actId="478"/>
          <ac:picMkLst>
            <pc:docMk/>
            <pc:sldMk cId="1013806925" sldId="271"/>
            <ac:picMk id="2049" creationId="{E966D7E2-44B0-EDFF-8F0F-CEBCF8FC75AC}"/>
          </ac:picMkLst>
        </pc:picChg>
        <pc:picChg chg="add mod">
          <ac:chgData name="SATO TAIKI（佐藤　泰輝）" userId="a4847c41-0ef1-42fd-b992-eaab4795f36b" providerId="ADAL" clId="{71FF22D7-C23E-472A-BD52-763237D9D6B1}" dt="2025-08-25T01:42:27.428" v="127" actId="1076"/>
          <ac:picMkLst>
            <pc:docMk/>
            <pc:sldMk cId="1013806925" sldId="271"/>
            <ac:picMk id="3073" creationId="{EEEA780B-2429-AD0A-864D-3BC33F6D77E0}"/>
          </ac:picMkLst>
        </pc:picChg>
      </pc:sldChg>
      <pc:sldChg chg="addSp delSp modSp new mod">
        <pc:chgData name="SATO TAIKI（佐藤　泰輝）" userId="a4847c41-0ef1-42fd-b992-eaab4795f36b" providerId="ADAL" clId="{71FF22D7-C23E-472A-BD52-763237D9D6B1}" dt="2025-08-25T02:31:54.200" v="360" actId="20577"/>
        <pc:sldMkLst>
          <pc:docMk/>
          <pc:sldMk cId="448340137" sldId="272"/>
        </pc:sldMkLst>
        <pc:spChg chg="del">
          <ac:chgData name="SATO TAIKI（佐藤　泰輝）" userId="a4847c41-0ef1-42fd-b992-eaab4795f36b" providerId="ADAL" clId="{71FF22D7-C23E-472A-BD52-763237D9D6B1}" dt="2025-08-25T01:42:38.100" v="130" actId="478"/>
          <ac:spMkLst>
            <pc:docMk/>
            <pc:sldMk cId="448340137" sldId="272"/>
            <ac:spMk id="2" creationId="{DC766806-CB07-449B-3B6F-1C7B5E552D1C}"/>
          </ac:spMkLst>
        </pc:spChg>
        <pc:spChg chg="del">
          <ac:chgData name="SATO TAIKI（佐藤　泰輝）" userId="a4847c41-0ef1-42fd-b992-eaab4795f36b" providerId="ADAL" clId="{71FF22D7-C23E-472A-BD52-763237D9D6B1}" dt="2025-08-25T01:42:37.510" v="129" actId="478"/>
          <ac:spMkLst>
            <pc:docMk/>
            <pc:sldMk cId="448340137" sldId="272"/>
            <ac:spMk id="3" creationId="{9CD43824-E964-C6BB-B9E9-95BC58F0F67F}"/>
          </ac:spMkLst>
        </pc:spChg>
        <pc:spChg chg="add mod">
          <ac:chgData name="SATO TAIKI（佐藤　泰輝）" userId="a4847c41-0ef1-42fd-b992-eaab4795f36b" providerId="ADAL" clId="{71FF22D7-C23E-472A-BD52-763237D9D6B1}" dt="2025-08-25T02:31:54.200" v="360" actId="20577"/>
          <ac:spMkLst>
            <pc:docMk/>
            <pc:sldMk cId="448340137" sldId="272"/>
            <ac:spMk id="4" creationId="{E6E307B9-14D2-78E1-EA50-E0C49D1FE9F2}"/>
          </ac:spMkLst>
        </pc:spChg>
        <pc:picChg chg="add mod">
          <ac:chgData name="SATO TAIKI（佐藤　泰輝）" userId="a4847c41-0ef1-42fd-b992-eaab4795f36b" providerId="ADAL" clId="{71FF22D7-C23E-472A-BD52-763237D9D6B1}" dt="2025-08-25T01:51:58.982" v="145" actId="14100"/>
          <ac:picMkLst>
            <pc:docMk/>
            <pc:sldMk cId="448340137" sldId="272"/>
            <ac:picMk id="5121" creationId="{B3E3F3F4-8F27-8617-1C8D-4F14C77BB6C7}"/>
          </ac:picMkLst>
        </pc:picChg>
      </pc:sldChg>
      <pc:sldChg chg="addSp delSp modSp add mod">
        <pc:chgData name="SATO TAIKI（佐藤　泰輝）" userId="a4847c41-0ef1-42fd-b992-eaab4795f36b" providerId="ADAL" clId="{71FF22D7-C23E-472A-BD52-763237D9D6B1}" dt="2025-08-25T02:32:05.260" v="367" actId="20577"/>
        <pc:sldMkLst>
          <pc:docMk/>
          <pc:sldMk cId="3637910166" sldId="273"/>
        </pc:sldMkLst>
        <pc:spChg chg="add mod">
          <ac:chgData name="SATO TAIKI（佐藤　泰輝）" userId="a4847c41-0ef1-42fd-b992-eaab4795f36b" providerId="ADAL" clId="{71FF22D7-C23E-472A-BD52-763237D9D6B1}" dt="2025-08-25T02:32:05.260" v="367" actId="20577"/>
          <ac:spMkLst>
            <pc:docMk/>
            <pc:sldMk cId="3637910166" sldId="273"/>
            <ac:spMk id="2" creationId="{C3F9CCC5-1F2A-AC78-C48E-5AAB4C8C0E90}"/>
          </ac:spMkLst>
        </pc:spChg>
        <pc:picChg chg="del">
          <ac:chgData name="SATO TAIKI（佐藤　泰輝）" userId="a4847c41-0ef1-42fd-b992-eaab4795f36b" providerId="ADAL" clId="{71FF22D7-C23E-472A-BD52-763237D9D6B1}" dt="2025-08-25T01:51:04.318" v="136" actId="478"/>
          <ac:picMkLst>
            <pc:docMk/>
            <pc:sldMk cId="3637910166" sldId="273"/>
            <ac:picMk id="3073" creationId="{75437997-1C56-34F4-E121-173456975B60}"/>
          </ac:picMkLst>
        </pc:picChg>
        <pc:picChg chg="add mod">
          <ac:chgData name="SATO TAIKI（佐藤　泰輝）" userId="a4847c41-0ef1-42fd-b992-eaab4795f36b" providerId="ADAL" clId="{71FF22D7-C23E-472A-BD52-763237D9D6B1}" dt="2025-08-25T01:51:33.059" v="142" actId="1076"/>
          <ac:picMkLst>
            <pc:docMk/>
            <pc:sldMk cId="3637910166" sldId="273"/>
            <ac:picMk id="4097" creationId="{4E95CDC9-A94D-24F8-A16F-4C5B52CCABCE}"/>
          </ac:picMkLst>
        </pc:picChg>
      </pc:sldChg>
      <pc:sldChg chg="addSp delSp modSp add mod">
        <pc:chgData name="SATO TAIKI（佐藤　泰輝）" userId="a4847c41-0ef1-42fd-b992-eaab4795f36b" providerId="ADAL" clId="{71FF22D7-C23E-472A-BD52-763237D9D6B1}" dt="2025-08-25T02:31:36.719" v="336" actId="20577"/>
        <pc:sldMkLst>
          <pc:docMk/>
          <pc:sldMk cId="3044660809" sldId="274"/>
        </pc:sldMkLst>
        <pc:spChg chg="add mod">
          <ac:chgData name="SATO TAIKI（佐藤　泰輝）" userId="a4847c41-0ef1-42fd-b992-eaab4795f36b" providerId="ADAL" clId="{71FF22D7-C23E-472A-BD52-763237D9D6B1}" dt="2025-08-25T02:31:36.719" v="336" actId="20577"/>
          <ac:spMkLst>
            <pc:docMk/>
            <pc:sldMk cId="3044660809" sldId="274"/>
            <ac:spMk id="2" creationId="{583650C8-D780-56CB-A6A7-0D755AFE6EE1}"/>
          </ac:spMkLst>
        </pc:spChg>
        <pc:picChg chg="del">
          <ac:chgData name="SATO TAIKI（佐藤　泰輝）" userId="a4847c41-0ef1-42fd-b992-eaab4795f36b" providerId="ADAL" clId="{71FF22D7-C23E-472A-BD52-763237D9D6B1}" dt="2025-08-25T02:20:40.498" v="154" actId="478"/>
          <ac:picMkLst>
            <pc:docMk/>
            <pc:sldMk cId="3044660809" sldId="274"/>
            <ac:picMk id="5121" creationId="{68530EC1-9F6A-D7E8-14BB-68087AB645FA}"/>
          </ac:picMkLst>
        </pc:picChg>
        <pc:picChg chg="add mod">
          <ac:chgData name="SATO TAIKI（佐藤　泰輝）" userId="a4847c41-0ef1-42fd-b992-eaab4795f36b" providerId="ADAL" clId="{71FF22D7-C23E-472A-BD52-763237D9D6B1}" dt="2025-08-25T02:20:44.688" v="155" actId="1440"/>
          <ac:picMkLst>
            <pc:docMk/>
            <pc:sldMk cId="3044660809" sldId="274"/>
            <ac:picMk id="6146" creationId="{ACB41FB1-9F98-CC3A-AFFC-BCDCD4E7430F}"/>
          </ac:picMkLst>
        </pc:picChg>
      </pc:sldChg>
      <pc:sldChg chg="addSp delSp modSp add">
        <pc:chgData name="SATO TAIKI（佐藤　泰輝）" userId="a4847c41-0ef1-42fd-b992-eaab4795f36b" providerId="ADAL" clId="{71FF22D7-C23E-472A-BD52-763237D9D6B1}" dt="2025-08-25T02:31:03.685" v="297"/>
        <pc:sldMkLst>
          <pc:docMk/>
          <pc:sldMk cId="82838127" sldId="275"/>
        </pc:sldMkLst>
        <pc:spChg chg="add mod">
          <ac:chgData name="SATO TAIKI（佐藤　泰輝）" userId="a4847c41-0ef1-42fd-b992-eaab4795f36b" providerId="ADAL" clId="{71FF22D7-C23E-472A-BD52-763237D9D6B1}" dt="2025-08-25T02:31:03.685" v="297"/>
          <ac:spMkLst>
            <pc:docMk/>
            <pc:sldMk cId="82838127" sldId="275"/>
            <ac:spMk id="2" creationId="{B3E0F08D-E422-E63B-23FC-A8A21C723C2A}"/>
          </ac:spMkLst>
        </pc:spChg>
        <pc:picChg chg="del">
          <ac:chgData name="SATO TAIKI（佐藤　泰輝）" userId="a4847c41-0ef1-42fd-b992-eaab4795f36b" providerId="ADAL" clId="{71FF22D7-C23E-472A-BD52-763237D9D6B1}" dt="2025-08-25T02:21:21.141" v="162" actId="478"/>
          <ac:picMkLst>
            <pc:docMk/>
            <pc:sldMk cId="82838127" sldId="275"/>
            <ac:picMk id="5121" creationId="{20F969CC-4BE3-4937-5FD4-D451340ABECC}"/>
          </ac:picMkLst>
        </pc:picChg>
        <pc:picChg chg="add mod">
          <ac:chgData name="SATO TAIKI（佐藤　泰輝）" userId="a4847c41-0ef1-42fd-b992-eaab4795f36b" providerId="ADAL" clId="{71FF22D7-C23E-472A-BD52-763237D9D6B1}" dt="2025-08-25T02:22:14.680" v="177" actId="1440"/>
          <ac:picMkLst>
            <pc:docMk/>
            <pc:sldMk cId="82838127" sldId="275"/>
            <ac:picMk id="7170" creationId="{48448DB9-5ECE-396A-929F-69B620C5A6E9}"/>
          </ac:picMkLst>
        </pc:picChg>
      </pc:sldChg>
      <pc:sldChg chg="addSp modSp add mod">
        <pc:chgData name="SATO TAIKI（佐藤　泰輝）" userId="a4847c41-0ef1-42fd-b992-eaab4795f36b" providerId="ADAL" clId="{71FF22D7-C23E-472A-BD52-763237D9D6B1}" dt="2025-08-25T02:31:19.030" v="321" actId="20577"/>
        <pc:sldMkLst>
          <pc:docMk/>
          <pc:sldMk cId="3575873132" sldId="276"/>
        </pc:sldMkLst>
        <pc:spChg chg="add mod">
          <ac:chgData name="SATO TAIKI（佐藤　泰輝）" userId="a4847c41-0ef1-42fd-b992-eaab4795f36b" providerId="ADAL" clId="{71FF22D7-C23E-472A-BD52-763237D9D6B1}" dt="2025-08-25T02:31:19.030" v="321" actId="20577"/>
          <ac:spMkLst>
            <pc:docMk/>
            <pc:sldMk cId="3575873132" sldId="276"/>
            <ac:spMk id="2" creationId="{F48AC6A2-213F-0F29-FE03-B18B99C85E88}"/>
          </ac:spMkLst>
        </pc:spChg>
      </pc:sldChg>
      <pc:sldChg chg="addSp delSp modSp add mod">
        <pc:chgData name="SATO TAIKI（佐藤　泰輝）" userId="a4847c41-0ef1-42fd-b992-eaab4795f36b" providerId="ADAL" clId="{71FF22D7-C23E-472A-BD52-763237D9D6B1}" dt="2025-08-25T02:31:27.723" v="328" actId="20577"/>
        <pc:sldMkLst>
          <pc:docMk/>
          <pc:sldMk cId="2721041387" sldId="277"/>
        </pc:sldMkLst>
        <pc:spChg chg="add mod">
          <ac:chgData name="SATO TAIKI（佐藤　泰輝）" userId="a4847c41-0ef1-42fd-b992-eaab4795f36b" providerId="ADAL" clId="{71FF22D7-C23E-472A-BD52-763237D9D6B1}" dt="2025-08-25T02:31:27.723" v="328" actId="20577"/>
          <ac:spMkLst>
            <pc:docMk/>
            <pc:sldMk cId="2721041387" sldId="277"/>
            <ac:spMk id="2" creationId="{0DA514A2-2C8A-3BD9-7A3A-A6E20A9EDC09}"/>
          </ac:spMkLst>
        </pc:spChg>
        <pc:picChg chg="del mod">
          <ac:chgData name="SATO TAIKI（佐藤　泰輝）" userId="a4847c41-0ef1-42fd-b992-eaab4795f36b" providerId="ADAL" clId="{71FF22D7-C23E-472A-BD52-763237D9D6B1}" dt="2025-08-25T02:22:02.238" v="174" actId="478"/>
          <ac:picMkLst>
            <pc:docMk/>
            <pc:sldMk cId="2721041387" sldId="277"/>
            <ac:picMk id="7170" creationId="{E3236BD2-7826-8227-BD00-A2828A76DC2C}"/>
          </ac:picMkLst>
        </pc:picChg>
        <pc:picChg chg="add mod">
          <ac:chgData name="SATO TAIKI（佐藤　泰輝）" userId="a4847c41-0ef1-42fd-b992-eaab4795f36b" providerId="ADAL" clId="{71FF22D7-C23E-472A-BD52-763237D9D6B1}" dt="2025-08-25T02:22:08.698" v="176" actId="1440"/>
          <ac:picMkLst>
            <pc:docMk/>
            <pc:sldMk cId="2721041387" sldId="277"/>
            <ac:picMk id="8194" creationId="{CEF88141-E810-50F2-2C66-886FCFDC0C09}"/>
          </ac:picMkLst>
        </pc:picChg>
      </pc:sldChg>
      <pc:sldChg chg="addSp delSp modSp new mod">
        <pc:chgData name="SATO TAIKI（佐藤　泰輝）" userId="a4847c41-0ef1-42fd-b992-eaab4795f36b" providerId="ADAL" clId="{71FF22D7-C23E-472A-BD52-763237D9D6B1}" dt="2025-08-25T04:28:43.017" v="414" actId="20577"/>
        <pc:sldMkLst>
          <pc:docMk/>
          <pc:sldMk cId="3871738271" sldId="278"/>
        </pc:sldMkLst>
        <pc:spChg chg="del">
          <ac:chgData name="SATO TAIKI（佐藤　泰輝）" userId="a4847c41-0ef1-42fd-b992-eaab4795f36b" providerId="ADAL" clId="{71FF22D7-C23E-472A-BD52-763237D9D6B1}" dt="2025-08-25T02:42:50.180" v="369" actId="478"/>
          <ac:spMkLst>
            <pc:docMk/>
            <pc:sldMk cId="3871738271" sldId="278"/>
            <ac:spMk id="2" creationId="{DD544CBA-A02F-F214-751F-6A7F538BE900}"/>
          </ac:spMkLst>
        </pc:spChg>
        <pc:spChg chg="del">
          <ac:chgData name="SATO TAIKI（佐藤　泰輝）" userId="a4847c41-0ef1-42fd-b992-eaab4795f36b" providerId="ADAL" clId="{71FF22D7-C23E-472A-BD52-763237D9D6B1}" dt="2025-08-25T02:42:51.435" v="370" actId="478"/>
          <ac:spMkLst>
            <pc:docMk/>
            <pc:sldMk cId="3871738271" sldId="278"/>
            <ac:spMk id="3" creationId="{4D862DFC-8C9B-1E99-174A-1076F57416BF}"/>
          </ac:spMkLst>
        </pc:spChg>
        <pc:spChg chg="add mod">
          <ac:chgData name="SATO TAIKI（佐藤　泰輝）" userId="a4847c41-0ef1-42fd-b992-eaab4795f36b" providerId="ADAL" clId="{71FF22D7-C23E-472A-BD52-763237D9D6B1}" dt="2025-08-25T04:28:43.017" v="414" actId="20577"/>
          <ac:spMkLst>
            <pc:docMk/>
            <pc:sldMk cId="3871738271" sldId="278"/>
            <ac:spMk id="4" creationId="{9D2BBC99-5539-7DDD-8E80-66BF7B850616}"/>
          </ac:spMkLst>
        </pc:spChg>
        <pc:picChg chg="add mod">
          <ac:chgData name="SATO TAIKI（佐藤　泰輝）" userId="a4847c41-0ef1-42fd-b992-eaab4795f36b" providerId="ADAL" clId="{71FF22D7-C23E-472A-BD52-763237D9D6B1}" dt="2025-08-25T02:43:15.018" v="379" actId="14100"/>
          <ac:picMkLst>
            <pc:docMk/>
            <pc:sldMk cId="3871738271" sldId="278"/>
            <ac:picMk id="9217" creationId="{55C2B0E4-47C6-90F1-F6D6-EE2DA7DAA7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17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50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88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9251462" y="6572250"/>
            <a:ext cx="2844800" cy="222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3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766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832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9347200" y="6429376"/>
            <a:ext cx="284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996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3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58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16E00BD4-E7B9-4C29-8949-05D17C83C3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6107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4F9FF23E-C1DE-4E53-BF63-4E418B28EA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2055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1DBCD90F-B007-4957-85CD-C527208CB2C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115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217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E6B448FA-1014-45FD-9EAF-4AE641688A9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1020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1FD39E33-FFD0-4719-ADB1-0F2C11A6745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5223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0A1158D3-C6BE-468F-8FE0-A94AF0736DE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22536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77A85043-54E0-4408-AAB1-C3554C0D43E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98156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7AA2B5FC-FB63-42DD-A3F1-4374201D0A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98471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63EF0582-D59E-4A31-9EB9-42DBB88FA2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9863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98EC72EE-3580-418C-B507-6922A2CCEC4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1235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100CDB2E-897B-48B2-AB30-FEA33F55DB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79404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9251462" y="6572250"/>
            <a:ext cx="2844800" cy="222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E6E62DA7-F79A-4044-8BE3-831CD79945C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7304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826D6332-13A0-4B4B-B601-B75279E86B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82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247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17886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9347200" y="6429376"/>
            <a:ext cx="284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64A8AC1F-D900-40A7-A101-8C7A38927A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417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6990A774-1A0D-4BEB-A4B3-F053365F700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9095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11334262" y="6572250"/>
            <a:ext cx="820615" cy="285750"/>
          </a:xfrm>
        </p:spPr>
        <p:txBody>
          <a:bodyPr/>
          <a:lstStyle>
            <a:lvl1pPr>
              <a:defRPr sz="90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>
              <a:defRPr/>
            </a:pPr>
            <a:fld id="{F6FD8297-AAA6-4992-83A6-7D4FDE314A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3948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C615E70D-564A-457A-8842-FA526044567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5275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47795A46-F0FE-4009-ABAB-F3A6E32BB2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82964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0ADC248D-99C9-4549-BFCE-E11835A388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17025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25499794-5CEC-4151-A32C-6C9D921186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261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1ED07732-86F7-4C0E-897C-A32E955D4DA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35218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6D9C384C-C607-4534-B2F2-86C4FB53F85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5339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2663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01E037E4-C15A-4761-9D36-D9769763DA7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72810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E5C12E78-AA48-46DB-A40F-D74026DA05F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84745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1B98B8EF-EAED-4DAB-A9C1-D345F8D540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258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D5AFF966-0877-4601-96E7-B31A6077B0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89855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DB06109D-23B8-44A6-ADD6-081D0E59E0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3354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9251462" y="6572250"/>
            <a:ext cx="2844800" cy="22225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C2A0272C-0A62-4F08-99A0-458733C6C69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885155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86A3988D-2AC9-444A-9C96-2375F16ABC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239234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619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4"/>
          <p:cNvSpPr>
            <a:spLocks noGrp="1"/>
          </p:cNvSpPr>
          <p:nvPr>
            <p:ph type="sldNum" sz="quarter" idx="10"/>
          </p:nvPr>
        </p:nvSpPr>
        <p:spPr>
          <a:xfrm>
            <a:off x="9347200" y="6429376"/>
            <a:ext cx="284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C43309E5-CEB3-4EF6-9F6D-CAACCB0554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25148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pPr>
              <a:defRPr/>
            </a:pPr>
            <a:fld id="{BA09D8D5-5B8C-408E-8059-C476B4B5C6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98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6016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5"/>
          <p:cNvSpPr>
            <a:spLocks noGrp="1"/>
          </p:cNvSpPr>
          <p:nvPr>
            <p:ph type="sldNum" sz="quarter" idx="10"/>
          </p:nvPr>
        </p:nvSpPr>
        <p:spPr>
          <a:xfrm>
            <a:off x="11334262" y="6572250"/>
            <a:ext cx="820615" cy="285750"/>
          </a:xfrm>
        </p:spPr>
        <p:txBody>
          <a:bodyPr/>
          <a:lstStyle>
            <a:lvl1pPr>
              <a:defRPr sz="90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</a:lstStyle>
          <a:p>
            <a:pPr>
              <a:defRPr/>
            </a:pPr>
            <a:fld id="{E2B059F8-B6F3-4014-85D4-2907118DCC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75310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5"/>
            <a:ext cx="103632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0066B-FA9F-4620-A354-4F7E0C714A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240187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E80A7-13F1-4DDC-934C-0D4141708B8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360674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1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13DFC-D564-449A-A8E3-40CF2246FF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3963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0DAA9-5918-459D-A931-F281410C47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774472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AFDAC-FE74-4910-B233-2F29D00536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974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 bwMode="auto">
          <a:xfrm>
            <a:off x="1" y="69850"/>
            <a:ext cx="239184" cy="33855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ja-JP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0" y="765177"/>
            <a:ext cx="12192000" cy="809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 sz="1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グループ化 8"/>
          <p:cNvGrpSpPr>
            <a:grpSpLocks/>
          </p:cNvGrpSpPr>
          <p:nvPr userDrawn="1"/>
        </p:nvGrpSpPr>
        <p:grpSpPr bwMode="auto">
          <a:xfrm>
            <a:off x="10416117" y="115890"/>
            <a:ext cx="1640416" cy="498475"/>
            <a:chOff x="1853407" y="2867819"/>
            <a:chExt cx="3589862" cy="1452692"/>
          </a:xfrm>
        </p:grpSpPr>
        <p:pic>
          <p:nvPicPr>
            <p:cNvPr id="6" name="図 2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029"/>
            <a:stretch>
              <a:fillRect/>
            </a:stretch>
          </p:blipFill>
          <p:spPr bwMode="auto">
            <a:xfrm>
              <a:off x="1853407" y="2867819"/>
              <a:ext cx="2390789" cy="112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図 2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1" t="50000" b="12230"/>
            <a:stretch>
              <a:fillRect/>
            </a:stretch>
          </p:blipFill>
          <p:spPr bwMode="auto">
            <a:xfrm>
              <a:off x="2699793" y="3933499"/>
              <a:ext cx="2743476" cy="387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15"/>
          <p:cNvSpPr>
            <a:spLocks noChangeArrowheads="1"/>
          </p:cNvSpPr>
          <p:nvPr userDrawn="1"/>
        </p:nvSpPr>
        <p:spPr bwMode="auto">
          <a:xfrm rot="10800000" flipV="1">
            <a:off x="0" y="0"/>
            <a:ext cx="12192000" cy="69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rot="10800000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2000" b="1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9" name="直線コネクタ 8"/>
          <p:cNvCxnSpPr/>
          <p:nvPr userDrawn="1"/>
        </p:nvCxnSpPr>
        <p:spPr bwMode="auto">
          <a:xfrm>
            <a:off x="0" y="765175"/>
            <a:ext cx="12192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49" y="44624"/>
            <a:ext cx="10369152" cy="720080"/>
          </a:xfrm>
          <a:ln>
            <a:noFill/>
          </a:ln>
        </p:spPr>
        <p:txBody>
          <a:bodyPr wrap="none"/>
          <a:lstStyle>
            <a:lvl1pPr algn="l">
              <a:defRPr sz="2200"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9575C-24B2-4BE5-8CE7-C655CA536F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52052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6"/>
          <p:cNvGrpSpPr>
            <a:grpSpLocks/>
          </p:cNvGrpSpPr>
          <p:nvPr userDrawn="1"/>
        </p:nvGrpSpPr>
        <p:grpSpPr bwMode="auto">
          <a:xfrm>
            <a:off x="10416117" y="115890"/>
            <a:ext cx="1640416" cy="498475"/>
            <a:chOff x="1853407" y="2867819"/>
            <a:chExt cx="3589862" cy="1452692"/>
          </a:xfrm>
        </p:grpSpPr>
        <p:pic>
          <p:nvPicPr>
            <p:cNvPr id="4" name="図 2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029"/>
            <a:stretch>
              <a:fillRect/>
            </a:stretch>
          </p:blipFill>
          <p:spPr bwMode="auto">
            <a:xfrm>
              <a:off x="1853407" y="2867819"/>
              <a:ext cx="2390789" cy="112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図 2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1" t="50000" b="12230"/>
            <a:stretch>
              <a:fillRect/>
            </a:stretch>
          </p:blipFill>
          <p:spPr bwMode="auto">
            <a:xfrm>
              <a:off x="2699793" y="3933499"/>
              <a:ext cx="2743476" cy="387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5"/>
          <p:cNvSpPr>
            <a:spLocks noChangeArrowheads="1"/>
          </p:cNvSpPr>
          <p:nvPr userDrawn="1"/>
        </p:nvSpPr>
        <p:spPr bwMode="auto">
          <a:xfrm rot="10800000" flipV="1">
            <a:off x="0" y="0"/>
            <a:ext cx="12192000" cy="69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rot="10800000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2000" b="1">
              <a:solidFill>
                <a:srgbClr val="000000"/>
              </a:solidFill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531441"/>
            <a:ext cx="12192000" cy="531439"/>
          </a:xfrm>
          <a:ln>
            <a:noFill/>
          </a:ln>
        </p:spPr>
        <p:txBody>
          <a:bodyPr wrap="none"/>
          <a:lstStyle>
            <a:lvl1pPr algn="l">
              <a:defRPr sz="2200">
                <a:latin typeface="HGS創英角ｺﾞｼｯｸUB" pitchFamily="50" charset="-128"/>
                <a:ea typeface="HGS創英角ｺﾞｼｯｸUB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0E3857-7B45-4178-8D4F-067CD7DCA1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4472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418058"/>
            <a:ext cx="12192000" cy="418058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DDEAF-5B6F-4C68-B240-A92B46FC50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59361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75A50-6E67-4E6D-B0F5-4DB3894A829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86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4361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93167-E71C-4882-90B7-47606C8DE7F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36753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55A2E-7ABE-4CE4-B35F-87BD66EE86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926679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AF2DF-F127-484B-A6DC-D6237E6E2C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579342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22A88-F4AD-4E4E-A3F8-9F6E35E5F02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64523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 marL="371475" indent="0" algn="ctr">
              <a:buNone/>
              <a:defRPr/>
            </a:lvl2pPr>
            <a:lvl3pPr marL="742950" indent="0" algn="ctr">
              <a:buNone/>
              <a:defRPr/>
            </a:lvl3pPr>
            <a:lvl4pPr marL="1114425" indent="0" algn="ctr">
              <a:buNone/>
              <a:defRPr/>
            </a:lvl4pPr>
            <a:lvl5pPr marL="1485900" indent="0" algn="ctr">
              <a:buNone/>
              <a:defRPr/>
            </a:lvl5pPr>
            <a:lvl6pPr marL="1857375" indent="0" algn="ctr">
              <a:buNone/>
              <a:defRPr/>
            </a:lvl6pPr>
            <a:lvl7pPr marL="2228850" indent="0" algn="ctr">
              <a:buNone/>
              <a:defRPr/>
            </a:lvl7pPr>
            <a:lvl8pPr marL="2600325" indent="0" algn="ctr">
              <a:buNone/>
              <a:defRPr/>
            </a:lvl8pPr>
            <a:lvl9pPr marL="29718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99872" y="6545266"/>
            <a:ext cx="2844800" cy="26828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6220D-B10D-4549-9419-CB7BA7F09C0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0729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 bwMode="auto">
          <a:xfrm>
            <a:off x="1" y="69851"/>
            <a:ext cx="239184" cy="2923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ja-JP" altLang="en-US" sz="1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正方形/長方形 3"/>
          <p:cNvSpPr/>
          <p:nvPr userDrawn="1"/>
        </p:nvSpPr>
        <p:spPr bwMode="auto">
          <a:xfrm>
            <a:off x="0" y="827757"/>
            <a:ext cx="12192000" cy="8096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0"/>
          </a:gra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ja-JP" altLang="en-US" sz="13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5"/>
          <p:cNvSpPr>
            <a:spLocks noChangeArrowheads="1"/>
          </p:cNvSpPr>
          <p:nvPr userDrawn="1"/>
        </p:nvSpPr>
        <p:spPr bwMode="auto">
          <a:xfrm rot="10800000" flipV="1">
            <a:off x="0" y="0"/>
            <a:ext cx="12192000" cy="6985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rot="10800000"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9pPr>
          </a:lstStyle>
          <a:p>
            <a:pPr algn="r" eaLnBrk="1" hangingPunct="1">
              <a:defRPr/>
            </a:pPr>
            <a:endParaRPr lang="ja-JP" altLang="en-US" sz="1788" b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cxnSp>
        <p:nvCxnSpPr>
          <p:cNvPr id="9" name="直線コネクタ 8"/>
          <p:cNvCxnSpPr/>
          <p:nvPr userDrawn="1"/>
        </p:nvCxnSpPr>
        <p:spPr bwMode="auto">
          <a:xfrm>
            <a:off x="0" y="836712"/>
            <a:ext cx="12192000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51" y="116632"/>
            <a:ext cx="11618217" cy="720080"/>
          </a:xfrm>
          <a:ln>
            <a:noFill/>
          </a:ln>
        </p:spPr>
        <p:txBody>
          <a:bodyPr wrap="none"/>
          <a:lstStyle>
            <a:lvl1pPr algn="ctr">
              <a:defRPr sz="1788" u="none">
                <a:solidFill>
                  <a:schemeClr val="tx1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299872" y="6545266"/>
            <a:ext cx="28448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52BEE2-185D-4E40-BD6B-B0D74DFEB4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pSp>
        <p:nvGrpSpPr>
          <p:cNvPr id="13" name="グループ化 6"/>
          <p:cNvGrpSpPr>
            <a:grpSpLocks/>
          </p:cNvGrpSpPr>
          <p:nvPr userDrawn="1"/>
        </p:nvGrpSpPr>
        <p:grpSpPr bwMode="auto">
          <a:xfrm>
            <a:off x="10272464" y="44624"/>
            <a:ext cx="1834050" cy="757906"/>
            <a:chOff x="1853407" y="2867819"/>
            <a:chExt cx="3589862" cy="1452692"/>
          </a:xfrm>
        </p:grpSpPr>
        <p:pic>
          <p:nvPicPr>
            <p:cNvPr id="14" name="図 21"/>
            <p:cNvPicPr>
              <a:picLocks noChangeAspect="1"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029"/>
            <a:stretch>
              <a:fillRect/>
            </a:stretch>
          </p:blipFill>
          <p:spPr bwMode="auto">
            <a:xfrm>
              <a:off x="1853407" y="2867819"/>
              <a:ext cx="2390789" cy="1122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図 21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31" t="50000" b="12230"/>
            <a:stretch>
              <a:fillRect/>
            </a:stretch>
          </p:blipFill>
          <p:spPr bwMode="auto">
            <a:xfrm>
              <a:off x="2699793" y="3933499"/>
              <a:ext cx="2743476" cy="387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2" descr="CONFIDENTIALの文字画像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222" y="958930"/>
            <a:ext cx="744357" cy="28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10"/>
          <p:cNvSpPr txBox="1">
            <a:spLocks noChangeArrowheads="1"/>
          </p:cNvSpPr>
          <p:nvPr userDrawn="1"/>
        </p:nvSpPr>
        <p:spPr bwMode="auto">
          <a:xfrm>
            <a:off x="119592" y="6571685"/>
            <a:ext cx="3190578" cy="192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Impact" pitchFamily="34" charset="0"/>
                <a:ea typeface="HGS創英角ｺﾞｼｯｸUB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6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Copyright© Otsuka</a:t>
            </a:r>
            <a:r>
              <a:rPr lang="en-US" altLang="ja-JP" sz="650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6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Warehouse All</a:t>
            </a:r>
            <a:r>
              <a:rPr lang="en-US" altLang="ja-JP" sz="650" baseline="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Rights Reserved</a:t>
            </a:r>
            <a:r>
              <a:rPr lang="ja-JP" altLang="en-US" sz="65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65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540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91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fld id="{16D916BA-066F-41B9-B52D-BAF3F9D03755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spcBef>
                <a:spcPct val="50000"/>
              </a:spcBef>
              <a:defRPr sz="180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itchFamily="34" charset="0"/>
                <a:ea typeface="HGS創英角ｺﾞｼｯｸUB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HG丸ｺﾞｼｯｸM-PRO" panose="020F06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4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  <a:ea typeface="HGS創英角ｺﾞｼｯｸUB" panose="020B0900000000000000" pitchFamily="50" charset="-128"/>
              </a:defRPr>
            </a:lvl1pPr>
          </a:lstStyle>
          <a:p>
            <a:fld id="{D497D108-2287-453D-A295-E30CD0EA7BE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075" name="Rectangle 15"/>
          <p:cNvSpPr>
            <a:spLocks noChangeArrowheads="1"/>
          </p:cNvSpPr>
          <p:nvPr/>
        </p:nvSpPr>
        <p:spPr bwMode="auto">
          <a:xfrm flipV="1">
            <a:off x="334109" y="620713"/>
            <a:ext cx="11617569" cy="698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2000" b="1">
              <a:solidFill>
                <a:srgbClr val="000000"/>
              </a:solidFill>
              <a:ea typeface="ＭＳ Ｐゴシック" pitchFamily="50" charset="-128"/>
            </a:endParaRPr>
          </a:p>
        </p:txBody>
      </p:sp>
      <p:pic>
        <p:nvPicPr>
          <p:cNvPr id="3076" name="Picture 11" descr="OWC_K_LCSL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954" y="71439"/>
            <a:ext cx="156503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26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  <a:ea typeface="HGS創英角ｺﾞｼｯｸUB" panose="020B0900000000000000" pitchFamily="50" charset="-128"/>
              </a:defRPr>
            </a:lvl1pPr>
          </a:lstStyle>
          <a:p>
            <a:pPr>
              <a:defRPr/>
            </a:pPr>
            <a:fld id="{55CB9DB8-414E-427B-97AD-0E25DB37E6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7" name="Rectangle 15"/>
          <p:cNvSpPr>
            <a:spLocks noChangeArrowheads="1"/>
          </p:cNvSpPr>
          <p:nvPr/>
        </p:nvSpPr>
        <p:spPr bwMode="auto">
          <a:xfrm flipV="1">
            <a:off x="334109" y="620713"/>
            <a:ext cx="11617569" cy="698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2000" b="1">
              <a:solidFill>
                <a:srgbClr val="000000"/>
              </a:solidFill>
              <a:ea typeface="ＭＳ Ｐゴシック" pitchFamily="50" charset="-128"/>
            </a:endParaRPr>
          </a:p>
        </p:txBody>
      </p:sp>
      <p:pic>
        <p:nvPicPr>
          <p:cNvPr id="1028" name="Picture 11" descr="OWC_K_LCSL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954" y="71439"/>
            <a:ext cx="156503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5"/>
          <p:cNvSpPr>
            <a:spLocks noChangeArrowheads="1"/>
          </p:cNvSpPr>
          <p:nvPr/>
        </p:nvSpPr>
        <p:spPr bwMode="auto">
          <a:xfrm flipV="1">
            <a:off x="336062" y="622300"/>
            <a:ext cx="11617569" cy="698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2000" b="1">
              <a:solidFill>
                <a:srgbClr val="000000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83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>
                <a:solidFill>
                  <a:srgbClr val="89898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Impact" panose="020B0806030902050204" pitchFamily="34" charset="0"/>
                <a:ea typeface="HGS創英角ｺﾞｼｯｸUB" panose="020B0900000000000000" pitchFamily="50" charset="-128"/>
              </a:defRPr>
            </a:lvl1pPr>
          </a:lstStyle>
          <a:p>
            <a:pPr>
              <a:defRPr/>
            </a:pPr>
            <a:fld id="{F2D7D902-27DE-4A89-8773-4C47E42A77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051" name="Rectangle 15"/>
          <p:cNvSpPr>
            <a:spLocks noChangeArrowheads="1"/>
          </p:cNvSpPr>
          <p:nvPr/>
        </p:nvSpPr>
        <p:spPr bwMode="auto">
          <a:xfrm flipV="1">
            <a:off x="334109" y="620713"/>
            <a:ext cx="11617569" cy="698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HG丸ｺﾞｼｯｸM-PRO" pitchFamily="50" charset="-128"/>
              </a:defRPr>
            </a:lvl9pPr>
          </a:lstStyle>
          <a:p>
            <a:pPr eaLnBrk="1" hangingPunct="1">
              <a:defRPr/>
            </a:pPr>
            <a:endParaRPr lang="ja-JP" altLang="en-US" sz="2000" b="1">
              <a:solidFill>
                <a:srgbClr val="000000"/>
              </a:solidFill>
              <a:ea typeface="ＭＳ Ｐゴシック" pitchFamily="50" charset="-128"/>
            </a:endParaRPr>
          </a:p>
        </p:txBody>
      </p:sp>
      <p:pic>
        <p:nvPicPr>
          <p:cNvPr id="2052" name="Picture 11" descr="OWC_K_LCSL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954" y="71439"/>
            <a:ext cx="1565031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70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6" y="274638"/>
            <a:ext cx="117136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6" y="1600202"/>
            <a:ext cx="117136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5265"/>
            <a:ext cx="2844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45265"/>
            <a:ext cx="3860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45265"/>
            <a:ext cx="2844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71E48AA3-01B7-41D0-8C70-B64DFB0962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86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ea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ＭＳ Ｐゴシック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ＭＳ Ｐゴシック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ＭＳ Ｐゴシック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186" y="274638"/>
            <a:ext cx="117136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6" y="1600203"/>
            <a:ext cx="1171363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6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45266"/>
            <a:ext cx="2844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13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6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45266"/>
            <a:ext cx="3860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13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6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45266"/>
            <a:ext cx="28448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813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908CDB0C-4DD5-4F13-AB6E-840EFE60815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719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+mj-ea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5pPr>
      <a:lvl6pPr marL="371475"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742950"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114425"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485900" algn="ctr" rtl="0" eaLnBrk="1" fontAlgn="base" hangingPunct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278606" indent="-278606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ＭＳ Ｐゴシック" pitchFamily="50" charset="-128"/>
          <a:cs typeface="+mn-cs"/>
        </a:defRPr>
      </a:lvl1pPr>
      <a:lvl2pPr marL="603647" indent="-232172" algn="l" rtl="0" eaLnBrk="1" fontAlgn="base" hangingPunct="1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ＭＳ Ｐゴシック" pitchFamily="50" charset="-128"/>
        </a:defRPr>
      </a:lvl2pPr>
      <a:lvl3pPr marL="928688" indent="-185738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ＭＳ Ｐゴシック" pitchFamily="50" charset="-128"/>
        </a:defRPr>
      </a:lvl3pPr>
      <a:lvl4pPr marL="1300163" indent="-185738" algn="l" rtl="0" eaLnBrk="1" fontAlgn="base" hangingPunct="1">
        <a:spcBef>
          <a:spcPct val="20000"/>
        </a:spcBef>
        <a:spcAft>
          <a:spcPct val="0"/>
        </a:spcAft>
        <a:buChar char="–"/>
        <a:defRPr kumimoji="1" sz="1300">
          <a:solidFill>
            <a:schemeClr val="tx1"/>
          </a:solidFill>
          <a:latin typeface="+mn-lt"/>
          <a:ea typeface="ＭＳ Ｐゴシック" pitchFamily="50" charset="-128"/>
        </a:defRPr>
      </a:lvl4pPr>
      <a:lvl5pPr marL="1671638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+mn-lt"/>
          <a:ea typeface="ＭＳ Ｐゴシック" pitchFamily="50" charset="-128"/>
        </a:defRPr>
      </a:lvl5pPr>
      <a:lvl6pPr marL="2043113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588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6063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7538" indent="-185738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B5C1-C527-1808-6BAC-6D007FC57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8C9C9A-D7ED-5F86-A383-80CD46A9C396}"/>
              </a:ext>
            </a:extLst>
          </p:cNvPr>
          <p:cNvSpPr/>
          <p:nvPr/>
        </p:nvSpPr>
        <p:spPr>
          <a:xfrm>
            <a:off x="4002676" y="5917719"/>
            <a:ext cx="3838755" cy="448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855498-E5D6-6916-18C5-63D58576D86C}"/>
              </a:ext>
            </a:extLst>
          </p:cNvPr>
          <p:cNvSpPr txBox="1"/>
          <p:nvPr/>
        </p:nvSpPr>
        <p:spPr>
          <a:xfrm>
            <a:off x="94891" y="6174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ログイン</a:t>
            </a:r>
            <a:endParaRPr kumimoji="1" lang="ja-JP" altLang="en-US" sz="3200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D2939D6-69CF-1510-7315-3015A2D499C9}"/>
              </a:ext>
            </a:extLst>
          </p:cNvPr>
          <p:cNvSpPr/>
          <p:nvPr/>
        </p:nvSpPr>
        <p:spPr bwMode="auto">
          <a:xfrm>
            <a:off x="9455083" y="3137435"/>
            <a:ext cx="2297439" cy="2214002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kumimoji="1" lang="ja-JP" altLang="en-US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ED913AB-7A6A-CC75-EE91-CDC3D53A1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56" y="855418"/>
            <a:ext cx="2611120" cy="582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3">
            <a:extLst>
              <a:ext uri="{FF2B5EF4-FFF2-40B4-BE49-F238E27FC236}">
                <a16:creationId xmlns:a16="http://schemas.microsoft.com/office/drawing/2014/main" id="{B448511E-F7EB-DB6D-768B-6E3A2ECEC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Shape 30">
            <a:extLst>
              <a:ext uri="{FF2B5EF4-FFF2-40B4-BE49-F238E27FC236}">
                <a16:creationId xmlns:a16="http://schemas.microsoft.com/office/drawing/2014/main" id="{00000000-0008-0000-0300-00001E000000}"/>
              </a:ext>
              <a:ext uri="{147F2762-F138-4A5C-976F-8EAC2B608ADB}">
                <a16:predDERef xmlns:a16="http://schemas.microsoft.com/office/drawing/2014/main" pred="{00000000-0008-0000-0300-00001D000000}"/>
              </a:ext>
            </a:extLst>
          </p:cNvPr>
          <p:cNvSpPr txBox="1"/>
          <p:nvPr/>
        </p:nvSpPr>
        <p:spPr>
          <a:xfrm>
            <a:off x="2951895" y="4144429"/>
            <a:ext cx="94776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音声設定はこちら</a:t>
            </a:r>
            <a:endParaRPr sz="1600"/>
          </a:p>
        </p:txBody>
      </p:sp>
      <p:pic>
        <p:nvPicPr>
          <p:cNvPr id="8" name="image4.png" descr="ロゴ, 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0000000-0008-0000-0300-000006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1968453" y="1420812"/>
            <a:ext cx="1457325" cy="1171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234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94DA1-5EA4-9AA8-11AF-45B75C1EC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8448DB9-5ECE-396A-929F-69B620C5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08" y="1291222"/>
            <a:ext cx="2976343" cy="49682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E0F08D-E422-E63B-23FC-A8A21C723C2A}"/>
              </a:ext>
            </a:extLst>
          </p:cNvPr>
          <p:cNvSpPr txBox="1"/>
          <p:nvPr/>
        </p:nvSpPr>
        <p:spPr>
          <a:xfrm>
            <a:off x="94891" y="6174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商品をスキャン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283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AD468-FFBA-38E7-1E1A-6F81BA20E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CEF88141-E810-50F2-2C66-886FCFDC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460" y="1311542"/>
            <a:ext cx="2932640" cy="4968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A514A2-2C8A-3BD9-7A3A-A6E20A9EDC09}"/>
              </a:ext>
            </a:extLst>
          </p:cNvPr>
          <p:cNvSpPr txBox="1"/>
          <p:nvPr/>
        </p:nvSpPr>
        <p:spPr>
          <a:xfrm>
            <a:off x="94891" y="61741"/>
            <a:ext cx="434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ASN</a:t>
            </a:r>
            <a:r>
              <a:rPr lang="ja-JP" altLang="en-US" sz="3200" b="1" dirty="0"/>
              <a:t>ラベルをスキャン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2104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DC2A0-799E-E251-C54B-686FEE066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E46D889F-5C35-EC8A-6862-81F655E9F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881062"/>
            <a:ext cx="2499360" cy="578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8AC6A2-213F-0F29-FE03-B18B99C85E88}"/>
              </a:ext>
            </a:extLst>
          </p:cNvPr>
          <p:cNvSpPr txBox="1"/>
          <p:nvPr/>
        </p:nvSpPr>
        <p:spPr>
          <a:xfrm>
            <a:off x="94891" y="6174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ピック完了</a:t>
            </a:r>
          </a:p>
        </p:txBody>
      </p:sp>
    </p:spTree>
    <p:extLst>
      <p:ext uri="{BB962C8B-B14F-4D97-AF65-F5344CB8AC3E}">
        <p14:creationId xmlns:p14="http://schemas.microsoft.com/office/powerpoint/2010/main" val="357587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442EDC0-BCD9-A19B-ACF4-49BEAD9B3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0" y="829166"/>
            <a:ext cx="2804750" cy="580531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1F7944-F702-7598-6C44-6E4A1186ACDE}"/>
              </a:ext>
            </a:extLst>
          </p:cNvPr>
          <p:cNvSpPr txBox="1"/>
          <p:nvPr/>
        </p:nvSpPr>
        <p:spPr>
          <a:xfrm>
            <a:off x="94891" y="6174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メニュー</a:t>
            </a:r>
          </a:p>
        </p:txBody>
      </p:sp>
    </p:spTree>
    <p:extLst>
      <p:ext uri="{BB962C8B-B14F-4D97-AF65-F5344CB8AC3E}">
        <p14:creationId xmlns:p14="http://schemas.microsoft.com/office/powerpoint/2010/main" val="24329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>
            <a:extLst>
              <a:ext uri="{FF2B5EF4-FFF2-40B4-BE49-F238E27FC236}">
                <a16:creationId xmlns:a16="http://schemas.microsoft.com/office/drawing/2014/main" id="{55C2B0E4-47C6-90F1-F6D6-EE2DA7DA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59" y="743244"/>
            <a:ext cx="2682241" cy="59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2BBC99-5539-7DDD-8E80-66BF7B850616}"/>
              </a:ext>
            </a:extLst>
          </p:cNvPr>
          <p:cNvSpPr txBox="1"/>
          <p:nvPr/>
        </p:nvSpPr>
        <p:spPr>
          <a:xfrm>
            <a:off x="94891" y="61741"/>
            <a:ext cx="4095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出荷機材</a:t>
            </a:r>
            <a:r>
              <a:rPr lang="en-US" altLang="ja-JP" sz="3200" b="1" dirty="0"/>
              <a:t>QR</a:t>
            </a:r>
            <a:r>
              <a:rPr lang="ja-JP" altLang="en-US" sz="3200" b="1" dirty="0"/>
              <a:t>スキャン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7173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CED4A482-CE3E-9B4F-FA6B-D727F7EC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02640"/>
            <a:ext cx="2438400" cy="577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01CC8A-2760-33A0-55DD-254481713810}"/>
              </a:ext>
            </a:extLst>
          </p:cNvPr>
          <p:cNvSpPr txBox="1"/>
          <p:nvPr/>
        </p:nvSpPr>
        <p:spPr>
          <a:xfrm>
            <a:off x="94891" y="61741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空パレットを用意</a:t>
            </a:r>
          </a:p>
        </p:txBody>
      </p:sp>
    </p:spTree>
    <p:extLst>
      <p:ext uri="{BB962C8B-B14F-4D97-AF65-F5344CB8AC3E}">
        <p14:creationId xmlns:p14="http://schemas.microsoft.com/office/powerpoint/2010/main" val="88960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3A433120-7C6D-793F-6CF8-B786099F2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792480"/>
            <a:ext cx="2407920" cy="585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BF307C-F174-DA5A-85E4-0AC069005A8F}"/>
              </a:ext>
            </a:extLst>
          </p:cNvPr>
          <p:cNvSpPr txBox="1"/>
          <p:nvPr/>
        </p:nvSpPr>
        <p:spPr>
          <a:xfrm>
            <a:off x="94891" y="61741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ロケーションをスキャン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9541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C396A-ABA7-7782-08B9-31C76507D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EEEA780B-2429-AD0A-864D-3BC33F6D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0" y="792480"/>
            <a:ext cx="2407920" cy="582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EB8255-32EA-FD2C-F91C-032E48BBDCA0}"/>
              </a:ext>
            </a:extLst>
          </p:cNvPr>
          <p:cNvSpPr txBox="1"/>
          <p:nvPr/>
        </p:nvSpPr>
        <p:spPr>
          <a:xfrm>
            <a:off x="94891" y="61741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商品をスキャン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380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F2FC0-41E5-A7AD-3C4D-98B53042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4E95CDC9-A94D-24F8-A16F-4C5B52CC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960" y="798979"/>
            <a:ext cx="2418080" cy="583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F9CCC5-1F2A-AC78-C48E-5AAB4C8C0E90}"/>
              </a:ext>
            </a:extLst>
          </p:cNvPr>
          <p:cNvSpPr txBox="1"/>
          <p:nvPr/>
        </p:nvSpPr>
        <p:spPr>
          <a:xfrm>
            <a:off x="94891" y="61741"/>
            <a:ext cx="4347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ASN</a:t>
            </a:r>
            <a:r>
              <a:rPr lang="ja-JP" altLang="en-US" sz="3200" b="1" dirty="0"/>
              <a:t>ラベルをスキャン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791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>
            <a:extLst>
              <a:ext uri="{FF2B5EF4-FFF2-40B4-BE49-F238E27FC236}">
                <a16:creationId xmlns:a16="http://schemas.microsoft.com/office/drawing/2014/main" id="{B3E3F3F4-8F27-8617-1C8D-4F14C77B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881062"/>
            <a:ext cx="2499360" cy="578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E307B9-14D2-78E1-EA50-E0C49D1FE9F2}"/>
              </a:ext>
            </a:extLst>
          </p:cNvPr>
          <p:cNvSpPr txBox="1"/>
          <p:nvPr/>
        </p:nvSpPr>
        <p:spPr>
          <a:xfrm>
            <a:off x="94891" y="6174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/>
              <a:t>ピック完了</a:t>
            </a:r>
          </a:p>
        </p:txBody>
      </p:sp>
    </p:spTree>
    <p:extLst>
      <p:ext uri="{BB962C8B-B14F-4D97-AF65-F5344CB8AC3E}">
        <p14:creationId xmlns:p14="http://schemas.microsoft.com/office/powerpoint/2010/main" val="44834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D1EC-8499-6531-E911-736196182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CB41FB1-9F98-CC3A-AFFC-BCDCD4E7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039" y="1320800"/>
            <a:ext cx="2754882" cy="4656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3650C8-D780-56CB-A6A7-0D755AFE6EE1}"/>
              </a:ext>
            </a:extLst>
          </p:cNvPr>
          <p:cNvSpPr txBox="1"/>
          <p:nvPr/>
        </p:nvSpPr>
        <p:spPr>
          <a:xfrm>
            <a:off x="94891" y="61741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ロケーションをスキャン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446608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  <a:alpha val="50000"/>
          </a:schemeClr>
        </a:solidFill>
        <a:ln w="285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square">
        <a:spAutoFit/>
      </a:bodyPr>
      <a:lstStyle>
        <a:defPPr>
          <a:defRPr dirty="0">
            <a:latin typeface="HGP創英角ｺﾞｼｯｸUB" pitchFamily="50" charset="-128"/>
            <a:ea typeface="HGP創英角ｺﾞｼｯｸUB" pitchFamily="50" charset="-128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3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  <a:alpha val="50000"/>
          </a:schemeClr>
        </a:solidFill>
        <a:ln w="285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square">
        <a:spAutoFit/>
      </a:bodyPr>
      <a:lstStyle>
        <a:defPPr>
          <a:defRPr dirty="0">
            <a:latin typeface="HGP創英角ｺﾞｼｯｸUB" pitchFamily="50" charset="-128"/>
            <a:ea typeface="HGP創英角ｺﾞｼｯｸUB" pitchFamily="50" charset="-128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  <a:alpha val="50000"/>
          </a:schemeClr>
        </a:solidFill>
        <a:ln w="285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wrap="square">
        <a:spAutoFit/>
      </a:bodyPr>
      <a:lstStyle>
        <a:defPPr>
          <a:defRPr dirty="0">
            <a:latin typeface="HGP創英角ｺﾞｼｯｸUB" pitchFamily="50" charset="-128"/>
            <a:ea typeface="HGP創英角ｺﾞｼｯｸUB" pitchFamily="50" charset="-128"/>
          </a:defRPr>
        </a:defPPr>
      </a:lstStyle>
    </a:spDef>
  </a:objectDefaults>
  <a:extraClrSchemeLst/>
</a:theme>
</file>

<file path=ppt/theme/theme4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 Black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Impact" pitchFamily="34" charset="0"/>
            <a:ea typeface="HGS創英角ｺﾞｼｯｸUB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Impact" pitchFamily="34" charset="0"/>
            <a:ea typeface="HGS創英角ｺﾞｼｯｸUB" pitchFamily="50" charset="-128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ctr" eaLnBrk="1" hangingPunct="1">
          <a:spcBef>
            <a:spcPct val="0"/>
          </a:spcBef>
          <a:buFontTx/>
          <a:buNone/>
          <a:defRPr sz="2800" dirty="0">
            <a:latin typeface="HGS創英角ｺﾞｼｯｸUB" panose="020B0900000000000000" pitchFamily="50" charset="-128"/>
            <a:ea typeface="HGS創英角ｺﾞｼｯｸUB" panose="020B0900000000000000" pitchFamily="50" charset="-128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 Black"/>
        <a:ea typeface="HGP創英角ｺﾞｼｯｸUB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698D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Impact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Impact" pitchFamily="34" charset="0"/>
            <a:ea typeface="HGS創英角ｺﾞｼｯｸUB" pitchFamily="5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ああああ</Template>
  <TotalTime>1267</TotalTime>
  <Words>35</Words>
  <Application>Microsoft Office PowerPoint</Application>
  <PresentationFormat>ワイド画面</PresentationFormat>
  <Paragraphs>13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12</vt:i4>
      </vt:variant>
    </vt:vector>
  </HeadingPairs>
  <TitlesOfParts>
    <vt:vector size="25" baseType="lpstr">
      <vt:lpstr>BIZ UDPゴシック</vt:lpstr>
      <vt:lpstr>HGP創英角ｺﾞｼｯｸUB</vt:lpstr>
      <vt:lpstr>HGS創英角ｺﾞｼｯｸUB</vt:lpstr>
      <vt:lpstr>Meiryo UI</vt:lpstr>
      <vt:lpstr>Arial</vt:lpstr>
      <vt:lpstr>Calibri</vt:lpstr>
      <vt:lpstr>Impact</vt:lpstr>
      <vt:lpstr>Times New Roman</vt:lpstr>
      <vt:lpstr>1_Office テーマ</vt:lpstr>
      <vt:lpstr>3_Office テーマ</vt:lpstr>
      <vt:lpstr>2_Office テーマ</vt:lpstr>
      <vt:lpstr>デザインの設定</vt:lpstr>
      <vt:lpstr>1_デザインの設定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SATO TAIKI（佐藤　泰輝）</dc:creator>
  <cp:lastModifiedBy>SATO TAIKI（佐藤　泰輝）</cp:lastModifiedBy>
  <cp:revision>2</cp:revision>
  <dcterms:created xsi:type="dcterms:W3CDTF">2025-08-19T01:15:20Z</dcterms:created>
  <dcterms:modified xsi:type="dcterms:W3CDTF">2025-08-25T06:21:36Z</dcterms:modified>
</cp:coreProperties>
</file>