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Funtastic" charset="1" panose="00000000000000000000"/>
      <p:regular r:id="rId17"/>
    </p:embeddedFont>
    <p:embeddedFont>
      <p:font typeface="Jua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svg" Type="http://schemas.openxmlformats.org/officeDocument/2006/relationships/image"/><Relationship Id="rId4" Target="../media/image3.png" Type="http://schemas.openxmlformats.org/officeDocument/2006/relationships/image"/><Relationship Id="rId40" Target="../media/image39.png" Type="http://schemas.openxmlformats.org/officeDocument/2006/relationships/image"/><Relationship Id="rId41" Target="../media/image40.svg" Type="http://schemas.openxmlformats.org/officeDocument/2006/relationships/image"/><Relationship Id="rId42" Target="../media/image41.png" Type="http://schemas.openxmlformats.org/officeDocument/2006/relationships/image"/><Relationship Id="rId43" Target="../media/image42.sv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7.png" Type="http://schemas.openxmlformats.org/officeDocument/2006/relationships/image"/><Relationship Id="rId11" Target="../media/image78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51.png" Type="http://schemas.openxmlformats.org/officeDocument/2006/relationships/image"/><Relationship Id="rId17" Target="../media/image52.svg" Type="http://schemas.openxmlformats.org/officeDocument/2006/relationships/image"/><Relationship Id="rId18" Target="../media/image61.png" Type="http://schemas.openxmlformats.org/officeDocument/2006/relationships/image"/><Relationship Id="rId19" Target="../media/image62.svg" Type="http://schemas.openxmlformats.org/officeDocument/2006/relationships/image"/><Relationship Id="rId2" Target="../media/image15.png" Type="http://schemas.openxmlformats.org/officeDocument/2006/relationships/image"/><Relationship Id="rId20" Target="../media/image13.png" Type="http://schemas.openxmlformats.org/officeDocument/2006/relationships/image"/><Relationship Id="rId21" Target="../media/image14.svg" Type="http://schemas.openxmlformats.org/officeDocument/2006/relationships/image"/><Relationship Id="rId22" Target="../media/image35.png" Type="http://schemas.openxmlformats.org/officeDocument/2006/relationships/image"/><Relationship Id="rId23" Target="../media/image36.svg" Type="http://schemas.openxmlformats.org/officeDocument/2006/relationships/image"/><Relationship Id="rId24" Target="../media/image9.png" Type="http://schemas.openxmlformats.org/officeDocument/2006/relationships/image"/><Relationship Id="rId25" Target="../media/image10.svg" Type="http://schemas.openxmlformats.org/officeDocument/2006/relationships/image"/><Relationship Id="rId26" Target="../media/image37.png" Type="http://schemas.openxmlformats.org/officeDocument/2006/relationships/image"/><Relationship Id="rId27" Target="../media/image38.svg" Type="http://schemas.openxmlformats.org/officeDocument/2006/relationships/image"/><Relationship Id="rId28" Target="../media/image21.png" Type="http://schemas.openxmlformats.org/officeDocument/2006/relationships/image"/><Relationship Id="rId29" Target="../media/image22.svg" Type="http://schemas.openxmlformats.org/officeDocument/2006/relationships/image"/><Relationship Id="rId3" Target="../media/image16.svg" Type="http://schemas.openxmlformats.org/officeDocument/2006/relationships/image"/><Relationship Id="rId30" Target="../media/image3.png" Type="http://schemas.openxmlformats.org/officeDocument/2006/relationships/image"/><Relationship Id="rId31" Target="../media/image4.svg" Type="http://schemas.openxmlformats.org/officeDocument/2006/relationships/image"/><Relationship Id="rId32" Target="../media/image1.png" Type="http://schemas.openxmlformats.org/officeDocument/2006/relationships/image"/><Relationship Id="rId33" Target="../media/image2.svg" Type="http://schemas.openxmlformats.org/officeDocument/2006/relationships/image"/><Relationship Id="rId34" Target="../media/image23.png" Type="http://schemas.openxmlformats.org/officeDocument/2006/relationships/image"/><Relationship Id="rId35" Target="../media/image24.svg" Type="http://schemas.openxmlformats.org/officeDocument/2006/relationships/image"/><Relationship Id="rId36" Target="../media/image83.png" Type="http://schemas.openxmlformats.org/officeDocument/2006/relationships/image"/><Relationship Id="rId37" Target="../media/image84.svg" Type="http://schemas.openxmlformats.org/officeDocument/2006/relationships/image"/><Relationship Id="rId38" Target="../media/image41.png" Type="http://schemas.openxmlformats.org/officeDocument/2006/relationships/image"/><Relationship Id="rId39" Target="../media/image42.svg" Type="http://schemas.openxmlformats.org/officeDocument/2006/relationships/image"/><Relationship Id="rId4" Target="../media/image29.png" Type="http://schemas.openxmlformats.org/officeDocument/2006/relationships/image"/><Relationship Id="rId40" Target="../media/image25.png" Type="http://schemas.openxmlformats.org/officeDocument/2006/relationships/image"/><Relationship Id="rId41" Target="../media/image26.svg" Type="http://schemas.openxmlformats.org/officeDocument/2006/relationships/image"/><Relationship Id="rId42" Target="../media/image85.png" Type="http://schemas.openxmlformats.org/officeDocument/2006/relationships/image"/><Relationship Id="rId43" Target="../media/image86.svg" Type="http://schemas.openxmlformats.org/officeDocument/2006/relationships/image"/><Relationship Id="rId44" Target="../media/image73.png" Type="http://schemas.openxmlformats.org/officeDocument/2006/relationships/image"/><Relationship Id="rId45" Target="../media/image74.svg" Type="http://schemas.openxmlformats.org/officeDocument/2006/relationships/image"/><Relationship Id="rId46" Target="../media/image5.png" Type="http://schemas.openxmlformats.org/officeDocument/2006/relationships/image"/><Relationship Id="rId47" Target="../media/image6.svg" Type="http://schemas.openxmlformats.org/officeDocument/2006/relationships/image"/><Relationship Id="rId48" Target="../media/image39.png" Type="http://schemas.openxmlformats.org/officeDocument/2006/relationships/image"/><Relationship Id="rId49" Target="../media/image40.svg" Type="http://schemas.openxmlformats.org/officeDocument/2006/relationships/image"/><Relationship Id="rId5" Target="../media/image30.svg" Type="http://schemas.openxmlformats.org/officeDocument/2006/relationships/image"/><Relationship Id="rId50" Target="../media/image87.png" Type="http://schemas.openxmlformats.org/officeDocument/2006/relationships/image"/><Relationship Id="rId51" Target="../media/image88.svg" Type="http://schemas.openxmlformats.org/officeDocument/2006/relationships/image"/><Relationship Id="rId52" Target="../media/image17.png" Type="http://schemas.openxmlformats.org/officeDocument/2006/relationships/image"/><Relationship Id="rId53" Target="../media/image18.svg" Type="http://schemas.openxmlformats.org/officeDocument/2006/relationships/image"/><Relationship Id="rId54" Target="../media/image27.png" Type="http://schemas.openxmlformats.org/officeDocument/2006/relationships/image"/><Relationship Id="rId55" Target="../media/image28.svg" Type="http://schemas.openxmlformats.org/officeDocument/2006/relationships/image"/><Relationship Id="rId56" Target="../media/image7.png" Type="http://schemas.openxmlformats.org/officeDocument/2006/relationships/image"/><Relationship Id="rId57" Target="../media/image8.svg" Type="http://schemas.openxmlformats.org/officeDocument/2006/relationships/image"/><Relationship Id="rId58" Target="../media/image63.png" Type="http://schemas.openxmlformats.org/officeDocument/2006/relationships/image"/><Relationship Id="rId59" Target="../media/image64.svg" Type="http://schemas.openxmlformats.org/officeDocument/2006/relationships/image"/><Relationship Id="rId6" Target="../media/image31.png" Type="http://schemas.openxmlformats.org/officeDocument/2006/relationships/image"/><Relationship Id="rId60" Target="../media/image19.png" Type="http://schemas.openxmlformats.org/officeDocument/2006/relationships/image"/><Relationship Id="rId61" Target="../media/image20.svg" Type="http://schemas.openxmlformats.org/officeDocument/2006/relationships/image"/><Relationship Id="rId7" Target="../media/image32.svg" Type="http://schemas.openxmlformats.org/officeDocument/2006/relationships/image"/><Relationship Id="rId8" Target="../media/image75.png" Type="http://schemas.openxmlformats.org/officeDocument/2006/relationships/image"/><Relationship Id="rId9" Target="../media/image7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11" Target="../media/image58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59.png" Type="http://schemas.openxmlformats.org/officeDocument/2006/relationships/image"/><Relationship Id="rId15" Target="../media/image6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61.png" Type="http://schemas.openxmlformats.org/officeDocument/2006/relationships/image"/><Relationship Id="rId5" Target="../media/image6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16" Target="../media/image73.png" Type="http://schemas.openxmlformats.org/officeDocument/2006/relationships/image"/><Relationship Id="rId17" Target="../media/image74.svg" Type="http://schemas.openxmlformats.org/officeDocument/2006/relationships/image"/><Relationship Id="rId2" Target="../media/image65.png" Type="http://schemas.openxmlformats.org/officeDocument/2006/relationships/image"/><Relationship Id="rId3" Target="../media/image66.svg" Type="http://schemas.openxmlformats.org/officeDocument/2006/relationships/image"/><Relationship Id="rId4" Target="../media/image67.png" Type="http://schemas.openxmlformats.org/officeDocument/2006/relationships/image"/><Relationship Id="rId5" Target="../media/image68.svg" Type="http://schemas.openxmlformats.org/officeDocument/2006/relationships/image"/><Relationship Id="rId6" Target="../media/image69.png" Type="http://schemas.openxmlformats.org/officeDocument/2006/relationships/image"/><Relationship Id="rId7" Target="../media/image70.svg" Type="http://schemas.openxmlformats.org/officeDocument/2006/relationships/image"/><Relationship Id="rId8" Target="../media/image71.png" Type="http://schemas.openxmlformats.org/officeDocument/2006/relationships/image"/><Relationship Id="rId9" Target="../media/image7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svg" Type="http://schemas.openxmlformats.org/officeDocument/2006/relationships/image"/><Relationship Id="rId2" Target="../media/image75.png" Type="http://schemas.openxmlformats.org/officeDocument/2006/relationships/image"/><Relationship Id="rId3" Target="../media/image76.svg" Type="http://schemas.openxmlformats.org/officeDocument/2006/relationships/image"/><Relationship Id="rId4" Target="../media/image77.png" Type="http://schemas.openxmlformats.org/officeDocument/2006/relationships/image"/><Relationship Id="rId5" Target="../media/image7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79.png" Type="http://schemas.openxmlformats.org/officeDocument/2006/relationships/image"/><Relationship Id="rId5" Target="../media/image80.svg" Type="http://schemas.openxmlformats.org/officeDocument/2006/relationships/image"/><Relationship Id="rId6" Target="../media/image77.png" Type="http://schemas.openxmlformats.org/officeDocument/2006/relationships/image"/><Relationship Id="rId7" Target="../media/image78.svg" Type="http://schemas.openxmlformats.org/officeDocument/2006/relationships/image"/><Relationship Id="rId8" Target="../media/image81.png" Type="http://schemas.openxmlformats.org/officeDocument/2006/relationships/image"/><Relationship Id="rId9" Target="../media/image8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638184" y="1555438"/>
            <a:ext cx="11011633" cy="211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63"/>
              </a:lnSpc>
              <a:spcBef>
                <a:spcPct val="0"/>
              </a:spcBef>
            </a:pPr>
            <a:r>
              <a:rPr lang="en-US" sz="11116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SHAPE SHOP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2694702" y="6503745"/>
            <a:ext cx="1886962" cy="2326971"/>
          </a:xfrm>
          <a:custGeom>
            <a:avLst/>
            <a:gdLst/>
            <a:ahLst/>
            <a:cxnLst/>
            <a:rect r="r" b="b" t="t" l="l"/>
            <a:pathLst>
              <a:path h="2326971" w="1886962">
                <a:moveTo>
                  <a:pt x="0" y="0"/>
                </a:moveTo>
                <a:lnTo>
                  <a:pt x="1886963" y="0"/>
                </a:lnTo>
                <a:lnTo>
                  <a:pt x="1886963" y="2326971"/>
                </a:lnTo>
                <a:lnTo>
                  <a:pt x="0" y="2326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942363" y="6513831"/>
            <a:ext cx="2903295" cy="2306800"/>
          </a:xfrm>
          <a:custGeom>
            <a:avLst/>
            <a:gdLst/>
            <a:ahLst/>
            <a:cxnLst/>
            <a:rect r="r" b="b" t="t" l="l"/>
            <a:pathLst>
              <a:path h="2306800" w="2903295">
                <a:moveTo>
                  <a:pt x="0" y="0"/>
                </a:moveTo>
                <a:lnTo>
                  <a:pt x="2903295" y="0"/>
                </a:lnTo>
                <a:lnTo>
                  <a:pt x="2903295" y="2306799"/>
                </a:lnTo>
                <a:lnTo>
                  <a:pt x="0" y="23067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254503" y="7265457"/>
            <a:ext cx="1558007" cy="1555174"/>
          </a:xfrm>
          <a:custGeom>
            <a:avLst/>
            <a:gdLst/>
            <a:ahLst/>
            <a:cxnLst/>
            <a:rect r="r" b="b" t="t" l="l"/>
            <a:pathLst>
              <a:path h="1555174" w="1558007">
                <a:moveTo>
                  <a:pt x="0" y="0"/>
                </a:moveTo>
                <a:lnTo>
                  <a:pt x="1558007" y="0"/>
                </a:lnTo>
                <a:lnTo>
                  <a:pt x="1558007" y="1555173"/>
                </a:lnTo>
                <a:lnTo>
                  <a:pt x="0" y="1555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4235602" y="5700197"/>
            <a:ext cx="2470265" cy="3130520"/>
          </a:xfrm>
          <a:custGeom>
            <a:avLst/>
            <a:gdLst/>
            <a:ahLst/>
            <a:cxnLst/>
            <a:rect r="r" b="b" t="t" l="l"/>
            <a:pathLst>
              <a:path h="3130520" w="2470265">
                <a:moveTo>
                  <a:pt x="0" y="0"/>
                </a:moveTo>
                <a:lnTo>
                  <a:pt x="2470265" y="0"/>
                </a:lnTo>
                <a:lnTo>
                  <a:pt x="2470265" y="3130519"/>
                </a:lnTo>
                <a:lnTo>
                  <a:pt x="0" y="31305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860113" y="6202256"/>
            <a:ext cx="2618374" cy="2618374"/>
          </a:xfrm>
          <a:custGeom>
            <a:avLst/>
            <a:gdLst/>
            <a:ahLst/>
            <a:cxnLst/>
            <a:rect r="r" b="b" t="t" l="l"/>
            <a:pathLst>
              <a:path h="2618374" w="2618374">
                <a:moveTo>
                  <a:pt x="0" y="0"/>
                </a:moveTo>
                <a:lnTo>
                  <a:pt x="2618375" y="0"/>
                </a:lnTo>
                <a:lnTo>
                  <a:pt x="2618375" y="2618374"/>
                </a:lnTo>
                <a:lnTo>
                  <a:pt x="0" y="26183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2330637" y="6887012"/>
            <a:ext cx="1223453" cy="1933619"/>
          </a:xfrm>
          <a:custGeom>
            <a:avLst/>
            <a:gdLst/>
            <a:ahLst/>
            <a:cxnLst/>
            <a:rect r="r" b="b" t="t" l="l"/>
            <a:pathLst>
              <a:path h="1933619" w="1223453">
                <a:moveTo>
                  <a:pt x="0" y="0"/>
                </a:moveTo>
                <a:lnTo>
                  <a:pt x="1223453" y="0"/>
                </a:lnTo>
                <a:lnTo>
                  <a:pt x="1223453" y="1933618"/>
                </a:lnTo>
                <a:lnTo>
                  <a:pt x="0" y="19336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7677350" y="7270279"/>
            <a:ext cx="1557601" cy="1560438"/>
          </a:xfrm>
          <a:custGeom>
            <a:avLst/>
            <a:gdLst/>
            <a:ahLst/>
            <a:cxnLst/>
            <a:rect r="r" b="b" t="t" l="l"/>
            <a:pathLst>
              <a:path h="1560438" w="1557601">
                <a:moveTo>
                  <a:pt x="0" y="0"/>
                </a:moveTo>
                <a:lnTo>
                  <a:pt x="1557601" y="0"/>
                </a:lnTo>
                <a:lnTo>
                  <a:pt x="1557601" y="1560437"/>
                </a:lnTo>
                <a:lnTo>
                  <a:pt x="0" y="15604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3634684">
            <a:off x="7557576" y="6117015"/>
            <a:ext cx="1435603" cy="1560438"/>
          </a:xfrm>
          <a:custGeom>
            <a:avLst/>
            <a:gdLst/>
            <a:ahLst/>
            <a:cxnLst/>
            <a:rect r="r" b="b" t="t" l="l"/>
            <a:pathLst>
              <a:path h="1560438" w="1435603">
                <a:moveTo>
                  <a:pt x="0" y="0"/>
                </a:moveTo>
                <a:lnTo>
                  <a:pt x="1435602" y="0"/>
                </a:lnTo>
                <a:lnTo>
                  <a:pt x="1435602" y="1560437"/>
                </a:lnTo>
                <a:lnTo>
                  <a:pt x="0" y="156043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8895495" y="7260193"/>
            <a:ext cx="1245513" cy="1560438"/>
          </a:xfrm>
          <a:custGeom>
            <a:avLst/>
            <a:gdLst/>
            <a:ahLst/>
            <a:cxnLst/>
            <a:rect r="r" b="b" t="t" l="l"/>
            <a:pathLst>
              <a:path h="1560438" w="1245513">
                <a:moveTo>
                  <a:pt x="0" y="0"/>
                </a:moveTo>
                <a:lnTo>
                  <a:pt x="1245513" y="0"/>
                </a:lnTo>
                <a:lnTo>
                  <a:pt x="1245513" y="1560437"/>
                </a:lnTo>
                <a:lnTo>
                  <a:pt x="0" y="15604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5155253" y="7270279"/>
            <a:ext cx="1563280" cy="1560438"/>
          </a:xfrm>
          <a:custGeom>
            <a:avLst/>
            <a:gdLst/>
            <a:ahLst/>
            <a:cxnLst/>
            <a:rect r="r" b="b" t="t" l="l"/>
            <a:pathLst>
              <a:path h="1560438" w="1563280">
                <a:moveTo>
                  <a:pt x="0" y="0"/>
                </a:moveTo>
                <a:lnTo>
                  <a:pt x="1563280" y="0"/>
                </a:lnTo>
                <a:lnTo>
                  <a:pt x="1563280" y="1560437"/>
                </a:lnTo>
                <a:lnTo>
                  <a:pt x="0" y="156043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5400000">
            <a:off x="11612066" y="7457375"/>
            <a:ext cx="1166073" cy="1560438"/>
          </a:xfrm>
          <a:custGeom>
            <a:avLst/>
            <a:gdLst/>
            <a:ahLst/>
            <a:cxnLst/>
            <a:rect r="r" b="b" t="t" l="l"/>
            <a:pathLst>
              <a:path h="1560438" w="1166073">
                <a:moveTo>
                  <a:pt x="0" y="0"/>
                </a:moveTo>
                <a:lnTo>
                  <a:pt x="1166072" y="0"/>
                </a:lnTo>
                <a:lnTo>
                  <a:pt x="1166072" y="1560438"/>
                </a:lnTo>
                <a:lnTo>
                  <a:pt x="0" y="156043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5083788" y="5699755"/>
            <a:ext cx="1634744" cy="1560438"/>
          </a:xfrm>
          <a:custGeom>
            <a:avLst/>
            <a:gdLst/>
            <a:ahLst/>
            <a:cxnLst/>
            <a:rect r="r" b="b" t="t" l="l"/>
            <a:pathLst>
              <a:path h="1560438" w="1634744">
                <a:moveTo>
                  <a:pt x="0" y="0"/>
                </a:moveTo>
                <a:lnTo>
                  <a:pt x="1634745" y="0"/>
                </a:lnTo>
                <a:lnTo>
                  <a:pt x="1634745" y="1560438"/>
                </a:lnTo>
                <a:lnTo>
                  <a:pt x="0" y="156043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650326" y="5699755"/>
            <a:ext cx="927751" cy="1560438"/>
          </a:xfrm>
          <a:custGeom>
            <a:avLst/>
            <a:gdLst/>
            <a:ahLst/>
            <a:cxnLst/>
            <a:rect r="r" b="b" t="t" l="l"/>
            <a:pathLst>
              <a:path h="1560438" w="927751">
                <a:moveTo>
                  <a:pt x="0" y="0"/>
                </a:moveTo>
                <a:lnTo>
                  <a:pt x="927752" y="0"/>
                </a:lnTo>
                <a:lnTo>
                  <a:pt x="927752" y="1560438"/>
                </a:lnTo>
                <a:lnTo>
                  <a:pt x="0" y="156043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569467" y="7270279"/>
            <a:ext cx="1089469" cy="1560438"/>
          </a:xfrm>
          <a:custGeom>
            <a:avLst/>
            <a:gdLst/>
            <a:ahLst/>
            <a:cxnLst/>
            <a:rect r="r" b="b" t="t" l="l"/>
            <a:pathLst>
              <a:path h="1560438" w="1089469">
                <a:moveTo>
                  <a:pt x="0" y="0"/>
                </a:moveTo>
                <a:lnTo>
                  <a:pt x="1089470" y="0"/>
                </a:lnTo>
                <a:lnTo>
                  <a:pt x="1089470" y="1560437"/>
                </a:lnTo>
                <a:lnTo>
                  <a:pt x="0" y="156043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1693786">
            <a:off x="15029725" y="4192611"/>
            <a:ext cx="1434800" cy="1434800"/>
          </a:xfrm>
          <a:custGeom>
            <a:avLst/>
            <a:gdLst/>
            <a:ahLst/>
            <a:cxnLst/>
            <a:rect r="r" b="b" t="t" l="l"/>
            <a:pathLst>
              <a:path h="1434800" w="1434800">
                <a:moveTo>
                  <a:pt x="0" y="0"/>
                </a:moveTo>
                <a:lnTo>
                  <a:pt x="1434800" y="0"/>
                </a:lnTo>
                <a:lnTo>
                  <a:pt x="1434800" y="1434800"/>
                </a:lnTo>
                <a:lnTo>
                  <a:pt x="0" y="1434800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3697488" y="4953393"/>
            <a:ext cx="1393045" cy="1560438"/>
          </a:xfrm>
          <a:custGeom>
            <a:avLst/>
            <a:gdLst/>
            <a:ahLst/>
            <a:cxnLst/>
            <a:rect r="r" b="b" t="t" l="l"/>
            <a:pathLst>
              <a:path h="1560438" w="1393045">
                <a:moveTo>
                  <a:pt x="0" y="0"/>
                </a:moveTo>
                <a:lnTo>
                  <a:pt x="1393045" y="0"/>
                </a:lnTo>
                <a:lnTo>
                  <a:pt x="1393045" y="1560438"/>
                </a:lnTo>
                <a:lnTo>
                  <a:pt x="0" y="156043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-1734676">
            <a:off x="5822118" y="5274607"/>
            <a:ext cx="969830" cy="2116693"/>
          </a:xfrm>
          <a:custGeom>
            <a:avLst/>
            <a:gdLst/>
            <a:ahLst/>
            <a:cxnLst/>
            <a:rect r="r" b="b" t="t" l="l"/>
            <a:pathLst>
              <a:path h="2116693" w="969830">
                <a:moveTo>
                  <a:pt x="0" y="0"/>
                </a:moveTo>
                <a:lnTo>
                  <a:pt x="969830" y="0"/>
                </a:lnTo>
                <a:lnTo>
                  <a:pt x="969830" y="2116693"/>
                </a:lnTo>
                <a:lnTo>
                  <a:pt x="0" y="2116693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2868037" y="4953393"/>
            <a:ext cx="1560438" cy="1560438"/>
          </a:xfrm>
          <a:custGeom>
            <a:avLst/>
            <a:gdLst/>
            <a:ahLst/>
            <a:cxnLst/>
            <a:rect r="r" b="b" t="t" l="l"/>
            <a:pathLst>
              <a:path h="1560438" w="1560438">
                <a:moveTo>
                  <a:pt x="0" y="0"/>
                </a:moveTo>
                <a:lnTo>
                  <a:pt x="1560437" y="0"/>
                </a:lnTo>
                <a:lnTo>
                  <a:pt x="1560437" y="1560438"/>
                </a:lnTo>
                <a:lnTo>
                  <a:pt x="0" y="1560438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-2554200">
            <a:off x="3935190" y="4391856"/>
            <a:ext cx="1751512" cy="1560438"/>
          </a:xfrm>
          <a:custGeom>
            <a:avLst/>
            <a:gdLst/>
            <a:ahLst/>
            <a:cxnLst/>
            <a:rect r="r" b="b" t="t" l="l"/>
            <a:pathLst>
              <a:path h="1560438" w="1751512">
                <a:moveTo>
                  <a:pt x="0" y="0"/>
                </a:moveTo>
                <a:lnTo>
                  <a:pt x="1751512" y="0"/>
                </a:lnTo>
                <a:lnTo>
                  <a:pt x="1751512" y="1560438"/>
                </a:lnTo>
                <a:lnTo>
                  <a:pt x="0" y="1560438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-2125428">
            <a:off x="12114520" y="5018773"/>
            <a:ext cx="1560438" cy="1560438"/>
          </a:xfrm>
          <a:custGeom>
            <a:avLst/>
            <a:gdLst/>
            <a:ahLst/>
            <a:cxnLst/>
            <a:rect r="r" b="b" t="t" l="l"/>
            <a:pathLst>
              <a:path h="1560438" w="1560438">
                <a:moveTo>
                  <a:pt x="0" y="0"/>
                </a:moveTo>
                <a:lnTo>
                  <a:pt x="1560437" y="0"/>
                </a:lnTo>
                <a:lnTo>
                  <a:pt x="1560437" y="1560437"/>
                </a:lnTo>
                <a:lnTo>
                  <a:pt x="0" y="1560437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1938786">
            <a:off x="1805981" y="4139317"/>
            <a:ext cx="1347651" cy="1560438"/>
          </a:xfrm>
          <a:custGeom>
            <a:avLst/>
            <a:gdLst/>
            <a:ahLst/>
            <a:cxnLst/>
            <a:rect r="r" b="b" t="t" l="l"/>
            <a:pathLst>
              <a:path h="1560438" w="1347651">
                <a:moveTo>
                  <a:pt x="0" y="0"/>
                </a:moveTo>
                <a:lnTo>
                  <a:pt x="1347651" y="0"/>
                </a:lnTo>
                <a:lnTo>
                  <a:pt x="1347651" y="1560438"/>
                </a:lnTo>
                <a:lnTo>
                  <a:pt x="0" y="1560438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4475431" y="3402494"/>
            <a:ext cx="9337137" cy="89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6"/>
              </a:lnSpc>
              <a:spcBef>
                <a:spcPct val="0"/>
              </a:spcBef>
            </a:pPr>
            <a:r>
              <a:rPr lang="en-US" sz="4661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The Shape Puzzle Challenge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868750" y="1646093"/>
            <a:ext cx="8550500" cy="163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4"/>
              </a:lnSpc>
              <a:spcBef>
                <a:spcPct val="0"/>
              </a:spcBef>
            </a:pPr>
            <a:r>
              <a:rPr lang="en-US" sz="8632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ANSWER KEY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969602" y="3548817"/>
            <a:ext cx="13475477" cy="419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FF576B"/>
                </a:solidFill>
                <a:latin typeface="Jua"/>
                <a:ea typeface="Jua"/>
                <a:cs typeface="Jua"/>
                <a:sym typeface="Jua"/>
              </a:rPr>
              <a:t>Round 1: Match the objects to their shadows.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FF576B"/>
                </a:solidFill>
                <a:latin typeface="Jua"/>
                <a:ea typeface="Jua"/>
                <a:cs typeface="Jua"/>
                <a:sym typeface="Jua"/>
              </a:rPr>
              <a:t>Round 2: Stack the objects according to the model on the left.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FF576B"/>
                </a:solidFill>
                <a:latin typeface="Jua"/>
                <a:ea typeface="Jua"/>
                <a:cs typeface="Jua"/>
                <a:sym typeface="Jua"/>
              </a:rPr>
              <a:t>Round 3: Match the objects according to their colors.(align option)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FF576B"/>
                </a:solidFill>
                <a:latin typeface="Jua"/>
                <a:ea typeface="Jua"/>
                <a:cs typeface="Jua"/>
                <a:sym typeface="Jua"/>
              </a:rPr>
              <a:t>Round 4: Assemble the objects to create the robot.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FF576B"/>
                </a:solidFill>
                <a:latin typeface="Jua"/>
                <a:ea typeface="Jua"/>
                <a:cs typeface="Jua"/>
                <a:sym typeface="Jua"/>
              </a:rPr>
              <a:t>Round 5: Arrange the objects according to height.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FF576B"/>
                </a:solidFill>
                <a:latin typeface="Jua"/>
                <a:ea typeface="Jua"/>
                <a:cs typeface="Jua"/>
                <a:sym typeface="Jua"/>
              </a:rPr>
              <a:t>Round 6: Recolor the shapes to match the objects on the left.</a:t>
            </a:r>
          </a:p>
          <a:p>
            <a:pPr algn="l">
              <a:lnSpc>
                <a:spcPts val="4667"/>
              </a:lnSpc>
              <a:spcBef>
                <a:spcPct val="0"/>
              </a:spcBef>
            </a:pPr>
            <a:r>
              <a:rPr lang="en-US" sz="3334">
                <a:solidFill>
                  <a:srgbClr val="FF576B"/>
                </a:solidFill>
                <a:latin typeface="Jua"/>
                <a:ea typeface="Jua"/>
                <a:cs typeface="Jua"/>
                <a:sym typeface="Jua"/>
              </a:rPr>
              <a:t>Round 7 and 8: Complete the pattern.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570246" y="1646093"/>
            <a:ext cx="11147507" cy="163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4"/>
              </a:lnSpc>
              <a:spcBef>
                <a:spcPct val="0"/>
              </a:spcBef>
            </a:pPr>
            <a:r>
              <a:rPr lang="en-US" sz="8632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RESOURCES PAGE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3411608" y="7167859"/>
            <a:ext cx="1057935" cy="1149929"/>
          </a:xfrm>
          <a:custGeom>
            <a:avLst/>
            <a:gdLst/>
            <a:ahLst/>
            <a:cxnLst/>
            <a:rect r="r" b="b" t="t" l="l"/>
            <a:pathLst>
              <a:path h="1149929" w="1057935">
                <a:moveTo>
                  <a:pt x="0" y="0"/>
                </a:moveTo>
                <a:lnTo>
                  <a:pt x="1057935" y="0"/>
                </a:lnTo>
                <a:lnTo>
                  <a:pt x="1057935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8990085" y="7167859"/>
            <a:ext cx="1149929" cy="1149929"/>
          </a:xfrm>
          <a:custGeom>
            <a:avLst/>
            <a:gdLst/>
            <a:ahLst/>
            <a:cxnLst/>
            <a:rect r="r" b="b" t="t" l="l"/>
            <a:pathLst>
              <a:path h="1149929" w="1149929">
                <a:moveTo>
                  <a:pt x="0" y="0"/>
                </a:moveTo>
                <a:lnTo>
                  <a:pt x="1149929" y="0"/>
                </a:lnTo>
                <a:lnTo>
                  <a:pt x="1149929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7778084" y="7167859"/>
            <a:ext cx="1026573" cy="1149929"/>
          </a:xfrm>
          <a:custGeom>
            <a:avLst/>
            <a:gdLst/>
            <a:ahLst/>
            <a:cxnLst/>
            <a:rect r="r" b="b" t="t" l="l"/>
            <a:pathLst>
              <a:path h="1149929" w="1026573">
                <a:moveTo>
                  <a:pt x="0" y="0"/>
                </a:moveTo>
                <a:lnTo>
                  <a:pt x="1026573" y="0"/>
                </a:lnTo>
                <a:lnTo>
                  <a:pt x="1026573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1660800" y="7167859"/>
            <a:ext cx="1882325" cy="1149929"/>
          </a:xfrm>
          <a:custGeom>
            <a:avLst/>
            <a:gdLst/>
            <a:ahLst/>
            <a:cxnLst/>
            <a:rect r="r" b="b" t="t" l="l"/>
            <a:pathLst>
              <a:path h="1149929" w="1882325">
                <a:moveTo>
                  <a:pt x="0" y="0"/>
                </a:moveTo>
                <a:lnTo>
                  <a:pt x="1882325" y="0"/>
                </a:lnTo>
                <a:lnTo>
                  <a:pt x="1882325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5991768" y="7167859"/>
            <a:ext cx="687867" cy="1149929"/>
          </a:xfrm>
          <a:custGeom>
            <a:avLst/>
            <a:gdLst/>
            <a:ahLst/>
            <a:cxnLst/>
            <a:rect r="r" b="b" t="t" l="l"/>
            <a:pathLst>
              <a:path h="1149929" w="687867">
                <a:moveTo>
                  <a:pt x="0" y="0"/>
                </a:moveTo>
                <a:lnTo>
                  <a:pt x="687867" y="0"/>
                </a:lnTo>
                <a:lnTo>
                  <a:pt x="687867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5279463" y="7167859"/>
            <a:ext cx="526877" cy="1149929"/>
          </a:xfrm>
          <a:custGeom>
            <a:avLst/>
            <a:gdLst/>
            <a:ahLst/>
            <a:cxnLst/>
            <a:rect r="r" b="b" t="t" l="l"/>
            <a:pathLst>
              <a:path h="1149929" w="526877">
                <a:moveTo>
                  <a:pt x="0" y="0"/>
                </a:moveTo>
                <a:lnTo>
                  <a:pt x="526877" y="0"/>
                </a:lnTo>
                <a:lnTo>
                  <a:pt x="526877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6865064" y="7167859"/>
            <a:ext cx="727592" cy="1149929"/>
          </a:xfrm>
          <a:custGeom>
            <a:avLst/>
            <a:gdLst/>
            <a:ahLst/>
            <a:cxnLst/>
            <a:rect r="r" b="b" t="t" l="l"/>
            <a:pathLst>
              <a:path h="1149929" w="727592">
                <a:moveTo>
                  <a:pt x="0" y="0"/>
                </a:moveTo>
                <a:lnTo>
                  <a:pt x="727591" y="0"/>
                </a:lnTo>
                <a:lnTo>
                  <a:pt x="727591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325443" y="7167859"/>
            <a:ext cx="1149929" cy="1149929"/>
          </a:xfrm>
          <a:custGeom>
            <a:avLst/>
            <a:gdLst/>
            <a:ahLst/>
            <a:cxnLst/>
            <a:rect r="r" b="b" t="t" l="l"/>
            <a:pathLst>
              <a:path h="1149929" w="1149929">
                <a:moveTo>
                  <a:pt x="0" y="0"/>
                </a:moveTo>
                <a:lnTo>
                  <a:pt x="1149929" y="0"/>
                </a:lnTo>
                <a:lnTo>
                  <a:pt x="1149929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4654971" y="7167859"/>
            <a:ext cx="439064" cy="1149929"/>
          </a:xfrm>
          <a:custGeom>
            <a:avLst/>
            <a:gdLst/>
            <a:ahLst/>
            <a:cxnLst/>
            <a:rect r="r" b="b" t="t" l="l"/>
            <a:pathLst>
              <a:path h="1149929" w="439064">
                <a:moveTo>
                  <a:pt x="0" y="0"/>
                </a:moveTo>
                <a:lnTo>
                  <a:pt x="439064" y="0"/>
                </a:lnTo>
                <a:lnTo>
                  <a:pt x="439064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728554" y="7167859"/>
            <a:ext cx="1147839" cy="1149929"/>
          </a:xfrm>
          <a:custGeom>
            <a:avLst/>
            <a:gdLst/>
            <a:ahLst/>
            <a:cxnLst/>
            <a:rect r="r" b="b" t="t" l="l"/>
            <a:pathLst>
              <a:path h="1149929" w="1147839">
                <a:moveTo>
                  <a:pt x="0" y="0"/>
                </a:moveTo>
                <a:lnTo>
                  <a:pt x="1147838" y="0"/>
                </a:lnTo>
                <a:lnTo>
                  <a:pt x="1147838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3409515" y="3851327"/>
            <a:ext cx="1149929" cy="1149929"/>
          </a:xfrm>
          <a:custGeom>
            <a:avLst/>
            <a:gdLst/>
            <a:ahLst/>
            <a:cxnLst/>
            <a:rect r="r" b="b" t="t" l="l"/>
            <a:pathLst>
              <a:path h="1149929" w="1149929">
                <a:moveTo>
                  <a:pt x="0" y="0"/>
                </a:moveTo>
                <a:lnTo>
                  <a:pt x="1149930" y="0"/>
                </a:lnTo>
                <a:lnTo>
                  <a:pt x="1149930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7490244" y="3851327"/>
            <a:ext cx="1149929" cy="1149929"/>
          </a:xfrm>
          <a:custGeom>
            <a:avLst/>
            <a:gdLst/>
            <a:ahLst/>
            <a:cxnLst/>
            <a:rect r="r" b="b" t="t" l="l"/>
            <a:pathLst>
              <a:path h="1149929" w="1149929">
                <a:moveTo>
                  <a:pt x="0" y="0"/>
                </a:moveTo>
                <a:lnTo>
                  <a:pt x="1149930" y="0"/>
                </a:lnTo>
                <a:lnTo>
                  <a:pt x="1149930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0899827" y="3851327"/>
            <a:ext cx="1290737" cy="1149929"/>
          </a:xfrm>
          <a:custGeom>
            <a:avLst/>
            <a:gdLst/>
            <a:ahLst/>
            <a:cxnLst/>
            <a:rect r="r" b="b" t="t" l="l"/>
            <a:pathLst>
              <a:path h="1149929" w="1290737">
                <a:moveTo>
                  <a:pt x="0" y="0"/>
                </a:moveTo>
                <a:lnTo>
                  <a:pt x="1290737" y="0"/>
                </a:lnTo>
                <a:lnTo>
                  <a:pt x="1290737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5450925" y="3851327"/>
            <a:ext cx="859311" cy="1149929"/>
          </a:xfrm>
          <a:custGeom>
            <a:avLst/>
            <a:gdLst/>
            <a:ahLst/>
            <a:cxnLst/>
            <a:rect r="r" b="b" t="t" l="l"/>
            <a:pathLst>
              <a:path h="1149929" w="859311">
                <a:moveTo>
                  <a:pt x="0" y="0"/>
                </a:moveTo>
                <a:lnTo>
                  <a:pt x="859311" y="0"/>
                </a:lnTo>
                <a:lnTo>
                  <a:pt x="859311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2314324" y="3851327"/>
            <a:ext cx="1447280" cy="1149929"/>
          </a:xfrm>
          <a:custGeom>
            <a:avLst/>
            <a:gdLst/>
            <a:ahLst/>
            <a:cxnLst/>
            <a:rect r="r" b="b" t="t" l="l"/>
            <a:pathLst>
              <a:path h="1149929" w="1447280">
                <a:moveTo>
                  <a:pt x="0" y="0"/>
                </a:moveTo>
                <a:lnTo>
                  <a:pt x="1447280" y="0"/>
                </a:lnTo>
                <a:lnTo>
                  <a:pt x="1447280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6433996" y="3851327"/>
            <a:ext cx="932488" cy="1149929"/>
          </a:xfrm>
          <a:custGeom>
            <a:avLst/>
            <a:gdLst/>
            <a:ahLst/>
            <a:cxnLst/>
            <a:rect r="r" b="b" t="t" l="l"/>
            <a:pathLst>
              <a:path h="1149929" w="932488">
                <a:moveTo>
                  <a:pt x="0" y="0"/>
                </a:moveTo>
                <a:lnTo>
                  <a:pt x="932488" y="0"/>
                </a:lnTo>
                <a:lnTo>
                  <a:pt x="932488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9571379" y="3851327"/>
            <a:ext cx="1204688" cy="1149929"/>
          </a:xfrm>
          <a:custGeom>
            <a:avLst/>
            <a:gdLst/>
            <a:ahLst/>
            <a:cxnLst/>
            <a:rect r="r" b="b" t="t" l="l"/>
            <a:pathLst>
              <a:path h="1149929" w="1204688">
                <a:moveTo>
                  <a:pt x="0" y="0"/>
                </a:moveTo>
                <a:lnTo>
                  <a:pt x="1204688" y="0"/>
                </a:lnTo>
                <a:lnTo>
                  <a:pt x="1204688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4683205" y="3851327"/>
            <a:ext cx="643960" cy="1149929"/>
          </a:xfrm>
          <a:custGeom>
            <a:avLst/>
            <a:gdLst/>
            <a:ahLst/>
            <a:cxnLst/>
            <a:rect r="r" b="b" t="t" l="l"/>
            <a:pathLst>
              <a:path h="1149929" w="643960">
                <a:moveTo>
                  <a:pt x="0" y="0"/>
                </a:moveTo>
                <a:lnTo>
                  <a:pt x="643960" y="0"/>
                </a:lnTo>
                <a:lnTo>
                  <a:pt x="643960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3885364" y="3851327"/>
            <a:ext cx="993121" cy="1149929"/>
          </a:xfrm>
          <a:custGeom>
            <a:avLst/>
            <a:gdLst/>
            <a:ahLst/>
            <a:cxnLst/>
            <a:rect r="r" b="b" t="t" l="l"/>
            <a:pathLst>
              <a:path h="1149929" w="993121">
                <a:moveTo>
                  <a:pt x="0" y="0"/>
                </a:moveTo>
                <a:lnTo>
                  <a:pt x="993121" y="0"/>
                </a:lnTo>
                <a:lnTo>
                  <a:pt x="993121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8763934" y="3851327"/>
            <a:ext cx="683685" cy="1149929"/>
          </a:xfrm>
          <a:custGeom>
            <a:avLst/>
            <a:gdLst/>
            <a:ahLst/>
            <a:cxnLst/>
            <a:rect r="r" b="b" t="t" l="l"/>
            <a:pathLst>
              <a:path h="1149929" w="683685">
                <a:moveTo>
                  <a:pt x="0" y="0"/>
                </a:moveTo>
                <a:lnTo>
                  <a:pt x="683685" y="0"/>
                </a:lnTo>
                <a:lnTo>
                  <a:pt x="683685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6154971" y="5509593"/>
            <a:ext cx="1166902" cy="1149929"/>
          </a:xfrm>
          <a:custGeom>
            <a:avLst/>
            <a:gdLst/>
            <a:ahLst/>
            <a:cxnLst/>
            <a:rect r="r" b="b" t="t" l="l"/>
            <a:pathLst>
              <a:path h="1149929" w="1166902">
                <a:moveTo>
                  <a:pt x="0" y="0"/>
                </a:moveTo>
                <a:lnTo>
                  <a:pt x="1166903" y="0"/>
                </a:lnTo>
                <a:lnTo>
                  <a:pt x="1166903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3409515" y="5509593"/>
            <a:ext cx="784043" cy="1149929"/>
          </a:xfrm>
          <a:custGeom>
            <a:avLst/>
            <a:gdLst/>
            <a:ahLst/>
            <a:cxnLst/>
            <a:rect r="r" b="b" t="t" l="l"/>
            <a:pathLst>
              <a:path h="1149929" w="784043">
                <a:moveTo>
                  <a:pt x="0" y="0"/>
                </a:moveTo>
                <a:lnTo>
                  <a:pt x="784043" y="0"/>
                </a:lnTo>
                <a:lnTo>
                  <a:pt x="784043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2386180" y="5509593"/>
            <a:ext cx="1152024" cy="1149929"/>
          </a:xfrm>
          <a:custGeom>
            <a:avLst/>
            <a:gdLst/>
            <a:ahLst/>
            <a:cxnLst/>
            <a:rect r="r" b="b" t="t" l="l"/>
            <a:pathLst>
              <a:path h="1149929" w="1152024">
                <a:moveTo>
                  <a:pt x="0" y="0"/>
                </a:moveTo>
                <a:lnTo>
                  <a:pt x="1152024" y="0"/>
                </a:lnTo>
                <a:lnTo>
                  <a:pt x="1152024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11047993" y="5509593"/>
            <a:ext cx="1149929" cy="1149929"/>
          </a:xfrm>
          <a:custGeom>
            <a:avLst/>
            <a:gdLst/>
            <a:ahLst/>
            <a:cxnLst/>
            <a:rect r="r" b="b" t="t" l="l"/>
            <a:pathLst>
              <a:path h="1149929" w="1149929">
                <a:moveTo>
                  <a:pt x="0" y="0"/>
                </a:moveTo>
                <a:lnTo>
                  <a:pt x="1149929" y="0"/>
                </a:lnTo>
                <a:lnTo>
                  <a:pt x="1149929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9711897" y="5509593"/>
            <a:ext cx="1147839" cy="1149929"/>
          </a:xfrm>
          <a:custGeom>
            <a:avLst/>
            <a:gdLst/>
            <a:ahLst/>
            <a:cxnLst/>
            <a:rect r="r" b="b" t="t" l="l"/>
            <a:pathLst>
              <a:path h="1149929" w="1147839">
                <a:moveTo>
                  <a:pt x="0" y="0"/>
                </a:moveTo>
                <a:lnTo>
                  <a:pt x="1147839" y="0"/>
                </a:lnTo>
                <a:lnTo>
                  <a:pt x="1147839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8605787" y="5509593"/>
            <a:ext cx="917853" cy="1149929"/>
          </a:xfrm>
          <a:custGeom>
            <a:avLst/>
            <a:gdLst/>
            <a:ahLst/>
            <a:cxnLst/>
            <a:rect r="r" b="b" t="t" l="l"/>
            <a:pathLst>
              <a:path h="1149929" w="917853">
                <a:moveTo>
                  <a:pt x="0" y="0"/>
                </a:moveTo>
                <a:lnTo>
                  <a:pt x="917853" y="0"/>
                </a:lnTo>
                <a:lnTo>
                  <a:pt x="917853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5163854" y="5509593"/>
            <a:ext cx="802860" cy="1149929"/>
          </a:xfrm>
          <a:custGeom>
            <a:avLst/>
            <a:gdLst/>
            <a:ahLst/>
            <a:cxnLst/>
            <a:rect r="r" b="b" t="t" l="l"/>
            <a:pathLst>
              <a:path h="1149929" w="802860">
                <a:moveTo>
                  <a:pt x="0" y="0"/>
                </a:moveTo>
                <a:lnTo>
                  <a:pt x="802860" y="0"/>
                </a:lnTo>
                <a:lnTo>
                  <a:pt x="802860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7510131" y="5509593"/>
            <a:ext cx="907399" cy="1149929"/>
          </a:xfrm>
          <a:custGeom>
            <a:avLst/>
            <a:gdLst/>
            <a:ahLst/>
            <a:cxnLst/>
            <a:rect r="r" b="b" t="t" l="l"/>
            <a:pathLst>
              <a:path h="1149929" w="907399">
                <a:moveTo>
                  <a:pt x="0" y="0"/>
                </a:moveTo>
                <a:lnTo>
                  <a:pt x="907399" y="0"/>
                </a:lnTo>
                <a:lnTo>
                  <a:pt x="907399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4381815" y="5509593"/>
            <a:ext cx="593782" cy="1149929"/>
          </a:xfrm>
          <a:custGeom>
            <a:avLst/>
            <a:gdLst/>
            <a:ahLst/>
            <a:cxnLst/>
            <a:rect r="r" b="b" t="t" l="l"/>
            <a:pathLst>
              <a:path h="1149929" w="593782">
                <a:moveTo>
                  <a:pt x="0" y="0"/>
                </a:moveTo>
                <a:lnTo>
                  <a:pt x="593782" y="0"/>
                </a:lnTo>
                <a:lnTo>
                  <a:pt x="593782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3726461" y="5509593"/>
            <a:ext cx="1152024" cy="1149929"/>
          </a:xfrm>
          <a:custGeom>
            <a:avLst/>
            <a:gdLst/>
            <a:ahLst/>
            <a:cxnLst/>
            <a:rect r="r" b="b" t="t" l="l"/>
            <a:pathLst>
              <a:path h="1149929" w="1152024">
                <a:moveTo>
                  <a:pt x="0" y="0"/>
                </a:moveTo>
                <a:lnTo>
                  <a:pt x="1152024" y="0"/>
                </a:lnTo>
                <a:lnTo>
                  <a:pt x="1152024" y="1149929"/>
                </a:lnTo>
                <a:lnTo>
                  <a:pt x="0" y="1149929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6579925" y="3520067"/>
            <a:ext cx="2041353" cy="2041353"/>
          </a:xfrm>
          <a:custGeom>
            <a:avLst/>
            <a:gdLst/>
            <a:ahLst/>
            <a:cxnLst/>
            <a:rect r="r" b="b" t="t" l="l"/>
            <a:pathLst>
              <a:path h="2041353" w="2041353">
                <a:moveTo>
                  <a:pt x="0" y="0"/>
                </a:moveTo>
                <a:lnTo>
                  <a:pt x="2041352" y="0"/>
                </a:lnTo>
                <a:lnTo>
                  <a:pt x="2041352" y="2041353"/>
                </a:lnTo>
                <a:lnTo>
                  <a:pt x="0" y="2041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451479" y="3520067"/>
            <a:ext cx="2037641" cy="2041353"/>
          </a:xfrm>
          <a:custGeom>
            <a:avLst/>
            <a:gdLst/>
            <a:ahLst/>
            <a:cxnLst/>
            <a:rect r="r" b="b" t="t" l="l"/>
            <a:pathLst>
              <a:path h="2041353" w="2037641">
                <a:moveTo>
                  <a:pt x="0" y="0"/>
                </a:moveTo>
                <a:lnTo>
                  <a:pt x="2037641" y="0"/>
                </a:lnTo>
                <a:lnTo>
                  <a:pt x="2037641" y="2041353"/>
                </a:lnTo>
                <a:lnTo>
                  <a:pt x="0" y="2041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4120353" y="3520067"/>
            <a:ext cx="1629371" cy="2041353"/>
          </a:xfrm>
          <a:custGeom>
            <a:avLst/>
            <a:gdLst/>
            <a:ahLst/>
            <a:cxnLst/>
            <a:rect r="r" b="b" t="t" l="l"/>
            <a:pathLst>
              <a:path h="2041353" w="1629371">
                <a:moveTo>
                  <a:pt x="0" y="0"/>
                </a:moveTo>
                <a:lnTo>
                  <a:pt x="1629370" y="0"/>
                </a:lnTo>
                <a:lnTo>
                  <a:pt x="1629370" y="2041353"/>
                </a:lnTo>
                <a:lnTo>
                  <a:pt x="0" y="20413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319321" y="3520067"/>
            <a:ext cx="2045071" cy="2041353"/>
          </a:xfrm>
          <a:custGeom>
            <a:avLst/>
            <a:gdLst/>
            <a:ahLst/>
            <a:cxnLst/>
            <a:rect r="r" b="b" t="t" l="l"/>
            <a:pathLst>
              <a:path h="2041353" w="2045071">
                <a:moveTo>
                  <a:pt x="0" y="0"/>
                </a:moveTo>
                <a:lnTo>
                  <a:pt x="2045071" y="0"/>
                </a:lnTo>
                <a:lnTo>
                  <a:pt x="2045071" y="2041353"/>
                </a:lnTo>
                <a:lnTo>
                  <a:pt x="0" y="20413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912502" y="6350588"/>
            <a:ext cx="2045071" cy="2041353"/>
          </a:xfrm>
          <a:custGeom>
            <a:avLst/>
            <a:gdLst/>
            <a:ahLst/>
            <a:cxnLst/>
            <a:rect r="r" b="b" t="t" l="l"/>
            <a:pathLst>
              <a:path h="2041353" w="2045071">
                <a:moveTo>
                  <a:pt x="0" y="0"/>
                </a:moveTo>
                <a:lnTo>
                  <a:pt x="2045072" y="0"/>
                </a:lnTo>
                <a:lnTo>
                  <a:pt x="2045072" y="2041353"/>
                </a:lnTo>
                <a:lnTo>
                  <a:pt x="0" y="20413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655614" y="6350588"/>
            <a:ext cx="1629371" cy="2041353"/>
          </a:xfrm>
          <a:custGeom>
            <a:avLst/>
            <a:gdLst/>
            <a:ahLst/>
            <a:cxnLst/>
            <a:rect r="r" b="b" t="t" l="l"/>
            <a:pathLst>
              <a:path h="2041353" w="1629371">
                <a:moveTo>
                  <a:pt x="0" y="0"/>
                </a:moveTo>
                <a:lnTo>
                  <a:pt x="1629371" y="0"/>
                </a:lnTo>
                <a:lnTo>
                  <a:pt x="1629371" y="2041353"/>
                </a:lnTo>
                <a:lnTo>
                  <a:pt x="0" y="204135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2334145" y="6350588"/>
            <a:ext cx="2041353" cy="2041353"/>
          </a:xfrm>
          <a:custGeom>
            <a:avLst/>
            <a:gdLst/>
            <a:ahLst/>
            <a:cxnLst/>
            <a:rect r="r" b="b" t="t" l="l"/>
            <a:pathLst>
              <a:path h="2041353" w="2041353">
                <a:moveTo>
                  <a:pt x="0" y="0"/>
                </a:moveTo>
                <a:lnTo>
                  <a:pt x="2041353" y="0"/>
                </a:lnTo>
                <a:lnTo>
                  <a:pt x="2041353" y="2041353"/>
                </a:lnTo>
                <a:lnTo>
                  <a:pt x="0" y="20413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6583636" y="6350588"/>
            <a:ext cx="2037641" cy="2041353"/>
          </a:xfrm>
          <a:custGeom>
            <a:avLst/>
            <a:gdLst/>
            <a:ahLst/>
            <a:cxnLst/>
            <a:rect r="r" b="b" t="t" l="l"/>
            <a:pathLst>
              <a:path h="2041353" w="2037641">
                <a:moveTo>
                  <a:pt x="0" y="0"/>
                </a:moveTo>
                <a:lnTo>
                  <a:pt x="2037641" y="0"/>
                </a:lnTo>
                <a:lnTo>
                  <a:pt x="2037641" y="2041353"/>
                </a:lnTo>
                <a:lnTo>
                  <a:pt x="0" y="204135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5534822" y="1698313"/>
            <a:ext cx="7218355" cy="139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2"/>
              </a:lnSpc>
              <a:spcBef>
                <a:spcPct val="0"/>
              </a:spcBef>
            </a:pPr>
            <a:r>
              <a:rPr lang="en-US" sz="7287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ROUND 0NE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3947842" y="4282973"/>
            <a:ext cx="3494204" cy="3494204"/>
          </a:xfrm>
          <a:custGeom>
            <a:avLst/>
            <a:gdLst/>
            <a:ahLst/>
            <a:cxnLst/>
            <a:rect r="r" b="b" t="t" l="l"/>
            <a:pathLst>
              <a:path h="3494204" w="3494204">
                <a:moveTo>
                  <a:pt x="0" y="0"/>
                </a:moveTo>
                <a:lnTo>
                  <a:pt x="3494204" y="0"/>
                </a:lnTo>
                <a:lnTo>
                  <a:pt x="3494204" y="3494204"/>
                </a:lnTo>
                <a:lnTo>
                  <a:pt x="0" y="3494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45954" y="3293801"/>
            <a:ext cx="3494204" cy="3494204"/>
          </a:xfrm>
          <a:custGeom>
            <a:avLst/>
            <a:gdLst/>
            <a:ahLst/>
            <a:cxnLst/>
            <a:rect r="r" b="b" t="t" l="l"/>
            <a:pathLst>
              <a:path h="3494204" w="3494204">
                <a:moveTo>
                  <a:pt x="0" y="0"/>
                </a:moveTo>
                <a:lnTo>
                  <a:pt x="3494204" y="0"/>
                </a:lnTo>
                <a:lnTo>
                  <a:pt x="3494204" y="3494203"/>
                </a:lnTo>
                <a:lnTo>
                  <a:pt x="0" y="3494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4647493" y="4628376"/>
            <a:ext cx="2094902" cy="2803397"/>
          </a:xfrm>
          <a:custGeom>
            <a:avLst/>
            <a:gdLst/>
            <a:ahLst/>
            <a:cxnLst/>
            <a:rect r="r" b="b" t="t" l="l"/>
            <a:pathLst>
              <a:path h="2803397" w="2094902">
                <a:moveTo>
                  <a:pt x="0" y="0"/>
                </a:moveTo>
                <a:lnTo>
                  <a:pt x="2094902" y="0"/>
                </a:lnTo>
                <a:lnTo>
                  <a:pt x="2094902" y="2803397"/>
                </a:lnTo>
                <a:lnTo>
                  <a:pt x="0" y="2803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959401" y="5613645"/>
            <a:ext cx="2094902" cy="2803397"/>
          </a:xfrm>
          <a:custGeom>
            <a:avLst/>
            <a:gdLst/>
            <a:ahLst/>
            <a:cxnLst/>
            <a:rect r="r" b="b" t="t" l="l"/>
            <a:pathLst>
              <a:path h="2803397" w="2094902">
                <a:moveTo>
                  <a:pt x="0" y="0"/>
                </a:moveTo>
                <a:lnTo>
                  <a:pt x="2094902" y="0"/>
                </a:lnTo>
                <a:lnTo>
                  <a:pt x="2094902" y="2803397"/>
                </a:lnTo>
                <a:lnTo>
                  <a:pt x="0" y="28033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4709675" y="4926413"/>
            <a:ext cx="1970538" cy="2207323"/>
          </a:xfrm>
          <a:custGeom>
            <a:avLst/>
            <a:gdLst/>
            <a:ahLst/>
            <a:cxnLst/>
            <a:rect r="r" b="b" t="t" l="l"/>
            <a:pathLst>
              <a:path h="2207323" w="1970538">
                <a:moveTo>
                  <a:pt x="0" y="0"/>
                </a:moveTo>
                <a:lnTo>
                  <a:pt x="1970538" y="0"/>
                </a:lnTo>
                <a:lnTo>
                  <a:pt x="1970538" y="2207323"/>
                </a:lnTo>
                <a:lnTo>
                  <a:pt x="0" y="22073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5400000">
            <a:off x="12012866" y="6328111"/>
            <a:ext cx="1970538" cy="2207323"/>
          </a:xfrm>
          <a:custGeom>
            <a:avLst/>
            <a:gdLst/>
            <a:ahLst/>
            <a:cxnLst/>
            <a:rect r="r" b="b" t="t" l="l"/>
            <a:pathLst>
              <a:path h="2207323" w="1970538">
                <a:moveTo>
                  <a:pt x="0" y="0"/>
                </a:moveTo>
                <a:lnTo>
                  <a:pt x="1970538" y="0"/>
                </a:lnTo>
                <a:lnTo>
                  <a:pt x="1970538" y="2207324"/>
                </a:lnTo>
                <a:lnTo>
                  <a:pt x="0" y="22073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5289970" y="5390029"/>
            <a:ext cx="809948" cy="1280091"/>
          </a:xfrm>
          <a:custGeom>
            <a:avLst/>
            <a:gdLst/>
            <a:ahLst/>
            <a:cxnLst/>
            <a:rect r="r" b="b" t="t" l="l"/>
            <a:pathLst>
              <a:path h="1280091" w="809948">
                <a:moveTo>
                  <a:pt x="0" y="0"/>
                </a:moveTo>
                <a:lnTo>
                  <a:pt x="809948" y="0"/>
                </a:lnTo>
                <a:lnTo>
                  <a:pt x="809948" y="1280091"/>
                </a:lnTo>
                <a:lnTo>
                  <a:pt x="0" y="12800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601878" y="3988331"/>
            <a:ext cx="809948" cy="1280091"/>
          </a:xfrm>
          <a:custGeom>
            <a:avLst/>
            <a:gdLst/>
            <a:ahLst/>
            <a:cxnLst/>
            <a:rect r="r" b="b" t="t" l="l"/>
            <a:pathLst>
              <a:path h="1280091" w="809948">
                <a:moveTo>
                  <a:pt x="0" y="0"/>
                </a:moveTo>
                <a:lnTo>
                  <a:pt x="809948" y="0"/>
                </a:lnTo>
                <a:lnTo>
                  <a:pt x="809948" y="1280091"/>
                </a:lnTo>
                <a:lnTo>
                  <a:pt x="0" y="12800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5534822" y="1698313"/>
            <a:ext cx="7218355" cy="139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2"/>
              </a:lnSpc>
              <a:spcBef>
                <a:spcPct val="0"/>
              </a:spcBef>
            </a:pPr>
            <a:r>
              <a:rPr lang="en-US" sz="7287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ROUND TWO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817821" y="4013736"/>
            <a:ext cx="1760331" cy="1760331"/>
            <a:chOff x="0" y="0"/>
            <a:chExt cx="487474" cy="4874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87474" cy="487474"/>
            </a:xfrm>
            <a:custGeom>
              <a:avLst/>
              <a:gdLst/>
              <a:ahLst/>
              <a:cxnLst/>
              <a:rect r="r" b="b" t="t" l="l"/>
              <a:pathLst>
                <a:path h="487474" w="487474">
                  <a:moveTo>
                    <a:pt x="0" y="0"/>
                  </a:moveTo>
                  <a:lnTo>
                    <a:pt x="487474" y="0"/>
                  </a:lnTo>
                  <a:lnTo>
                    <a:pt x="487474" y="487474"/>
                  </a:lnTo>
                  <a:lnTo>
                    <a:pt x="0" y="487474"/>
                  </a:lnTo>
                  <a:close/>
                </a:path>
              </a:pathLst>
            </a:custGeom>
            <a:solidFill>
              <a:srgbClr val="1E5FC6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487474" cy="525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4996227" y="4013736"/>
            <a:ext cx="1760331" cy="1760331"/>
            <a:chOff x="0" y="0"/>
            <a:chExt cx="487474" cy="48747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87474" cy="487474"/>
            </a:xfrm>
            <a:custGeom>
              <a:avLst/>
              <a:gdLst/>
              <a:ahLst/>
              <a:cxnLst/>
              <a:rect r="r" b="b" t="t" l="l"/>
              <a:pathLst>
                <a:path h="487474" w="487474">
                  <a:moveTo>
                    <a:pt x="0" y="0"/>
                  </a:moveTo>
                  <a:lnTo>
                    <a:pt x="487474" y="0"/>
                  </a:lnTo>
                  <a:lnTo>
                    <a:pt x="487474" y="487474"/>
                  </a:lnTo>
                  <a:lnTo>
                    <a:pt x="0" y="487474"/>
                  </a:lnTo>
                  <a:close/>
                </a:path>
              </a:pathLst>
            </a:custGeom>
            <a:solidFill>
              <a:srgbClr val="008900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487474" cy="525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174632" y="4013736"/>
            <a:ext cx="1760331" cy="1760331"/>
            <a:chOff x="0" y="0"/>
            <a:chExt cx="487474" cy="48747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87474" cy="487474"/>
            </a:xfrm>
            <a:custGeom>
              <a:avLst/>
              <a:gdLst/>
              <a:ahLst/>
              <a:cxnLst/>
              <a:rect r="r" b="b" t="t" l="l"/>
              <a:pathLst>
                <a:path h="487474" w="487474">
                  <a:moveTo>
                    <a:pt x="0" y="0"/>
                  </a:moveTo>
                  <a:lnTo>
                    <a:pt x="487474" y="0"/>
                  </a:lnTo>
                  <a:lnTo>
                    <a:pt x="487474" y="487474"/>
                  </a:lnTo>
                  <a:lnTo>
                    <a:pt x="0" y="487474"/>
                  </a:lnTo>
                  <a:close/>
                </a:path>
              </a:pathLst>
            </a:custGeom>
            <a:solidFill>
              <a:srgbClr val="CE2D21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487474" cy="525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353037" y="4013736"/>
            <a:ext cx="1760331" cy="1760331"/>
            <a:chOff x="0" y="0"/>
            <a:chExt cx="487474" cy="48747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87474" cy="487474"/>
            </a:xfrm>
            <a:custGeom>
              <a:avLst/>
              <a:gdLst/>
              <a:ahLst/>
              <a:cxnLst/>
              <a:rect r="r" b="b" t="t" l="l"/>
              <a:pathLst>
                <a:path h="487474" w="487474">
                  <a:moveTo>
                    <a:pt x="0" y="0"/>
                  </a:moveTo>
                  <a:lnTo>
                    <a:pt x="487474" y="0"/>
                  </a:lnTo>
                  <a:lnTo>
                    <a:pt x="487474" y="487474"/>
                  </a:lnTo>
                  <a:lnTo>
                    <a:pt x="0" y="487474"/>
                  </a:lnTo>
                  <a:close/>
                </a:path>
              </a:pathLst>
            </a:custGeom>
            <a:solidFill>
              <a:srgbClr val="F7CB4F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487474" cy="525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531443" y="4013736"/>
            <a:ext cx="1760331" cy="1760331"/>
            <a:chOff x="0" y="0"/>
            <a:chExt cx="487474" cy="48747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87474" cy="487474"/>
            </a:xfrm>
            <a:custGeom>
              <a:avLst/>
              <a:gdLst/>
              <a:ahLst/>
              <a:cxnLst/>
              <a:rect r="r" b="b" t="t" l="l"/>
              <a:pathLst>
                <a:path h="487474" w="487474">
                  <a:moveTo>
                    <a:pt x="0" y="0"/>
                  </a:moveTo>
                  <a:lnTo>
                    <a:pt x="487474" y="0"/>
                  </a:lnTo>
                  <a:lnTo>
                    <a:pt x="487474" y="487474"/>
                  </a:lnTo>
                  <a:lnTo>
                    <a:pt x="0" y="487474"/>
                  </a:lnTo>
                  <a:close/>
                </a:path>
              </a:pathLst>
            </a:custGeom>
            <a:solidFill>
              <a:srgbClr val="FF576B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487474" cy="525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3709848" y="4013736"/>
            <a:ext cx="1760331" cy="1760331"/>
            <a:chOff x="0" y="0"/>
            <a:chExt cx="487474" cy="487474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87474" cy="487474"/>
            </a:xfrm>
            <a:custGeom>
              <a:avLst/>
              <a:gdLst/>
              <a:ahLst/>
              <a:cxnLst/>
              <a:rect r="r" b="b" t="t" l="l"/>
              <a:pathLst>
                <a:path h="487474" w="487474">
                  <a:moveTo>
                    <a:pt x="0" y="0"/>
                  </a:moveTo>
                  <a:lnTo>
                    <a:pt x="487474" y="0"/>
                  </a:lnTo>
                  <a:lnTo>
                    <a:pt x="487474" y="487474"/>
                  </a:lnTo>
                  <a:lnTo>
                    <a:pt x="0" y="487474"/>
                  </a:lnTo>
                  <a:close/>
                </a:path>
              </a:pathLst>
            </a:custGeom>
            <a:solidFill>
              <a:srgbClr val="B2782E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487474" cy="525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3015301" y="6838409"/>
            <a:ext cx="1365371" cy="1484099"/>
          </a:xfrm>
          <a:custGeom>
            <a:avLst/>
            <a:gdLst/>
            <a:ahLst/>
            <a:cxnLst/>
            <a:rect r="r" b="b" t="t" l="l"/>
            <a:pathLst>
              <a:path h="1484099" w="1365371">
                <a:moveTo>
                  <a:pt x="0" y="0"/>
                </a:moveTo>
                <a:lnTo>
                  <a:pt x="1365371" y="0"/>
                </a:lnTo>
                <a:lnTo>
                  <a:pt x="1365371" y="1484099"/>
                </a:lnTo>
                <a:lnTo>
                  <a:pt x="0" y="1484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4306685" y="6838409"/>
            <a:ext cx="566656" cy="1484099"/>
          </a:xfrm>
          <a:custGeom>
            <a:avLst/>
            <a:gdLst/>
            <a:ahLst/>
            <a:cxnLst/>
            <a:rect r="r" b="b" t="t" l="l"/>
            <a:pathLst>
              <a:path h="1484099" w="566656">
                <a:moveTo>
                  <a:pt x="0" y="0"/>
                </a:moveTo>
                <a:lnTo>
                  <a:pt x="566656" y="0"/>
                </a:lnTo>
                <a:lnTo>
                  <a:pt x="566656" y="1484099"/>
                </a:lnTo>
                <a:lnTo>
                  <a:pt x="0" y="1484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9299273" y="6838409"/>
            <a:ext cx="1867859" cy="1484099"/>
          </a:xfrm>
          <a:custGeom>
            <a:avLst/>
            <a:gdLst/>
            <a:ahLst/>
            <a:cxnLst/>
            <a:rect r="r" b="b" t="t" l="l"/>
            <a:pathLst>
              <a:path h="1484099" w="1867859">
                <a:moveTo>
                  <a:pt x="0" y="0"/>
                </a:moveTo>
                <a:lnTo>
                  <a:pt x="1867859" y="0"/>
                </a:lnTo>
                <a:lnTo>
                  <a:pt x="1867859" y="1484099"/>
                </a:lnTo>
                <a:lnTo>
                  <a:pt x="0" y="14840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1770747" y="6838409"/>
            <a:ext cx="1281722" cy="1484099"/>
          </a:xfrm>
          <a:custGeom>
            <a:avLst/>
            <a:gdLst/>
            <a:ahLst/>
            <a:cxnLst/>
            <a:rect r="r" b="b" t="t" l="l"/>
            <a:pathLst>
              <a:path h="1484099" w="1281722">
                <a:moveTo>
                  <a:pt x="0" y="0"/>
                </a:moveTo>
                <a:lnTo>
                  <a:pt x="1281722" y="0"/>
                </a:lnTo>
                <a:lnTo>
                  <a:pt x="1281722" y="1484099"/>
                </a:lnTo>
                <a:lnTo>
                  <a:pt x="0" y="14840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5493225" y="6838409"/>
            <a:ext cx="766335" cy="1484099"/>
          </a:xfrm>
          <a:custGeom>
            <a:avLst/>
            <a:gdLst/>
            <a:ahLst/>
            <a:cxnLst/>
            <a:rect r="r" b="b" t="t" l="l"/>
            <a:pathLst>
              <a:path h="1484099" w="766335">
                <a:moveTo>
                  <a:pt x="0" y="0"/>
                </a:moveTo>
                <a:lnTo>
                  <a:pt x="766334" y="0"/>
                </a:lnTo>
                <a:lnTo>
                  <a:pt x="766334" y="1484099"/>
                </a:lnTo>
                <a:lnTo>
                  <a:pt x="0" y="14840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7311396" y="6838409"/>
            <a:ext cx="1486802" cy="1484099"/>
          </a:xfrm>
          <a:custGeom>
            <a:avLst/>
            <a:gdLst/>
            <a:ahLst/>
            <a:cxnLst/>
            <a:rect r="r" b="b" t="t" l="l"/>
            <a:pathLst>
              <a:path h="1484099" w="1486802">
                <a:moveTo>
                  <a:pt x="0" y="0"/>
                </a:moveTo>
                <a:lnTo>
                  <a:pt x="1486802" y="0"/>
                </a:lnTo>
                <a:lnTo>
                  <a:pt x="1486802" y="1484099"/>
                </a:lnTo>
                <a:lnTo>
                  <a:pt x="0" y="14840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6" id="56"/>
          <p:cNvSpPr txBox="true"/>
          <p:nvPr/>
        </p:nvSpPr>
        <p:spPr>
          <a:xfrm rot="0">
            <a:off x="5534822" y="1698313"/>
            <a:ext cx="7218355" cy="139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2"/>
              </a:lnSpc>
              <a:spcBef>
                <a:spcPct val="0"/>
              </a:spcBef>
            </a:pPr>
            <a:r>
              <a:rPr lang="en-US" sz="7287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ROUND THREE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-9001866">
            <a:off x="2654416" y="5596577"/>
            <a:ext cx="800119" cy="1746292"/>
          </a:xfrm>
          <a:custGeom>
            <a:avLst/>
            <a:gdLst/>
            <a:ahLst/>
            <a:cxnLst/>
            <a:rect r="r" b="b" t="t" l="l"/>
            <a:pathLst>
              <a:path h="1746292" w="800119">
                <a:moveTo>
                  <a:pt x="0" y="0"/>
                </a:moveTo>
                <a:lnTo>
                  <a:pt x="800119" y="0"/>
                </a:lnTo>
                <a:lnTo>
                  <a:pt x="800119" y="1746291"/>
                </a:lnTo>
                <a:lnTo>
                  <a:pt x="0" y="1746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662016" y="3767186"/>
            <a:ext cx="1746292" cy="1746292"/>
          </a:xfrm>
          <a:custGeom>
            <a:avLst/>
            <a:gdLst/>
            <a:ahLst/>
            <a:cxnLst/>
            <a:rect r="r" b="b" t="t" l="l"/>
            <a:pathLst>
              <a:path h="1746292" w="1746292">
                <a:moveTo>
                  <a:pt x="0" y="0"/>
                </a:moveTo>
                <a:lnTo>
                  <a:pt x="1746292" y="0"/>
                </a:lnTo>
                <a:lnTo>
                  <a:pt x="1746292" y="1746292"/>
                </a:lnTo>
                <a:lnTo>
                  <a:pt x="0" y="1746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3479559" y="5513478"/>
            <a:ext cx="2111206" cy="3096435"/>
          </a:xfrm>
          <a:custGeom>
            <a:avLst/>
            <a:gdLst/>
            <a:ahLst/>
            <a:cxnLst/>
            <a:rect r="r" b="b" t="t" l="l"/>
            <a:pathLst>
              <a:path h="3096435" w="2111206">
                <a:moveTo>
                  <a:pt x="0" y="0"/>
                </a:moveTo>
                <a:lnTo>
                  <a:pt x="2111206" y="0"/>
                </a:lnTo>
                <a:lnTo>
                  <a:pt x="2111206" y="3096435"/>
                </a:lnTo>
                <a:lnTo>
                  <a:pt x="0" y="30964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3846170" y="2020894"/>
            <a:ext cx="1377983" cy="1746292"/>
          </a:xfrm>
          <a:custGeom>
            <a:avLst/>
            <a:gdLst/>
            <a:ahLst/>
            <a:cxnLst/>
            <a:rect r="r" b="b" t="t" l="l"/>
            <a:pathLst>
              <a:path h="1746292" w="1377983">
                <a:moveTo>
                  <a:pt x="0" y="0"/>
                </a:moveTo>
                <a:lnTo>
                  <a:pt x="1377983" y="0"/>
                </a:lnTo>
                <a:lnTo>
                  <a:pt x="1377983" y="1746292"/>
                </a:lnTo>
                <a:lnTo>
                  <a:pt x="0" y="17462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9026208">
            <a:off x="5593903" y="5597187"/>
            <a:ext cx="800119" cy="1746292"/>
          </a:xfrm>
          <a:custGeom>
            <a:avLst/>
            <a:gdLst/>
            <a:ahLst/>
            <a:cxnLst/>
            <a:rect r="r" b="b" t="t" l="l"/>
            <a:pathLst>
              <a:path h="1746292" w="800119">
                <a:moveTo>
                  <a:pt x="0" y="0"/>
                </a:moveTo>
                <a:lnTo>
                  <a:pt x="800119" y="0"/>
                </a:lnTo>
                <a:lnTo>
                  <a:pt x="800119" y="1746292"/>
                </a:lnTo>
                <a:lnTo>
                  <a:pt x="0" y="174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9264769" y="4195811"/>
            <a:ext cx="1377983" cy="1746292"/>
          </a:xfrm>
          <a:custGeom>
            <a:avLst/>
            <a:gdLst/>
            <a:ahLst/>
            <a:cxnLst/>
            <a:rect r="r" b="b" t="t" l="l"/>
            <a:pathLst>
              <a:path h="1746292" w="1377983">
                <a:moveTo>
                  <a:pt x="0" y="0"/>
                </a:moveTo>
                <a:lnTo>
                  <a:pt x="1377983" y="0"/>
                </a:lnTo>
                <a:lnTo>
                  <a:pt x="1377983" y="1746292"/>
                </a:lnTo>
                <a:lnTo>
                  <a:pt x="0" y="17462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0773452" y="4195811"/>
            <a:ext cx="1746292" cy="1746292"/>
          </a:xfrm>
          <a:custGeom>
            <a:avLst/>
            <a:gdLst/>
            <a:ahLst/>
            <a:cxnLst/>
            <a:rect r="r" b="b" t="t" l="l"/>
            <a:pathLst>
              <a:path h="1746292" w="1746292">
                <a:moveTo>
                  <a:pt x="0" y="0"/>
                </a:moveTo>
                <a:lnTo>
                  <a:pt x="1746292" y="0"/>
                </a:lnTo>
                <a:lnTo>
                  <a:pt x="1746292" y="1746292"/>
                </a:lnTo>
                <a:lnTo>
                  <a:pt x="0" y="17462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553701" y="6287131"/>
            <a:ext cx="800119" cy="1746292"/>
          </a:xfrm>
          <a:custGeom>
            <a:avLst/>
            <a:gdLst/>
            <a:ahLst/>
            <a:cxnLst/>
            <a:rect r="r" b="b" t="t" l="l"/>
            <a:pathLst>
              <a:path h="1746292" w="800119">
                <a:moveTo>
                  <a:pt x="0" y="0"/>
                </a:moveTo>
                <a:lnTo>
                  <a:pt x="800119" y="0"/>
                </a:lnTo>
                <a:lnTo>
                  <a:pt x="800119" y="1746291"/>
                </a:lnTo>
                <a:lnTo>
                  <a:pt x="0" y="17462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1246539" y="6288352"/>
            <a:ext cx="800119" cy="1746292"/>
          </a:xfrm>
          <a:custGeom>
            <a:avLst/>
            <a:gdLst/>
            <a:ahLst/>
            <a:cxnLst/>
            <a:rect r="r" b="b" t="t" l="l"/>
            <a:pathLst>
              <a:path h="1746292" w="800119">
                <a:moveTo>
                  <a:pt x="0" y="0"/>
                </a:moveTo>
                <a:lnTo>
                  <a:pt x="800119" y="0"/>
                </a:lnTo>
                <a:lnTo>
                  <a:pt x="800119" y="1746291"/>
                </a:lnTo>
                <a:lnTo>
                  <a:pt x="0" y="17462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2900572" y="4434310"/>
            <a:ext cx="2111206" cy="3096435"/>
          </a:xfrm>
          <a:custGeom>
            <a:avLst/>
            <a:gdLst/>
            <a:ahLst/>
            <a:cxnLst/>
            <a:rect r="r" b="b" t="t" l="l"/>
            <a:pathLst>
              <a:path h="3096435" w="2111206">
                <a:moveTo>
                  <a:pt x="0" y="0"/>
                </a:moveTo>
                <a:lnTo>
                  <a:pt x="2111206" y="0"/>
                </a:lnTo>
                <a:lnTo>
                  <a:pt x="2111206" y="3096435"/>
                </a:lnTo>
                <a:lnTo>
                  <a:pt x="0" y="309643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5534822" y="1698313"/>
            <a:ext cx="7218355" cy="139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2"/>
              </a:lnSpc>
              <a:spcBef>
                <a:spcPct val="0"/>
              </a:spcBef>
            </a:pPr>
            <a:r>
              <a:rPr lang="en-US" sz="7287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ROUND FOUR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-5400000">
            <a:off x="2960669" y="6787676"/>
            <a:ext cx="2094001" cy="1279244"/>
          </a:xfrm>
          <a:custGeom>
            <a:avLst/>
            <a:gdLst/>
            <a:ahLst/>
            <a:cxnLst/>
            <a:rect r="r" b="b" t="t" l="l"/>
            <a:pathLst>
              <a:path h="1279244" w="2094001">
                <a:moveTo>
                  <a:pt x="0" y="0"/>
                </a:moveTo>
                <a:lnTo>
                  <a:pt x="2094000" y="0"/>
                </a:lnTo>
                <a:lnTo>
                  <a:pt x="2094000" y="1279244"/>
                </a:lnTo>
                <a:lnTo>
                  <a:pt x="0" y="1279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01" y="4400810"/>
            <a:ext cx="2436686" cy="4073488"/>
          </a:xfrm>
          <a:custGeom>
            <a:avLst/>
            <a:gdLst/>
            <a:ahLst/>
            <a:cxnLst/>
            <a:rect r="r" b="b" t="t" l="l"/>
            <a:pathLst>
              <a:path h="4073488" w="2436686">
                <a:moveTo>
                  <a:pt x="0" y="0"/>
                </a:moveTo>
                <a:lnTo>
                  <a:pt x="2436687" y="0"/>
                </a:lnTo>
                <a:lnTo>
                  <a:pt x="2436687" y="4073488"/>
                </a:lnTo>
                <a:lnTo>
                  <a:pt x="0" y="4073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3805413" y="6712812"/>
            <a:ext cx="1114540" cy="1761486"/>
          </a:xfrm>
          <a:custGeom>
            <a:avLst/>
            <a:gdLst/>
            <a:ahLst/>
            <a:cxnLst/>
            <a:rect r="r" b="b" t="t" l="l"/>
            <a:pathLst>
              <a:path h="1761486" w="1114540">
                <a:moveTo>
                  <a:pt x="0" y="0"/>
                </a:moveTo>
                <a:lnTo>
                  <a:pt x="1114540" y="0"/>
                </a:lnTo>
                <a:lnTo>
                  <a:pt x="1114540" y="1761486"/>
                </a:lnTo>
                <a:lnTo>
                  <a:pt x="0" y="1761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266926" y="5958171"/>
            <a:ext cx="2040350" cy="2516126"/>
          </a:xfrm>
          <a:custGeom>
            <a:avLst/>
            <a:gdLst/>
            <a:ahLst/>
            <a:cxnLst/>
            <a:rect r="r" b="b" t="t" l="l"/>
            <a:pathLst>
              <a:path h="2516126" w="2040350">
                <a:moveTo>
                  <a:pt x="0" y="0"/>
                </a:moveTo>
                <a:lnTo>
                  <a:pt x="2040350" y="0"/>
                </a:lnTo>
                <a:lnTo>
                  <a:pt x="2040350" y="2516127"/>
                </a:lnTo>
                <a:lnTo>
                  <a:pt x="0" y="2516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5178016" y="3520067"/>
            <a:ext cx="2558184" cy="4954231"/>
          </a:xfrm>
          <a:custGeom>
            <a:avLst/>
            <a:gdLst/>
            <a:ahLst/>
            <a:cxnLst/>
            <a:rect r="r" b="b" t="t" l="l"/>
            <a:pathLst>
              <a:path h="4954231" w="2558184">
                <a:moveTo>
                  <a:pt x="0" y="0"/>
                </a:moveTo>
                <a:lnTo>
                  <a:pt x="2558185" y="0"/>
                </a:lnTo>
                <a:lnTo>
                  <a:pt x="2558185" y="4954231"/>
                </a:lnTo>
                <a:lnTo>
                  <a:pt x="0" y="49542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534822" y="1698313"/>
            <a:ext cx="7218355" cy="139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2"/>
              </a:lnSpc>
              <a:spcBef>
                <a:spcPct val="0"/>
              </a:spcBef>
            </a:pPr>
            <a:r>
              <a:rPr lang="en-US" sz="7287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ROUND FIVE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259511" y="3429003"/>
            <a:ext cx="971830" cy="2121058"/>
          </a:xfrm>
          <a:custGeom>
            <a:avLst/>
            <a:gdLst/>
            <a:ahLst/>
            <a:cxnLst/>
            <a:rect r="r" b="b" t="t" l="l"/>
            <a:pathLst>
              <a:path h="2121058" w="971830">
                <a:moveTo>
                  <a:pt x="0" y="0"/>
                </a:moveTo>
                <a:lnTo>
                  <a:pt x="971830" y="0"/>
                </a:lnTo>
                <a:lnTo>
                  <a:pt x="971830" y="2121058"/>
                </a:lnTo>
                <a:lnTo>
                  <a:pt x="0" y="2121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9951699" y="3429003"/>
            <a:ext cx="2424066" cy="2121058"/>
            <a:chOff x="0" y="0"/>
            <a:chExt cx="812800" cy="7112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7CB4F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2497698" y="3429003"/>
            <a:ext cx="2121058" cy="2121058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5A24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103203" y="6141289"/>
            <a:ext cx="2121058" cy="2121058"/>
            <a:chOff x="0" y="0"/>
            <a:chExt cx="656991" cy="65699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56991" cy="656991"/>
            </a:xfrm>
            <a:custGeom>
              <a:avLst/>
              <a:gdLst/>
              <a:ahLst/>
              <a:cxnLst/>
              <a:rect r="r" b="b" t="t" l="l"/>
              <a:pathLst>
                <a:path h="656991" w="656991">
                  <a:moveTo>
                    <a:pt x="0" y="0"/>
                  </a:moveTo>
                  <a:lnTo>
                    <a:pt x="656991" y="0"/>
                  </a:lnTo>
                  <a:lnTo>
                    <a:pt x="656991" y="656991"/>
                  </a:lnTo>
                  <a:lnTo>
                    <a:pt x="0" y="656991"/>
                  </a:lnTo>
                  <a:close/>
                </a:path>
              </a:pathLst>
            </a:custGeom>
            <a:solidFill>
              <a:srgbClr val="1E5FC6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656991" cy="695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2914734" y="6141289"/>
            <a:ext cx="1286986" cy="2121058"/>
            <a:chOff x="0" y="0"/>
            <a:chExt cx="398640" cy="65699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98640" cy="656991"/>
            </a:xfrm>
            <a:custGeom>
              <a:avLst/>
              <a:gdLst/>
              <a:ahLst/>
              <a:cxnLst/>
              <a:rect r="r" b="b" t="t" l="l"/>
              <a:pathLst>
                <a:path h="656991" w="398640">
                  <a:moveTo>
                    <a:pt x="0" y="0"/>
                  </a:moveTo>
                  <a:lnTo>
                    <a:pt x="398640" y="0"/>
                  </a:lnTo>
                  <a:lnTo>
                    <a:pt x="398640" y="656991"/>
                  </a:lnTo>
                  <a:lnTo>
                    <a:pt x="0" y="656991"/>
                  </a:lnTo>
                  <a:close/>
                </a:path>
              </a:pathLst>
            </a:custGeom>
            <a:solidFill>
              <a:srgbClr val="008900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398640" cy="695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5804902" y="3429003"/>
            <a:ext cx="2117201" cy="2121058"/>
          </a:xfrm>
          <a:custGeom>
            <a:avLst/>
            <a:gdLst/>
            <a:ahLst/>
            <a:cxnLst/>
            <a:rect r="r" b="b" t="t" l="l"/>
            <a:pathLst>
              <a:path h="2121058" w="2117201">
                <a:moveTo>
                  <a:pt x="0" y="0"/>
                </a:moveTo>
                <a:lnTo>
                  <a:pt x="2117201" y="0"/>
                </a:lnTo>
                <a:lnTo>
                  <a:pt x="2117201" y="2121058"/>
                </a:lnTo>
                <a:lnTo>
                  <a:pt x="0" y="2121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6229113" y="6141289"/>
            <a:ext cx="1268778" cy="2121058"/>
          </a:xfrm>
          <a:custGeom>
            <a:avLst/>
            <a:gdLst/>
            <a:ahLst/>
            <a:cxnLst/>
            <a:rect r="r" b="b" t="t" l="l"/>
            <a:pathLst>
              <a:path h="2121058" w="1268778">
                <a:moveTo>
                  <a:pt x="0" y="0"/>
                </a:moveTo>
                <a:lnTo>
                  <a:pt x="1268778" y="0"/>
                </a:lnTo>
                <a:lnTo>
                  <a:pt x="1268778" y="2121057"/>
                </a:lnTo>
                <a:lnTo>
                  <a:pt x="0" y="21210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3669244" y="6141289"/>
            <a:ext cx="2152365" cy="2121058"/>
          </a:xfrm>
          <a:custGeom>
            <a:avLst/>
            <a:gdLst/>
            <a:ahLst/>
            <a:cxnLst/>
            <a:rect r="r" b="b" t="t" l="l"/>
            <a:pathLst>
              <a:path h="2121058" w="2152365">
                <a:moveTo>
                  <a:pt x="0" y="0"/>
                </a:moveTo>
                <a:lnTo>
                  <a:pt x="2152365" y="0"/>
                </a:lnTo>
                <a:lnTo>
                  <a:pt x="2152365" y="2121057"/>
                </a:lnTo>
                <a:lnTo>
                  <a:pt x="0" y="2121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5534822" y="1698313"/>
            <a:ext cx="7218355" cy="139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2"/>
              </a:lnSpc>
              <a:spcBef>
                <a:spcPct val="0"/>
              </a:spcBef>
            </a:pPr>
            <a:r>
              <a:rPr lang="en-US" sz="7287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ROUND SIX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7720688" y="4837503"/>
            <a:ext cx="1514707" cy="1517466"/>
          </a:xfrm>
          <a:custGeom>
            <a:avLst/>
            <a:gdLst/>
            <a:ahLst/>
            <a:cxnLst/>
            <a:rect r="r" b="b" t="t" l="l"/>
            <a:pathLst>
              <a:path h="1517466" w="1514707">
                <a:moveTo>
                  <a:pt x="0" y="0"/>
                </a:moveTo>
                <a:lnTo>
                  <a:pt x="1514707" y="0"/>
                </a:lnTo>
                <a:lnTo>
                  <a:pt x="1514707" y="1517465"/>
                </a:lnTo>
                <a:lnTo>
                  <a:pt x="0" y="1517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5400000">
            <a:off x="4068280" y="4969969"/>
            <a:ext cx="1576415" cy="1252534"/>
          </a:xfrm>
          <a:custGeom>
            <a:avLst/>
            <a:gdLst/>
            <a:ahLst/>
            <a:cxnLst/>
            <a:rect r="r" b="b" t="t" l="l"/>
            <a:pathLst>
              <a:path h="1252534" w="1576415">
                <a:moveTo>
                  <a:pt x="0" y="0"/>
                </a:moveTo>
                <a:lnTo>
                  <a:pt x="1576415" y="0"/>
                </a:lnTo>
                <a:lnTo>
                  <a:pt x="1576415" y="1252533"/>
                </a:lnTo>
                <a:lnTo>
                  <a:pt x="0" y="1252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4958274" y="4808028"/>
            <a:ext cx="1258266" cy="1576415"/>
          </a:xfrm>
          <a:custGeom>
            <a:avLst/>
            <a:gdLst/>
            <a:ahLst/>
            <a:cxnLst/>
            <a:rect r="r" b="b" t="t" l="l"/>
            <a:pathLst>
              <a:path h="1576415" w="1258266">
                <a:moveTo>
                  <a:pt x="0" y="0"/>
                </a:moveTo>
                <a:lnTo>
                  <a:pt x="1258266" y="0"/>
                </a:lnTo>
                <a:lnTo>
                  <a:pt x="1258266" y="1576415"/>
                </a:lnTo>
                <a:lnTo>
                  <a:pt x="0" y="1576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5841606" y="4837503"/>
            <a:ext cx="1520230" cy="1517466"/>
          </a:xfrm>
          <a:custGeom>
            <a:avLst/>
            <a:gdLst/>
            <a:ahLst/>
            <a:cxnLst/>
            <a:rect r="r" b="b" t="t" l="l"/>
            <a:pathLst>
              <a:path h="1517466" w="1520230">
                <a:moveTo>
                  <a:pt x="0" y="0"/>
                </a:moveTo>
                <a:lnTo>
                  <a:pt x="1520230" y="0"/>
                </a:lnTo>
                <a:lnTo>
                  <a:pt x="1520230" y="1517465"/>
                </a:lnTo>
                <a:lnTo>
                  <a:pt x="0" y="15174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9594247" y="4837503"/>
            <a:ext cx="1514707" cy="1517466"/>
          </a:xfrm>
          <a:custGeom>
            <a:avLst/>
            <a:gdLst/>
            <a:ahLst/>
            <a:cxnLst/>
            <a:rect r="r" b="b" t="t" l="l"/>
            <a:pathLst>
              <a:path h="1517466" w="1514707">
                <a:moveTo>
                  <a:pt x="0" y="0"/>
                </a:moveTo>
                <a:lnTo>
                  <a:pt x="1514707" y="0"/>
                </a:lnTo>
                <a:lnTo>
                  <a:pt x="1514707" y="1517465"/>
                </a:lnTo>
                <a:lnTo>
                  <a:pt x="0" y="1517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2071460" y="4696281"/>
            <a:ext cx="1799908" cy="1799908"/>
            <a:chOff x="0" y="0"/>
            <a:chExt cx="487474" cy="48747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87474" cy="487474"/>
            </a:xfrm>
            <a:custGeom>
              <a:avLst/>
              <a:gdLst/>
              <a:ahLst/>
              <a:cxnLst/>
              <a:rect r="r" b="b" t="t" l="l"/>
              <a:pathLst>
                <a:path h="487474" w="487474">
                  <a:moveTo>
                    <a:pt x="0" y="0"/>
                  </a:moveTo>
                  <a:lnTo>
                    <a:pt x="487474" y="0"/>
                  </a:lnTo>
                  <a:lnTo>
                    <a:pt x="487474" y="487474"/>
                  </a:lnTo>
                  <a:lnTo>
                    <a:pt x="0" y="487474"/>
                  </a:lnTo>
                  <a:close/>
                </a:path>
              </a:pathLst>
            </a:custGeom>
            <a:solidFill>
              <a:srgbClr val="F7CB4F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487474" cy="525574"/>
            </a:xfrm>
            <a:prstGeom prst="rect">
              <a:avLst/>
            </a:prstGeom>
          </p:spPr>
          <p:txBody>
            <a:bodyPr anchor="ctr" rtlCol="false" tIns="49401" lIns="49401" bIns="49401" rIns="4940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2424116" y="4852551"/>
            <a:ext cx="1094596" cy="130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65"/>
              </a:lnSpc>
              <a:spcBef>
                <a:spcPct val="0"/>
              </a:spcBef>
            </a:pPr>
            <a:r>
              <a:rPr lang="en-US" sz="6832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?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1467806" y="4837503"/>
            <a:ext cx="1520230" cy="1517466"/>
          </a:xfrm>
          <a:custGeom>
            <a:avLst/>
            <a:gdLst/>
            <a:ahLst/>
            <a:cxnLst/>
            <a:rect r="r" b="b" t="t" l="l"/>
            <a:pathLst>
              <a:path h="1517466" w="1520230">
                <a:moveTo>
                  <a:pt x="0" y="0"/>
                </a:moveTo>
                <a:lnTo>
                  <a:pt x="1520230" y="0"/>
                </a:lnTo>
                <a:lnTo>
                  <a:pt x="1520230" y="1517465"/>
                </a:lnTo>
                <a:lnTo>
                  <a:pt x="0" y="15174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5400000">
            <a:off x="13184947" y="4969969"/>
            <a:ext cx="1576415" cy="1252534"/>
          </a:xfrm>
          <a:custGeom>
            <a:avLst/>
            <a:gdLst/>
            <a:ahLst/>
            <a:cxnLst/>
            <a:rect r="r" b="b" t="t" l="l"/>
            <a:pathLst>
              <a:path h="1252534" w="1576415">
                <a:moveTo>
                  <a:pt x="0" y="0"/>
                </a:moveTo>
                <a:lnTo>
                  <a:pt x="1576415" y="0"/>
                </a:lnTo>
                <a:lnTo>
                  <a:pt x="1576415" y="1252533"/>
                </a:lnTo>
                <a:lnTo>
                  <a:pt x="0" y="1252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5534822" y="1698313"/>
            <a:ext cx="7218355" cy="139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2"/>
              </a:lnSpc>
              <a:spcBef>
                <a:spcPct val="0"/>
              </a:spcBef>
            </a:pPr>
            <a:r>
              <a:rPr lang="en-US" sz="7287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ROUND SEVEN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57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251520"/>
            <a:ext cx="16230600" cy="9509820"/>
            <a:chOff x="0" y="0"/>
            <a:chExt cx="4274726" cy="2504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4644"/>
            </a:xfrm>
            <a:custGeom>
              <a:avLst/>
              <a:gdLst/>
              <a:ahLst/>
              <a:cxnLst/>
              <a:rect r="r" b="b" t="t" l="l"/>
              <a:pathLst>
                <a:path h="2504644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485564"/>
                  </a:lnTo>
                  <a:cubicBezTo>
                    <a:pt x="4274726" y="2496102"/>
                    <a:pt x="4266183" y="2504644"/>
                    <a:pt x="4255646" y="2504644"/>
                  </a:cubicBezTo>
                  <a:lnTo>
                    <a:pt x="19080" y="2504644"/>
                  </a:lnTo>
                  <a:cubicBezTo>
                    <a:pt x="8542" y="2504644"/>
                    <a:pt x="0" y="2496102"/>
                    <a:pt x="0" y="2485564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7C371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3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467" y="-251520"/>
            <a:ext cx="15149065" cy="9082236"/>
            <a:chOff x="0" y="0"/>
            <a:chExt cx="3989877" cy="239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89877" cy="2392029"/>
            </a:xfrm>
            <a:custGeom>
              <a:avLst/>
              <a:gdLst/>
              <a:ahLst/>
              <a:cxnLst/>
              <a:rect r="r" b="b" t="t" l="l"/>
              <a:pathLst>
                <a:path h="2392029" w="3989877">
                  <a:moveTo>
                    <a:pt x="11243" y="0"/>
                  </a:moveTo>
                  <a:lnTo>
                    <a:pt x="3978634" y="0"/>
                  </a:lnTo>
                  <a:cubicBezTo>
                    <a:pt x="3984844" y="0"/>
                    <a:pt x="3989877" y="5034"/>
                    <a:pt x="3989877" y="11243"/>
                  </a:cubicBezTo>
                  <a:lnTo>
                    <a:pt x="3989877" y="2380786"/>
                  </a:lnTo>
                  <a:cubicBezTo>
                    <a:pt x="3989877" y="2386996"/>
                    <a:pt x="3984844" y="2392029"/>
                    <a:pt x="3978634" y="2392029"/>
                  </a:cubicBezTo>
                  <a:lnTo>
                    <a:pt x="11243" y="2392029"/>
                  </a:lnTo>
                  <a:cubicBezTo>
                    <a:pt x="5034" y="2392029"/>
                    <a:pt x="0" y="2386996"/>
                    <a:pt x="0" y="2380786"/>
                  </a:cubicBezTo>
                  <a:lnTo>
                    <a:pt x="0" y="11243"/>
                  </a:lnTo>
                  <a:cubicBezTo>
                    <a:pt x="0" y="5034"/>
                    <a:pt x="5034" y="0"/>
                    <a:pt x="112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89877" cy="2420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2785" y="-449018"/>
            <a:ext cx="2008958" cy="2008958"/>
            <a:chOff x="0" y="0"/>
            <a:chExt cx="627317" cy="627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3281" y="-449018"/>
            <a:ext cx="2008958" cy="2008958"/>
            <a:chOff x="0" y="0"/>
            <a:chExt cx="627317" cy="6273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763777" y="-449018"/>
            <a:ext cx="2008958" cy="2008958"/>
            <a:chOff x="0" y="0"/>
            <a:chExt cx="627317" cy="627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4273" y="-449018"/>
            <a:ext cx="2008958" cy="2008958"/>
            <a:chOff x="0" y="0"/>
            <a:chExt cx="627317" cy="6273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64769" y="-449018"/>
            <a:ext cx="2008958" cy="2008958"/>
            <a:chOff x="0" y="0"/>
            <a:chExt cx="627317" cy="6273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15265" y="-449018"/>
            <a:ext cx="2008958" cy="2008958"/>
            <a:chOff x="0" y="0"/>
            <a:chExt cx="627317" cy="6273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612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5761" y="-449018"/>
            <a:ext cx="2008958" cy="2008958"/>
            <a:chOff x="0" y="0"/>
            <a:chExt cx="627317" cy="6273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003F5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16257" y="-449018"/>
            <a:ext cx="2008958" cy="2008958"/>
            <a:chOff x="0" y="0"/>
            <a:chExt cx="627317" cy="6273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27317" cy="627317"/>
            </a:xfrm>
            <a:custGeom>
              <a:avLst/>
              <a:gdLst/>
              <a:ahLst/>
              <a:cxnLst/>
              <a:rect r="r" b="b" t="t" l="l"/>
              <a:pathLst>
                <a:path h="627317" w="627317">
                  <a:moveTo>
                    <a:pt x="196539" y="0"/>
                  </a:moveTo>
                  <a:lnTo>
                    <a:pt x="430778" y="0"/>
                  </a:lnTo>
                  <a:cubicBezTo>
                    <a:pt x="482904" y="0"/>
                    <a:pt x="532894" y="20707"/>
                    <a:pt x="569752" y="57565"/>
                  </a:cubicBezTo>
                  <a:cubicBezTo>
                    <a:pt x="606610" y="94423"/>
                    <a:pt x="627317" y="144413"/>
                    <a:pt x="627317" y="196539"/>
                  </a:cubicBezTo>
                  <a:lnTo>
                    <a:pt x="627317" y="430778"/>
                  </a:lnTo>
                  <a:cubicBezTo>
                    <a:pt x="627317" y="482904"/>
                    <a:pt x="606610" y="532894"/>
                    <a:pt x="569752" y="569752"/>
                  </a:cubicBezTo>
                  <a:cubicBezTo>
                    <a:pt x="532894" y="606610"/>
                    <a:pt x="482904" y="627317"/>
                    <a:pt x="430778" y="627317"/>
                  </a:cubicBezTo>
                  <a:lnTo>
                    <a:pt x="196539" y="627317"/>
                  </a:lnTo>
                  <a:cubicBezTo>
                    <a:pt x="87993" y="627317"/>
                    <a:pt x="0" y="539324"/>
                    <a:pt x="0" y="430778"/>
                  </a:cubicBezTo>
                  <a:lnTo>
                    <a:pt x="0" y="196539"/>
                  </a:lnTo>
                  <a:cubicBezTo>
                    <a:pt x="0" y="144413"/>
                    <a:pt x="20707" y="94423"/>
                    <a:pt x="57565" y="57565"/>
                  </a:cubicBezTo>
                  <a:cubicBezTo>
                    <a:pt x="94423" y="20707"/>
                    <a:pt x="144413" y="0"/>
                    <a:pt x="196539" y="0"/>
                  </a:cubicBezTo>
                  <a:close/>
                </a:path>
              </a:pathLst>
            </a:custGeom>
            <a:solidFill>
              <a:srgbClr val="1E5FC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27317" cy="665417"/>
            </a:xfrm>
            <a:prstGeom prst="rect">
              <a:avLst/>
            </a:prstGeom>
          </p:spPr>
          <p:txBody>
            <a:bodyPr anchor="ctr" rtlCol="false" tIns="52196" lIns="52196" bIns="52196" rIns="5219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6578550" y="4808028"/>
            <a:ext cx="1450302" cy="1576415"/>
          </a:xfrm>
          <a:custGeom>
            <a:avLst/>
            <a:gdLst/>
            <a:ahLst/>
            <a:cxnLst/>
            <a:rect r="r" b="b" t="t" l="l"/>
            <a:pathLst>
              <a:path h="1576415" w="1450302">
                <a:moveTo>
                  <a:pt x="0" y="0"/>
                </a:moveTo>
                <a:lnTo>
                  <a:pt x="1450302" y="0"/>
                </a:lnTo>
                <a:lnTo>
                  <a:pt x="1450302" y="1576415"/>
                </a:lnTo>
                <a:lnTo>
                  <a:pt x="0" y="1576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466818" y="4808028"/>
            <a:ext cx="1576415" cy="1576415"/>
          </a:xfrm>
          <a:custGeom>
            <a:avLst/>
            <a:gdLst/>
            <a:ahLst/>
            <a:cxnLst/>
            <a:rect r="r" b="b" t="t" l="l"/>
            <a:pathLst>
              <a:path h="1576415" w="1576415">
                <a:moveTo>
                  <a:pt x="0" y="0"/>
                </a:moveTo>
                <a:lnTo>
                  <a:pt x="1576416" y="0"/>
                </a:lnTo>
                <a:lnTo>
                  <a:pt x="1576416" y="1576415"/>
                </a:lnTo>
                <a:lnTo>
                  <a:pt x="0" y="157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2071460" y="4808028"/>
            <a:ext cx="1178012" cy="1576415"/>
          </a:xfrm>
          <a:custGeom>
            <a:avLst/>
            <a:gdLst/>
            <a:ahLst/>
            <a:cxnLst/>
            <a:rect r="r" b="b" t="t" l="l"/>
            <a:pathLst>
              <a:path h="1576415" w="1178012">
                <a:moveTo>
                  <a:pt x="0" y="0"/>
                </a:moveTo>
                <a:lnTo>
                  <a:pt x="1178012" y="0"/>
                </a:lnTo>
                <a:lnTo>
                  <a:pt x="1178012" y="1576415"/>
                </a:lnTo>
                <a:lnTo>
                  <a:pt x="0" y="1576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5260580" y="4808028"/>
            <a:ext cx="1100625" cy="1576415"/>
          </a:xfrm>
          <a:custGeom>
            <a:avLst/>
            <a:gdLst/>
            <a:ahLst/>
            <a:cxnLst/>
            <a:rect r="r" b="b" t="t" l="l"/>
            <a:pathLst>
              <a:path h="1576415" w="1100625">
                <a:moveTo>
                  <a:pt x="0" y="0"/>
                </a:moveTo>
                <a:lnTo>
                  <a:pt x="1100624" y="0"/>
                </a:lnTo>
                <a:lnTo>
                  <a:pt x="1100624" y="1576415"/>
                </a:lnTo>
                <a:lnTo>
                  <a:pt x="0" y="1576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246198" y="4808028"/>
            <a:ext cx="1450302" cy="1576415"/>
          </a:xfrm>
          <a:custGeom>
            <a:avLst/>
            <a:gdLst/>
            <a:ahLst/>
            <a:cxnLst/>
            <a:rect r="r" b="b" t="t" l="l"/>
            <a:pathLst>
              <a:path h="1576415" w="1450302">
                <a:moveTo>
                  <a:pt x="0" y="0"/>
                </a:moveTo>
                <a:lnTo>
                  <a:pt x="1450302" y="0"/>
                </a:lnTo>
                <a:lnTo>
                  <a:pt x="1450302" y="1576415"/>
                </a:lnTo>
                <a:lnTo>
                  <a:pt x="0" y="1576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1231816" y="4808028"/>
            <a:ext cx="1576415" cy="1576415"/>
          </a:xfrm>
          <a:custGeom>
            <a:avLst/>
            <a:gdLst/>
            <a:ahLst/>
            <a:cxnLst/>
            <a:rect r="r" b="b" t="t" l="l"/>
            <a:pathLst>
              <a:path h="1576415" w="1576415">
                <a:moveTo>
                  <a:pt x="0" y="0"/>
                </a:moveTo>
                <a:lnTo>
                  <a:pt x="1576416" y="0"/>
                </a:lnTo>
                <a:lnTo>
                  <a:pt x="1576416" y="1576415"/>
                </a:lnTo>
                <a:lnTo>
                  <a:pt x="0" y="157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9913846" y="4808028"/>
            <a:ext cx="1100625" cy="1576415"/>
          </a:xfrm>
          <a:custGeom>
            <a:avLst/>
            <a:gdLst/>
            <a:ahLst/>
            <a:cxnLst/>
            <a:rect r="r" b="b" t="t" l="l"/>
            <a:pathLst>
              <a:path h="1576415" w="1100625">
                <a:moveTo>
                  <a:pt x="0" y="0"/>
                </a:moveTo>
                <a:lnTo>
                  <a:pt x="1100624" y="0"/>
                </a:lnTo>
                <a:lnTo>
                  <a:pt x="1100624" y="1576415"/>
                </a:lnTo>
                <a:lnTo>
                  <a:pt x="0" y="1576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3025578" y="4808028"/>
            <a:ext cx="1178012" cy="1576415"/>
          </a:xfrm>
          <a:custGeom>
            <a:avLst/>
            <a:gdLst/>
            <a:ahLst/>
            <a:cxnLst/>
            <a:rect r="r" b="b" t="t" l="l"/>
            <a:pathLst>
              <a:path h="1576415" w="1178012">
                <a:moveTo>
                  <a:pt x="0" y="0"/>
                </a:moveTo>
                <a:lnTo>
                  <a:pt x="1178012" y="0"/>
                </a:lnTo>
                <a:lnTo>
                  <a:pt x="1178012" y="1576415"/>
                </a:lnTo>
                <a:lnTo>
                  <a:pt x="0" y="1576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4416632" y="4696281"/>
            <a:ext cx="1799908" cy="1799908"/>
            <a:chOff x="0" y="0"/>
            <a:chExt cx="487474" cy="48747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87474" cy="487474"/>
            </a:xfrm>
            <a:custGeom>
              <a:avLst/>
              <a:gdLst/>
              <a:ahLst/>
              <a:cxnLst/>
              <a:rect r="r" b="b" t="t" l="l"/>
              <a:pathLst>
                <a:path h="487474" w="487474">
                  <a:moveTo>
                    <a:pt x="0" y="0"/>
                  </a:moveTo>
                  <a:lnTo>
                    <a:pt x="487474" y="0"/>
                  </a:lnTo>
                  <a:lnTo>
                    <a:pt x="487474" y="487474"/>
                  </a:lnTo>
                  <a:lnTo>
                    <a:pt x="0" y="487474"/>
                  </a:lnTo>
                  <a:close/>
                </a:path>
              </a:pathLst>
            </a:custGeom>
            <a:solidFill>
              <a:srgbClr val="F7CB4F"/>
            </a:solidFill>
            <a:ln w="9525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487474" cy="525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4769288" y="4852551"/>
            <a:ext cx="1094596" cy="130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65"/>
              </a:lnSpc>
              <a:spcBef>
                <a:spcPct val="0"/>
              </a:spcBef>
            </a:pPr>
            <a:r>
              <a:rPr lang="en-US" sz="6832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?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534822" y="1698313"/>
            <a:ext cx="7218355" cy="139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2"/>
              </a:lnSpc>
              <a:spcBef>
                <a:spcPct val="0"/>
              </a:spcBef>
            </a:pPr>
            <a:r>
              <a:rPr lang="en-US" sz="7287">
                <a:solidFill>
                  <a:srgbClr val="FF576B"/>
                </a:solidFill>
                <a:latin typeface="Funtastic"/>
                <a:ea typeface="Funtastic"/>
                <a:cs typeface="Funtastic"/>
                <a:sym typeface="Funtastic"/>
              </a:rPr>
              <a:t>ROUND EIGHT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DAGM6TyZbEg</dc:identifier>
  <dcterms:modified xsi:type="dcterms:W3CDTF">2011-08-01T06:04:30Z</dcterms:modified>
  <cp:revision>1</cp:revision>
  <dc:title>Colorful Fun Classroom The Shape Quiz Presentation</dc:title>
</cp:coreProperties>
</file>