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4" r:id="rId3"/>
    <p:sldId id="307" r:id="rId4"/>
    <p:sldId id="312" r:id="rId5"/>
    <p:sldId id="313" r:id="rId6"/>
    <p:sldId id="292" r:id="rId7"/>
    <p:sldId id="318" r:id="rId8"/>
    <p:sldId id="324" r:id="rId9"/>
    <p:sldId id="329" r:id="rId10"/>
    <p:sldId id="331" r:id="rId11"/>
    <p:sldId id="296" r:id="rId12"/>
    <p:sldId id="297" r:id="rId13"/>
    <p:sldId id="298" r:id="rId14"/>
    <p:sldId id="299" r:id="rId15"/>
    <p:sldId id="334" r:id="rId16"/>
    <p:sldId id="338" r:id="rId17"/>
    <p:sldId id="302" r:id="rId18"/>
    <p:sldId id="303" r:id="rId19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0BDEE-1C66-441A-9434-97E7FDACC0BE}">
  <a:tblStyle styleId="{8710BDEE-1C66-441A-9434-97E7FDACC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bdd8e67b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bdd8e67b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3611b93a7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3611b93a7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117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048a6534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048a6534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9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048a6534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048a6534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46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048a6534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048a6534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6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048a6534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048a6534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925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3611b93a7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3611b93a7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4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cf973cdd1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cf973cdd10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77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cf973cdd1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cf973cdd1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5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cf973cdd10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cf973cdd10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9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cf973cdd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cf973cdd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97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46ea8cf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46ea8cf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2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bdd8e67be_1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bdd8e67be_1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03611b93a7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03611b93a7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2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cf973cdd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cf973cdd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83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cf973cdd1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cf973cdd1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1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cf973cdd1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cf973cdd1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78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cf973cdd1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cf973cdd1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2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77988"/>
            <a:ext cx="4484100" cy="14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59013"/>
            <a:ext cx="37713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09800" y="2150850"/>
            <a:ext cx="472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0000" y="1231157"/>
            <a:ext cx="7704000" cy="3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851556" y="540000"/>
            <a:ext cx="74409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63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23507" y="1152475"/>
            <a:ext cx="3863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13050" y="555600"/>
            <a:ext cx="791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13050" y="1389600"/>
            <a:ext cx="79179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1157"/>
            <a:ext cx="7704000" cy="3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nkidwai/Sample/tree/main/Python%20Software%20Engin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unkidwai/Sample/tree/main/DevOps" TargetMode="External"/><Relationship Id="rId4" Type="http://schemas.openxmlformats.org/officeDocument/2006/relationships/hyperlink" Target="https://github.com/aunkidwai/Sample/tree/main/Data%20Scienti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unkidwai\Downloads\John-Doe-FlowCV-Resume-20240510.pdf" TargetMode="External"/><Relationship Id="rId3" Type="http://schemas.openxmlformats.org/officeDocument/2006/relationships/hyperlink" Target="file:///C:\Users\aunkidwai\Downloads\Screenshot%202024-05-15%20at%2009-45-57%20StackEdit.png" TargetMode="External"/><Relationship Id="rId7" Type="http://schemas.openxmlformats.org/officeDocument/2006/relationships/hyperlink" Target="file:///C:\Users\aunkidwai\Downloads\Screenshot%202024-05-15%20at%2009-48-15%20StackEdit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file:///C:\Users\aunkidwai\Downloads\Screenshot%202024-05-15%20at%2009-46-47%20StackEdit.png" TargetMode="External"/><Relationship Id="rId5" Type="http://schemas.openxmlformats.org/officeDocument/2006/relationships/hyperlink" Target="file:///C:\Users\aunkidwai\Downloads\Screenshot%202024-05-15%20at%2009-49-00%20StackEdit.png" TargetMode="External"/><Relationship Id="rId4" Type="http://schemas.openxmlformats.org/officeDocument/2006/relationships/hyperlink" Target="file:///C:\Users\aunkidwai\Downloads\Screenshot%202024-05-15%20at%2009-47-19%20StackEdit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unkidwai\Downloads\Jane-Smith-FlowCV-Resume-20240514.pdf" TargetMode="External"/><Relationship Id="rId3" Type="http://schemas.openxmlformats.org/officeDocument/2006/relationships/hyperlink" Target="file:///C:\Users\aunkidwai\Downloads\Screenshot%202024-05-15%20at%2010-12-29%20StackEdit.png" TargetMode="External"/><Relationship Id="rId7" Type="http://schemas.openxmlformats.org/officeDocument/2006/relationships/hyperlink" Target="file:///C:\Users\aunkidwai\Downloads\Screenshot%202024-05-15%20at%2010-14-54%20StackEdit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file:///C:\Users\aunkidwai\Downloads\Screenshot%202024-05-15%20at%2010-13-23%20StackEdit.png" TargetMode="External"/><Relationship Id="rId5" Type="http://schemas.openxmlformats.org/officeDocument/2006/relationships/hyperlink" Target="file:///C:\Users\aunkidwai\Downloads\Screenshot%202024-05-15%20at%2010-15-38%20StackEdit.png" TargetMode="External"/><Relationship Id="rId4" Type="http://schemas.openxmlformats.org/officeDocument/2006/relationships/hyperlink" Target="file:///C:\Users\aunkidwai\Downloads\Screenshot%202024-05-15%20at%2010-13-52%20StackEdit.png" TargetMode="External"/><Relationship Id="rId9" Type="http://schemas.openxmlformats.org/officeDocument/2006/relationships/hyperlink" Target="file:///C:\Users\aunkidwai\Downloads\Screenshot%202024-05-15%20at%2010-16-11%20StackEdit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unkidwai\Downloads\Michael-Johnson-FlowCV-Resume-20240514.pdf" TargetMode="External"/><Relationship Id="rId3" Type="http://schemas.openxmlformats.org/officeDocument/2006/relationships/hyperlink" Target="file:///C:\Users\aunkidwai\Downloads\Screenshot%202024-05-15%20at%2011-06-15%20StackEdit.png" TargetMode="External"/><Relationship Id="rId7" Type="http://schemas.openxmlformats.org/officeDocument/2006/relationships/hyperlink" Target="file:///C:\Users\aunkidwai\Downloads\Screenshot%202024-05-15%20at%2011-12-39%20StackEdit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file:///C:\Users\aunkidwai\Downloads\Screenshot%202024-05-15%20at%2011-06-39%20StackEdit.png" TargetMode="External"/><Relationship Id="rId5" Type="http://schemas.openxmlformats.org/officeDocument/2006/relationships/hyperlink" Target="file:///C:\Users\aunkidwai\Downloads\Screenshot%202024-05-15%20at%2011-25-59%20StackEdit.png" TargetMode="External"/><Relationship Id="rId4" Type="http://schemas.openxmlformats.org/officeDocument/2006/relationships/hyperlink" Target="file:///C:\Users\aunkidwai\Downloads\Screenshot%202024-05-15%20at%2011-06-56%20StackEdi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470824" y="1588185"/>
            <a:ext cx="4606434" cy="14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Welcome to the </a:t>
            </a:r>
            <a:br>
              <a:rPr lang="en-US" sz="2400" dirty="0"/>
            </a:br>
            <a:r>
              <a:rPr lang="en-US" dirty="0"/>
              <a:t>Resume Building Workshop!</a:t>
            </a:r>
            <a:endParaRPr b="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462111" y="3357864"/>
            <a:ext cx="4897876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Unlock Your Potential with Powerful Resumes</a:t>
            </a:r>
            <a:endParaRPr dirty="0"/>
          </a:p>
        </p:txBody>
      </p:sp>
      <p:sp>
        <p:nvSpPr>
          <p:cNvPr id="46" name="Google Shape;46;p15"/>
          <p:cNvSpPr/>
          <p:nvPr/>
        </p:nvSpPr>
        <p:spPr>
          <a:xfrm>
            <a:off x="1033922" y="396126"/>
            <a:ext cx="59657" cy="59657"/>
          </a:xfrm>
          <a:custGeom>
            <a:avLst/>
            <a:gdLst/>
            <a:ahLst/>
            <a:cxnLst/>
            <a:rect l="l" t="t" r="r" b="b"/>
            <a:pathLst>
              <a:path w="1921" h="1921" extrusionOk="0">
                <a:moveTo>
                  <a:pt x="961" y="0"/>
                </a:moveTo>
                <a:cubicBezTo>
                  <a:pt x="430" y="0"/>
                  <a:pt x="0" y="430"/>
                  <a:pt x="0" y="960"/>
                </a:cubicBezTo>
                <a:cubicBezTo>
                  <a:pt x="0" y="1491"/>
                  <a:pt x="430" y="1921"/>
                  <a:pt x="961" y="1921"/>
                </a:cubicBezTo>
                <a:cubicBezTo>
                  <a:pt x="1491" y="1921"/>
                  <a:pt x="1921" y="1491"/>
                  <a:pt x="1921" y="960"/>
                </a:cubicBezTo>
                <a:cubicBezTo>
                  <a:pt x="1921" y="430"/>
                  <a:pt x="1491" y="0"/>
                  <a:pt x="9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1114106" y="396126"/>
            <a:ext cx="59688" cy="59657"/>
          </a:xfrm>
          <a:custGeom>
            <a:avLst/>
            <a:gdLst/>
            <a:ahLst/>
            <a:cxnLst/>
            <a:rect l="l" t="t" r="r" b="b"/>
            <a:pathLst>
              <a:path w="1922" h="1921" extrusionOk="0">
                <a:moveTo>
                  <a:pt x="961" y="0"/>
                </a:moveTo>
                <a:cubicBezTo>
                  <a:pt x="431" y="0"/>
                  <a:pt x="1" y="430"/>
                  <a:pt x="1" y="960"/>
                </a:cubicBezTo>
                <a:cubicBezTo>
                  <a:pt x="1" y="1491"/>
                  <a:pt x="431" y="1921"/>
                  <a:pt x="961" y="1921"/>
                </a:cubicBezTo>
                <a:cubicBezTo>
                  <a:pt x="1491" y="1921"/>
                  <a:pt x="1921" y="1491"/>
                  <a:pt x="1921" y="960"/>
                </a:cubicBezTo>
                <a:cubicBezTo>
                  <a:pt x="1921" y="430"/>
                  <a:pt x="1491" y="0"/>
                  <a:pt x="9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/>
          <p:nvPr/>
        </p:nvSpPr>
        <p:spPr>
          <a:xfrm>
            <a:off x="1194321" y="396126"/>
            <a:ext cx="59688" cy="59657"/>
          </a:xfrm>
          <a:custGeom>
            <a:avLst/>
            <a:gdLst/>
            <a:ahLst/>
            <a:cxnLst/>
            <a:rect l="l" t="t" r="r" b="b"/>
            <a:pathLst>
              <a:path w="1922" h="1921" extrusionOk="0">
                <a:moveTo>
                  <a:pt x="960" y="0"/>
                </a:moveTo>
                <a:cubicBezTo>
                  <a:pt x="430" y="0"/>
                  <a:pt x="0" y="430"/>
                  <a:pt x="0" y="960"/>
                </a:cubicBezTo>
                <a:cubicBezTo>
                  <a:pt x="0" y="1491"/>
                  <a:pt x="430" y="1921"/>
                  <a:pt x="960" y="1921"/>
                </a:cubicBezTo>
                <a:cubicBezTo>
                  <a:pt x="1491" y="1921"/>
                  <a:pt x="1922" y="1491"/>
                  <a:pt x="1922" y="960"/>
                </a:cubicBezTo>
                <a:cubicBezTo>
                  <a:pt x="1922" y="430"/>
                  <a:pt x="1491" y="0"/>
                  <a:pt x="9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15"/>
          <p:cNvGrpSpPr/>
          <p:nvPr/>
        </p:nvGrpSpPr>
        <p:grpSpPr>
          <a:xfrm>
            <a:off x="5038860" y="1020968"/>
            <a:ext cx="3153553" cy="3101575"/>
            <a:chOff x="5638950" y="1285454"/>
            <a:chExt cx="2619230" cy="2576059"/>
          </a:xfrm>
        </p:grpSpPr>
        <p:grpSp>
          <p:nvGrpSpPr>
            <p:cNvPr id="50" name="Google Shape;50;p15"/>
            <p:cNvGrpSpPr/>
            <p:nvPr/>
          </p:nvGrpSpPr>
          <p:grpSpPr>
            <a:xfrm>
              <a:off x="6008285" y="1285454"/>
              <a:ext cx="882112" cy="912220"/>
              <a:chOff x="6617547" y="1329436"/>
              <a:chExt cx="722569" cy="747231"/>
            </a:xfrm>
          </p:grpSpPr>
          <p:grpSp>
            <p:nvGrpSpPr>
              <p:cNvPr id="51" name="Google Shape;51;p15"/>
              <p:cNvGrpSpPr/>
              <p:nvPr/>
            </p:nvGrpSpPr>
            <p:grpSpPr>
              <a:xfrm>
                <a:off x="6617547" y="1329436"/>
                <a:ext cx="722569" cy="432110"/>
                <a:chOff x="6617547" y="1329436"/>
                <a:chExt cx="722569" cy="432110"/>
              </a:xfrm>
            </p:grpSpPr>
            <p:grpSp>
              <p:nvGrpSpPr>
                <p:cNvPr id="52" name="Google Shape;52;p15"/>
                <p:cNvGrpSpPr/>
                <p:nvPr/>
              </p:nvGrpSpPr>
              <p:grpSpPr>
                <a:xfrm>
                  <a:off x="6854197" y="1437303"/>
                  <a:ext cx="463438" cy="295104"/>
                  <a:chOff x="6854197" y="1437303"/>
                  <a:chExt cx="463438" cy="295104"/>
                </a:xfrm>
              </p:grpSpPr>
              <p:sp>
                <p:nvSpPr>
                  <p:cNvPr id="53" name="Google Shape;53;p15"/>
                  <p:cNvSpPr/>
                  <p:nvPr/>
                </p:nvSpPr>
                <p:spPr>
                  <a:xfrm>
                    <a:off x="7263055" y="1545764"/>
                    <a:ext cx="54579" cy="184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" h="3720" extrusionOk="0">
                        <a:moveTo>
                          <a:pt x="307" y="1"/>
                        </a:moveTo>
                        <a:lnTo>
                          <a:pt x="0" y="3653"/>
                        </a:lnTo>
                        <a:lnTo>
                          <a:pt x="794" y="3719"/>
                        </a:lnTo>
                        <a:lnTo>
                          <a:pt x="1100" y="67"/>
                        </a:lnTo>
                        <a:lnTo>
                          <a:pt x="30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4;p15"/>
                  <p:cNvSpPr/>
                  <p:nvPr/>
                </p:nvSpPr>
                <p:spPr>
                  <a:xfrm>
                    <a:off x="7194053" y="1456289"/>
                    <a:ext cx="74260" cy="2738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" h="5525" extrusionOk="0">
                        <a:moveTo>
                          <a:pt x="306" y="1"/>
                        </a:moveTo>
                        <a:lnTo>
                          <a:pt x="0" y="5458"/>
                        </a:lnTo>
                        <a:lnTo>
                          <a:pt x="1191" y="5524"/>
                        </a:lnTo>
                        <a:lnTo>
                          <a:pt x="1498" y="67"/>
                        </a:lnTo>
                        <a:lnTo>
                          <a:pt x="30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15"/>
                  <p:cNvSpPr/>
                  <p:nvPr/>
                </p:nvSpPr>
                <p:spPr>
                  <a:xfrm>
                    <a:off x="7144730" y="1507595"/>
                    <a:ext cx="54579" cy="222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" h="4484" extrusionOk="0">
                        <a:moveTo>
                          <a:pt x="307" y="0"/>
                        </a:moveTo>
                        <a:lnTo>
                          <a:pt x="0" y="4429"/>
                        </a:lnTo>
                        <a:lnTo>
                          <a:pt x="794" y="4484"/>
                        </a:lnTo>
                        <a:lnTo>
                          <a:pt x="1100" y="55"/>
                        </a:lnTo>
                        <a:lnTo>
                          <a:pt x="30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15"/>
                  <p:cNvSpPr/>
                  <p:nvPr/>
                </p:nvSpPr>
                <p:spPr>
                  <a:xfrm>
                    <a:off x="7050298" y="1528414"/>
                    <a:ext cx="84273" cy="203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0" h="4113" extrusionOk="0">
                        <a:moveTo>
                          <a:pt x="1184" y="1"/>
                        </a:moveTo>
                        <a:lnTo>
                          <a:pt x="1" y="154"/>
                        </a:lnTo>
                        <a:lnTo>
                          <a:pt x="517" y="4113"/>
                        </a:lnTo>
                        <a:lnTo>
                          <a:pt x="1700" y="3960"/>
                        </a:lnTo>
                        <a:lnTo>
                          <a:pt x="118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15"/>
                  <p:cNvSpPr/>
                  <p:nvPr/>
                </p:nvSpPr>
                <p:spPr>
                  <a:xfrm>
                    <a:off x="6972472" y="1437303"/>
                    <a:ext cx="93543" cy="294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5947" extrusionOk="0">
                        <a:moveTo>
                          <a:pt x="1186" y="1"/>
                        </a:moveTo>
                        <a:lnTo>
                          <a:pt x="0" y="144"/>
                        </a:lnTo>
                        <a:lnTo>
                          <a:pt x="701" y="5946"/>
                        </a:lnTo>
                        <a:lnTo>
                          <a:pt x="1886" y="5802"/>
                        </a:lnTo>
                        <a:lnTo>
                          <a:pt x="118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15"/>
                  <p:cNvSpPr/>
                  <p:nvPr/>
                </p:nvSpPr>
                <p:spPr>
                  <a:xfrm>
                    <a:off x="6923150" y="1479736"/>
                    <a:ext cx="73863" cy="251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5075" extrusionOk="0">
                        <a:moveTo>
                          <a:pt x="788" y="1"/>
                        </a:moveTo>
                        <a:lnTo>
                          <a:pt x="1" y="112"/>
                        </a:lnTo>
                        <a:lnTo>
                          <a:pt x="701" y="5074"/>
                        </a:lnTo>
                        <a:lnTo>
                          <a:pt x="1489" y="4962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15"/>
                  <p:cNvSpPr/>
                  <p:nvPr/>
                </p:nvSpPr>
                <p:spPr>
                  <a:xfrm>
                    <a:off x="6854197" y="1459263"/>
                    <a:ext cx="93444" cy="273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" h="5510" extrusionOk="0">
                        <a:moveTo>
                          <a:pt x="1184" y="0"/>
                        </a:moveTo>
                        <a:lnTo>
                          <a:pt x="0" y="154"/>
                        </a:lnTo>
                        <a:lnTo>
                          <a:pt x="701" y="5509"/>
                        </a:lnTo>
                        <a:lnTo>
                          <a:pt x="1884" y="5354"/>
                        </a:lnTo>
                        <a:lnTo>
                          <a:pt x="118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60;p15"/>
                <p:cNvGrpSpPr/>
                <p:nvPr/>
              </p:nvGrpSpPr>
              <p:grpSpPr>
                <a:xfrm>
                  <a:off x="6652013" y="1329436"/>
                  <a:ext cx="229521" cy="403074"/>
                  <a:chOff x="6522150" y="1329350"/>
                  <a:chExt cx="115750" cy="203275"/>
                </a:xfrm>
              </p:grpSpPr>
              <p:sp>
                <p:nvSpPr>
                  <p:cNvPr id="61" name="Google Shape;61;p15"/>
                  <p:cNvSpPr/>
                  <p:nvPr/>
                </p:nvSpPr>
                <p:spPr>
                  <a:xfrm>
                    <a:off x="6560975" y="1329350"/>
                    <a:ext cx="40150" cy="16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6703" extrusionOk="0">
                        <a:moveTo>
                          <a:pt x="962" y="1"/>
                        </a:moveTo>
                        <a:cubicBezTo>
                          <a:pt x="747" y="2248"/>
                          <a:pt x="426" y="4486"/>
                          <a:pt x="0" y="6702"/>
                        </a:cubicBezTo>
                        <a:lnTo>
                          <a:pt x="721" y="6503"/>
                        </a:lnTo>
                        <a:cubicBezTo>
                          <a:pt x="1518" y="4443"/>
                          <a:pt x="1605" y="2115"/>
                          <a:pt x="96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15"/>
                  <p:cNvSpPr/>
                  <p:nvPr/>
                </p:nvSpPr>
                <p:spPr>
                  <a:xfrm>
                    <a:off x="6535825" y="1347425"/>
                    <a:ext cx="43400" cy="13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6" h="5538" extrusionOk="0">
                        <a:moveTo>
                          <a:pt x="964" y="0"/>
                        </a:moveTo>
                        <a:lnTo>
                          <a:pt x="964" y="0"/>
                        </a:lnTo>
                        <a:cubicBezTo>
                          <a:pt x="159" y="1618"/>
                          <a:pt x="0" y="3547"/>
                          <a:pt x="530" y="5275"/>
                        </a:cubicBezTo>
                        <a:lnTo>
                          <a:pt x="1212" y="5538"/>
                        </a:lnTo>
                        <a:cubicBezTo>
                          <a:pt x="1736" y="3742"/>
                          <a:pt x="706" y="1715"/>
                          <a:pt x="9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15"/>
                  <p:cNvSpPr/>
                  <p:nvPr/>
                </p:nvSpPr>
                <p:spPr>
                  <a:xfrm>
                    <a:off x="6575000" y="1374225"/>
                    <a:ext cx="62900" cy="11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6" h="4551" extrusionOk="0">
                        <a:moveTo>
                          <a:pt x="2516" y="1"/>
                        </a:moveTo>
                        <a:cubicBezTo>
                          <a:pt x="1463" y="1178"/>
                          <a:pt x="841" y="780"/>
                          <a:pt x="458" y="2739"/>
                        </a:cubicBezTo>
                        <a:cubicBezTo>
                          <a:pt x="381" y="3127"/>
                          <a:pt x="1" y="4551"/>
                          <a:pt x="471" y="4551"/>
                        </a:cubicBezTo>
                        <a:cubicBezTo>
                          <a:pt x="478" y="4551"/>
                          <a:pt x="486" y="4550"/>
                          <a:pt x="494" y="4549"/>
                        </a:cubicBezTo>
                        <a:cubicBezTo>
                          <a:pt x="1004" y="4503"/>
                          <a:pt x="1192" y="2984"/>
                          <a:pt x="1450" y="2231"/>
                        </a:cubicBezTo>
                        <a:cubicBezTo>
                          <a:pt x="1800" y="1216"/>
                          <a:pt x="2220" y="737"/>
                          <a:pt x="251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15"/>
                  <p:cNvSpPr/>
                  <p:nvPr/>
                </p:nvSpPr>
                <p:spPr>
                  <a:xfrm>
                    <a:off x="6560775" y="1365525"/>
                    <a:ext cx="40400" cy="11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4600" extrusionOk="0">
                        <a:moveTo>
                          <a:pt x="525" y="0"/>
                        </a:moveTo>
                        <a:lnTo>
                          <a:pt x="525" y="0"/>
                        </a:lnTo>
                        <a:cubicBezTo>
                          <a:pt x="434" y="502"/>
                          <a:pt x="498" y="1019"/>
                          <a:pt x="571" y="1524"/>
                        </a:cubicBezTo>
                        <a:cubicBezTo>
                          <a:pt x="644" y="2029"/>
                          <a:pt x="727" y="2540"/>
                          <a:pt x="674" y="3048"/>
                        </a:cubicBezTo>
                        <a:cubicBezTo>
                          <a:pt x="620" y="3555"/>
                          <a:pt x="410" y="4070"/>
                          <a:pt x="0" y="4375"/>
                        </a:cubicBezTo>
                        <a:lnTo>
                          <a:pt x="991" y="4599"/>
                        </a:lnTo>
                        <a:cubicBezTo>
                          <a:pt x="1465" y="3927"/>
                          <a:pt x="1616" y="3037"/>
                          <a:pt x="1390" y="2245"/>
                        </a:cubicBezTo>
                        <a:cubicBezTo>
                          <a:pt x="1163" y="1447"/>
                          <a:pt x="629" y="824"/>
                          <a:pt x="52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15"/>
                  <p:cNvSpPr/>
                  <p:nvPr/>
                </p:nvSpPr>
                <p:spPr>
                  <a:xfrm>
                    <a:off x="6522150" y="1365525"/>
                    <a:ext cx="41900" cy="12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6" h="4899" extrusionOk="0">
                        <a:moveTo>
                          <a:pt x="486" y="0"/>
                        </a:moveTo>
                        <a:lnTo>
                          <a:pt x="486" y="0"/>
                        </a:lnTo>
                        <a:cubicBezTo>
                          <a:pt x="1" y="2037"/>
                          <a:pt x="372" y="3631"/>
                          <a:pt x="1055" y="4899"/>
                        </a:cubicBezTo>
                        <a:lnTo>
                          <a:pt x="1676" y="4803"/>
                        </a:lnTo>
                        <a:cubicBezTo>
                          <a:pt x="1676" y="4803"/>
                          <a:pt x="970" y="1378"/>
                          <a:pt x="48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15"/>
                  <p:cNvSpPr/>
                  <p:nvPr/>
                </p:nvSpPr>
                <p:spPr>
                  <a:xfrm>
                    <a:off x="6531250" y="1464600"/>
                    <a:ext cx="73675" cy="6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7" h="2721" extrusionOk="0">
                        <a:moveTo>
                          <a:pt x="194" y="0"/>
                        </a:moveTo>
                        <a:cubicBezTo>
                          <a:pt x="85" y="0"/>
                          <a:pt x="0" y="94"/>
                          <a:pt x="14" y="203"/>
                        </a:cubicBezTo>
                        <a:lnTo>
                          <a:pt x="320" y="2562"/>
                        </a:lnTo>
                        <a:cubicBezTo>
                          <a:pt x="332" y="2653"/>
                          <a:pt x="409" y="2720"/>
                          <a:pt x="499" y="2720"/>
                        </a:cubicBezTo>
                        <a:lnTo>
                          <a:pt x="2385" y="2720"/>
                        </a:lnTo>
                        <a:cubicBezTo>
                          <a:pt x="2474" y="2720"/>
                          <a:pt x="2550" y="2655"/>
                          <a:pt x="2563" y="2568"/>
                        </a:cubicBezTo>
                        <a:lnTo>
                          <a:pt x="2728" y="1503"/>
                        </a:lnTo>
                        <a:lnTo>
                          <a:pt x="2930" y="207"/>
                        </a:lnTo>
                        <a:cubicBezTo>
                          <a:pt x="2946" y="98"/>
                          <a:pt x="2863" y="0"/>
                          <a:pt x="27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15"/>
                  <p:cNvSpPr/>
                  <p:nvPr/>
                </p:nvSpPr>
                <p:spPr>
                  <a:xfrm>
                    <a:off x="6559600" y="1464600"/>
                    <a:ext cx="45475" cy="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9" h="2088" extrusionOk="0">
                        <a:moveTo>
                          <a:pt x="0" y="0"/>
                        </a:moveTo>
                        <a:cubicBezTo>
                          <a:pt x="434" y="1130"/>
                          <a:pt x="1006" y="1749"/>
                          <a:pt x="1515" y="2088"/>
                        </a:cubicBezTo>
                        <a:lnTo>
                          <a:pt x="1795" y="287"/>
                        </a:lnTo>
                        <a:cubicBezTo>
                          <a:pt x="1818" y="135"/>
                          <a:pt x="1701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" name="Google Shape;68;p15"/>
                <p:cNvSpPr/>
                <p:nvPr/>
              </p:nvSpPr>
              <p:spPr>
                <a:xfrm>
                  <a:off x="6617547" y="1718320"/>
                  <a:ext cx="722569" cy="43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6" h="872" extrusionOk="0">
                      <a:moveTo>
                        <a:pt x="0" y="1"/>
                      </a:moveTo>
                      <a:lnTo>
                        <a:pt x="0" y="872"/>
                      </a:lnTo>
                      <a:lnTo>
                        <a:pt x="14576" y="872"/>
                      </a:lnTo>
                      <a:lnTo>
                        <a:pt x="145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69;p15"/>
              <p:cNvGrpSpPr/>
              <p:nvPr/>
            </p:nvGrpSpPr>
            <p:grpSpPr>
              <a:xfrm>
                <a:off x="6617547" y="1775574"/>
                <a:ext cx="722569" cy="301094"/>
                <a:chOff x="6617547" y="1775574"/>
                <a:chExt cx="722569" cy="301094"/>
              </a:xfrm>
            </p:grpSpPr>
            <p:grpSp>
              <p:nvGrpSpPr>
                <p:cNvPr id="70" name="Google Shape;70;p15"/>
                <p:cNvGrpSpPr/>
                <p:nvPr/>
              </p:nvGrpSpPr>
              <p:grpSpPr>
                <a:xfrm>
                  <a:off x="6648776" y="1775574"/>
                  <a:ext cx="654787" cy="278250"/>
                  <a:chOff x="6648776" y="1775574"/>
                  <a:chExt cx="654787" cy="278250"/>
                </a:xfrm>
              </p:grpSpPr>
              <p:sp>
                <p:nvSpPr>
                  <p:cNvPr id="71" name="Google Shape;71;p15"/>
                  <p:cNvSpPr/>
                  <p:nvPr/>
                </p:nvSpPr>
                <p:spPr>
                  <a:xfrm>
                    <a:off x="6648776" y="1822666"/>
                    <a:ext cx="51456" cy="228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" h="4613" extrusionOk="0">
                        <a:moveTo>
                          <a:pt x="749" y="0"/>
                        </a:moveTo>
                        <a:lnTo>
                          <a:pt x="0" y="47"/>
                        </a:lnTo>
                        <a:lnTo>
                          <a:pt x="288" y="4613"/>
                        </a:lnTo>
                        <a:lnTo>
                          <a:pt x="1037" y="4566"/>
                        </a:lnTo>
                        <a:lnTo>
                          <a:pt x="7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15"/>
                  <p:cNvSpPr/>
                  <p:nvPr/>
                </p:nvSpPr>
                <p:spPr>
                  <a:xfrm>
                    <a:off x="6743060" y="1793469"/>
                    <a:ext cx="70046" cy="258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" h="5210" extrusionOk="0">
                        <a:moveTo>
                          <a:pt x="1124" y="1"/>
                        </a:moveTo>
                        <a:lnTo>
                          <a:pt x="1" y="63"/>
                        </a:lnTo>
                        <a:lnTo>
                          <a:pt x="290" y="5210"/>
                        </a:lnTo>
                        <a:lnTo>
                          <a:pt x="1412" y="5147"/>
                        </a:lnTo>
                        <a:lnTo>
                          <a:pt x="112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15"/>
                  <p:cNvSpPr/>
                  <p:nvPr/>
                </p:nvSpPr>
                <p:spPr>
                  <a:xfrm>
                    <a:off x="6808195" y="1841800"/>
                    <a:ext cx="51407" cy="2096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7" h="4230" extrusionOk="0">
                        <a:moveTo>
                          <a:pt x="748" y="1"/>
                        </a:moveTo>
                        <a:lnTo>
                          <a:pt x="0" y="52"/>
                        </a:lnTo>
                        <a:lnTo>
                          <a:pt x="288" y="4229"/>
                        </a:lnTo>
                        <a:lnTo>
                          <a:pt x="1037" y="4178"/>
                        </a:lnTo>
                        <a:lnTo>
                          <a:pt x="74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15"/>
                  <p:cNvSpPr/>
                  <p:nvPr/>
                </p:nvSpPr>
                <p:spPr>
                  <a:xfrm>
                    <a:off x="6869167" y="1861480"/>
                    <a:ext cx="79415" cy="192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2" h="3880" extrusionOk="0">
                        <a:moveTo>
                          <a:pt x="486" y="0"/>
                        </a:moveTo>
                        <a:lnTo>
                          <a:pt x="0" y="3734"/>
                        </a:lnTo>
                        <a:lnTo>
                          <a:pt x="1116" y="3879"/>
                        </a:lnTo>
                        <a:lnTo>
                          <a:pt x="1602" y="146"/>
                        </a:lnTo>
                        <a:lnTo>
                          <a:pt x="48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15"/>
                  <p:cNvSpPr/>
                  <p:nvPr/>
                </p:nvSpPr>
                <p:spPr>
                  <a:xfrm>
                    <a:off x="6933857" y="1775574"/>
                    <a:ext cx="88189" cy="277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9" h="5607" extrusionOk="0">
                        <a:moveTo>
                          <a:pt x="661" y="0"/>
                        </a:moveTo>
                        <a:lnTo>
                          <a:pt x="1" y="5472"/>
                        </a:lnTo>
                        <a:lnTo>
                          <a:pt x="1118" y="5606"/>
                        </a:lnTo>
                        <a:lnTo>
                          <a:pt x="1778" y="135"/>
                        </a:lnTo>
                        <a:lnTo>
                          <a:pt x="66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15"/>
                  <p:cNvSpPr/>
                  <p:nvPr/>
                </p:nvSpPr>
                <p:spPr>
                  <a:xfrm>
                    <a:off x="6998943" y="1815577"/>
                    <a:ext cx="69600" cy="2372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4" h="4785" extrusionOk="0">
                        <a:moveTo>
                          <a:pt x="661" y="0"/>
                        </a:moveTo>
                        <a:lnTo>
                          <a:pt x="0" y="4679"/>
                        </a:lnTo>
                        <a:lnTo>
                          <a:pt x="743" y="4785"/>
                        </a:lnTo>
                        <a:lnTo>
                          <a:pt x="1404" y="106"/>
                        </a:lnTo>
                        <a:lnTo>
                          <a:pt x="66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15"/>
                  <p:cNvSpPr/>
                  <p:nvPr/>
                </p:nvSpPr>
                <p:spPr>
                  <a:xfrm>
                    <a:off x="7045490" y="1796245"/>
                    <a:ext cx="88140" cy="257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8" h="5196" extrusionOk="0">
                        <a:moveTo>
                          <a:pt x="662" y="1"/>
                        </a:moveTo>
                        <a:lnTo>
                          <a:pt x="1" y="5049"/>
                        </a:lnTo>
                        <a:lnTo>
                          <a:pt x="1117" y="5195"/>
                        </a:lnTo>
                        <a:lnTo>
                          <a:pt x="1777" y="147"/>
                        </a:lnTo>
                        <a:lnTo>
                          <a:pt x="66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15"/>
                  <p:cNvSpPr/>
                  <p:nvPr/>
                </p:nvSpPr>
                <p:spPr>
                  <a:xfrm>
                    <a:off x="7066260" y="1982184"/>
                    <a:ext cx="237304" cy="57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7" h="1159" extrusionOk="0">
                        <a:moveTo>
                          <a:pt x="0" y="0"/>
                        </a:moveTo>
                        <a:lnTo>
                          <a:pt x="0" y="1158"/>
                        </a:lnTo>
                        <a:lnTo>
                          <a:pt x="4787" y="1158"/>
                        </a:lnTo>
                        <a:lnTo>
                          <a:pt x="478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15"/>
                  <p:cNvSpPr/>
                  <p:nvPr/>
                </p:nvSpPr>
                <p:spPr>
                  <a:xfrm>
                    <a:off x="7093623" y="1923195"/>
                    <a:ext cx="178213" cy="50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5" h="1012" extrusionOk="0">
                        <a:moveTo>
                          <a:pt x="0" y="0"/>
                        </a:moveTo>
                        <a:lnTo>
                          <a:pt x="0" y="1012"/>
                        </a:lnTo>
                        <a:lnTo>
                          <a:pt x="3594" y="1012"/>
                        </a:lnTo>
                        <a:lnTo>
                          <a:pt x="359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0" name="Google Shape;80;p15"/>
                <p:cNvSpPr/>
                <p:nvPr/>
              </p:nvSpPr>
              <p:spPr>
                <a:xfrm>
                  <a:off x="6617547" y="2033440"/>
                  <a:ext cx="722569" cy="43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6" h="872" extrusionOk="0">
                      <a:moveTo>
                        <a:pt x="0" y="1"/>
                      </a:moveTo>
                      <a:lnTo>
                        <a:pt x="0" y="872"/>
                      </a:lnTo>
                      <a:lnTo>
                        <a:pt x="14576" y="872"/>
                      </a:lnTo>
                      <a:lnTo>
                        <a:pt x="145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" name="Google Shape;81;p15"/>
            <p:cNvGrpSpPr/>
            <p:nvPr/>
          </p:nvGrpSpPr>
          <p:grpSpPr>
            <a:xfrm>
              <a:off x="6295708" y="2449490"/>
              <a:ext cx="846285" cy="1408551"/>
              <a:chOff x="6784074" y="2206739"/>
              <a:chExt cx="693222" cy="1153793"/>
            </a:xfrm>
          </p:grpSpPr>
          <p:sp>
            <p:nvSpPr>
              <p:cNvPr id="82" name="Google Shape;82;p15"/>
              <p:cNvSpPr/>
              <p:nvPr/>
            </p:nvSpPr>
            <p:spPr>
              <a:xfrm rot="-900050">
                <a:off x="7040061" y="2822022"/>
                <a:ext cx="140524" cy="529344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0619" extrusionOk="0">
                    <a:moveTo>
                      <a:pt x="1633" y="0"/>
                    </a:moveTo>
                    <a:lnTo>
                      <a:pt x="0" y="10618"/>
                    </a:lnTo>
                    <a:lnTo>
                      <a:pt x="592" y="10618"/>
                    </a:lnTo>
                    <a:lnTo>
                      <a:pt x="28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818606" y="2831200"/>
                <a:ext cx="140520" cy="52933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0619" extrusionOk="0">
                    <a:moveTo>
                      <a:pt x="1633" y="0"/>
                    </a:moveTo>
                    <a:lnTo>
                      <a:pt x="0" y="10618"/>
                    </a:lnTo>
                    <a:lnTo>
                      <a:pt x="592" y="10618"/>
                    </a:lnTo>
                    <a:lnTo>
                      <a:pt x="28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flipH="1">
                <a:off x="7313906" y="2831200"/>
                <a:ext cx="140520" cy="52933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0619" extrusionOk="0">
                    <a:moveTo>
                      <a:pt x="1633" y="0"/>
                    </a:moveTo>
                    <a:lnTo>
                      <a:pt x="0" y="10618"/>
                    </a:lnTo>
                    <a:lnTo>
                      <a:pt x="592" y="10618"/>
                    </a:lnTo>
                    <a:lnTo>
                      <a:pt x="28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" name="Google Shape;85;p15"/>
              <p:cNvGrpSpPr/>
              <p:nvPr/>
            </p:nvGrpSpPr>
            <p:grpSpPr>
              <a:xfrm>
                <a:off x="6784074" y="2206739"/>
                <a:ext cx="693222" cy="636392"/>
                <a:chOff x="6784074" y="2206739"/>
                <a:chExt cx="693222" cy="636392"/>
              </a:xfrm>
            </p:grpSpPr>
            <p:sp>
              <p:nvSpPr>
                <p:cNvPr id="86" name="Google Shape;86;p15"/>
                <p:cNvSpPr/>
                <p:nvPr/>
              </p:nvSpPr>
              <p:spPr>
                <a:xfrm>
                  <a:off x="6784421" y="2206739"/>
                  <a:ext cx="406990" cy="599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0" h="12093" extrusionOk="0">
                      <a:moveTo>
                        <a:pt x="3828" y="1"/>
                      </a:moveTo>
                      <a:cubicBezTo>
                        <a:pt x="1850" y="1"/>
                        <a:pt x="222" y="1582"/>
                        <a:pt x="176" y="3571"/>
                      </a:cubicBezTo>
                      <a:lnTo>
                        <a:pt x="27" y="9905"/>
                      </a:lnTo>
                      <a:cubicBezTo>
                        <a:pt x="1" y="11010"/>
                        <a:pt x="875" y="11926"/>
                        <a:pt x="1980" y="11953"/>
                      </a:cubicBezTo>
                      <a:lnTo>
                        <a:pt x="7968" y="12092"/>
                      </a:lnTo>
                      <a:lnTo>
                        <a:pt x="8163" y="3758"/>
                      </a:lnTo>
                      <a:cubicBezTo>
                        <a:pt x="8210" y="1739"/>
                        <a:pt x="6613" y="66"/>
                        <a:pt x="4594" y="18"/>
                      </a:cubicBezTo>
                      <a:lnTo>
                        <a:pt x="3915" y="2"/>
                      </a:lnTo>
                      <a:cubicBezTo>
                        <a:pt x="3886" y="1"/>
                        <a:pt x="3857" y="1"/>
                        <a:pt x="3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6786305" y="2531717"/>
                  <a:ext cx="690991" cy="311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9" h="6282" extrusionOk="0">
                      <a:moveTo>
                        <a:pt x="120" y="0"/>
                      </a:moveTo>
                      <a:lnTo>
                        <a:pt x="24" y="4077"/>
                      </a:lnTo>
                      <a:cubicBezTo>
                        <a:pt x="0" y="5140"/>
                        <a:pt x="842" y="6021"/>
                        <a:pt x="1905" y="6047"/>
                      </a:cubicBezTo>
                      <a:lnTo>
                        <a:pt x="11892" y="6281"/>
                      </a:lnTo>
                      <a:cubicBezTo>
                        <a:pt x="11907" y="6281"/>
                        <a:pt x="11923" y="6281"/>
                        <a:pt x="11938" y="6281"/>
                      </a:cubicBezTo>
                      <a:cubicBezTo>
                        <a:pt x="12980" y="6281"/>
                        <a:pt x="13838" y="5448"/>
                        <a:pt x="13863" y="4400"/>
                      </a:cubicBezTo>
                      <a:lnTo>
                        <a:pt x="13913" y="2250"/>
                      </a:lnTo>
                      <a:cubicBezTo>
                        <a:pt x="13938" y="1187"/>
                        <a:pt x="13096" y="304"/>
                        <a:pt x="12032" y="279"/>
                      </a:cubicBez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6844996" y="2208573"/>
                  <a:ext cx="352659" cy="59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" h="12072" extrusionOk="0">
                      <a:moveTo>
                        <a:pt x="3624" y="0"/>
                      </a:moveTo>
                      <a:cubicBezTo>
                        <a:pt x="1758" y="0"/>
                        <a:pt x="225" y="1490"/>
                        <a:pt x="181" y="3365"/>
                      </a:cubicBezTo>
                      <a:lnTo>
                        <a:pt x="25" y="10025"/>
                      </a:lnTo>
                      <a:cubicBezTo>
                        <a:pt x="1" y="11065"/>
                        <a:pt x="825" y="11929"/>
                        <a:pt x="1865" y="11953"/>
                      </a:cubicBezTo>
                      <a:lnTo>
                        <a:pt x="6868" y="12071"/>
                      </a:lnTo>
                      <a:lnTo>
                        <a:pt x="7069" y="3526"/>
                      </a:lnTo>
                      <a:cubicBezTo>
                        <a:pt x="7114" y="1624"/>
                        <a:pt x="5608" y="46"/>
                        <a:pt x="3706" y="1"/>
                      </a:cubicBezTo>
                      <a:cubicBezTo>
                        <a:pt x="3678" y="1"/>
                        <a:pt x="3651" y="0"/>
                        <a:pt x="36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7083580" y="2378898"/>
                  <a:ext cx="40947" cy="4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47" extrusionOk="0">
                      <a:moveTo>
                        <a:pt x="413" y="0"/>
                      </a:moveTo>
                      <a:cubicBezTo>
                        <a:pt x="197" y="0"/>
                        <a:pt x="19" y="180"/>
                        <a:pt x="10" y="408"/>
                      </a:cubicBezTo>
                      <a:cubicBezTo>
                        <a:pt x="1" y="642"/>
                        <a:pt x="173" y="839"/>
                        <a:pt x="396" y="847"/>
                      </a:cubicBezTo>
                      <a:cubicBezTo>
                        <a:pt x="401" y="847"/>
                        <a:pt x="407" y="847"/>
                        <a:pt x="412" y="847"/>
                      </a:cubicBezTo>
                      <a:cubicBezTo>
                        <a:pt x="628" y="847"/>
                        <a:pt x="808" y="668"/>
                        <a:pt x="817" y="440"/>
                      </a:cubicBezTo>
                      <a:cubicBezTo>
                        <a:pt x="826" y="206"/>
                        <a:pt x="653" y="10"/>
                        <a:pt x="429" y="1"/>
                      </a:cubicBezTo>
                      <a:cubicBezTo>
                        <a:pt x="424" y="0"/>
                        <a:pt x="419" y="0"/>
                        <a:pt x="4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6957720" y="2373892"/>
                  <a:ext cx="41046" cy="4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848" extrusionOk="0">
                      <a:moveTo>
                        <a:pt x="414" y="1"/>
                      </a:moveTo>
                      <a:cubicBezTo>
                        <a:pt x="199" y="1"/>
                        <a:pt x="19" y="180"/>
                        <a:pt x="10" y="408"/>
                      </a:cubicBezTo>
                      <a:cubicBezTo>
                        <a:pt x="1" y="642"/>
                        <a:pt x="174" y="839"/>
                        <a:pt x="397" y="847"/>
                      </a:cubicBezTo>
                      <a:cubicBezTo>
                        <a:pt x="403" y="847"/>
                        <a:pt x="408" y="847"/>
                        <a:pt x="413" y="847"/>
                      </a:cubicBezTo>
                      <a:cubicBezTo>
                        <a:pt x="629" y="847"/>
                        <a:pt x="808" y="669"/>
                        <a:pt x="818" y="440"/>
                      </a:cubicBezTo>
                      <a:cubicBezTo>
                        <a:pt x="827" y="207"/>
                        <a:pt x="653" y="10"/>
                        <a:pt x="430" y="1"/>
                      </a:cubicBezTo>
                      <a:cubicBezTo>
                        <a:pt x="425" y="1"/>
                        <a:pt x="420" y="1"/>
                        <a:pt x="4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6791163" y="2525925"/>
                  <a:ext cx="333970" cy="300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7" h="6061" extrusionOk="0">
                      <a:moveTo>
                        <a:pt x="113" y="0"/>
                      </a:moveTo>
                      <a:lnTo>
                        <a:pt x="59" y="2490"/>
                      </a:lnTo>
                      <a:lnTo>
                        <a:pt x="21" y="4214"/>
                      </a:lnTo>
                      <a:cubicBezTo>
                        <a:pt x="1" y="5157"/>
                        <a:pt x="688" y="5940"/>
                        <a:pt x="1553" y="5962"/>
                      </a:cubicBezTo>
                      <a:lnTo>
                        <a:pt x="2112" y="5977"/>
                      </a:lnTo>
                      <a:lnTo>
                        <a:pt x="5397" y="6060"/>
                      </a:lnTo>
                      <a:lnTo>
                        <a:pt x="6636" y="5531"/>
                      </a:lnTo>
                      <a:lnTo>
                        <a:pt x="6718" y="1718"/>
                      </a:lnTo>
                      <a:cubicBezTo>
                        <a:pt x="6736" y="863"/>
                        <a:pt x="6114" y="153"/>
                        <a:pt x="5328" y="133"/>
                      </a:cubicBez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7114313" y="2796481"/>
                  <a:ext cx="299814" cy="13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8" h="263" extrusionOk="0">
                      <a:moveTo>
                        <a:pt x="2" y="1"/>
                      </a:moveTo>
                      <a:lnTo>
                        <a:pt x="0" y="122"/>
                      </a:lnTo>
                      <a:lnTo>
                        <a:pt x="6044" y="263"/>
                      </a:lnTo>
                      <a:lnTo>
                        <a:pt x="6048" y="14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6785363" y="2530584"/>
                  <a:ext cx="333920" cy="300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" h="6061" extrusionOk="0">
                      <a:moveTo>
                        <a:pt x="112" y="1"/>
                      </a:moveTo>
                      <a:lnTo>
                        <a:pt x="58" y="2490"/>
                      </a:lnTo>
                      <a:lnTo>
                        <a:pt x="21" y="4215"/>
                      </a:lnTo>
                      <a:cubicBezTo>
                        <a:pt x="0" y="5158"/>
                        <a:pt x="686" y="5941"/>
                        <a:pt x="1552" y="5963"/>
                      </a:cubicBezTo>
                      <a:lnTo>
                        <a:pt x="2111" y="5976"/>
                      </a:lnTo>
                      <a:lnTo>
                        <a:pt x="5396" y="6061"/>
                      </a:lnTo>
                      <a:lnTo>
                        <a:pt x="6635" y="5531"/>
                      </a:lnTo>
                      <a:lnTo>
                        <a:pt x="6716" y="1719"/>
                      </a:lnTo>
                      <a:cubicBezTo>
                        <a:pt x="6736" y="864"/>
                        <a:pt x="6113" y="154"/>
                        <a:pt x="5326" y="134"/>
                      </a:cubicBez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6784074" y="2530584"/>
                  <a:ext cx="281076" cy="300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0" h="6061" extrusionOk="0">
                      <a:moveTo>
                        <a:pt x="111" y="1"/>
                      </a:moveTo>
                      <a:lnTo>
                        <a:pt x="58" y="2490"/>
                      </a:lnTo>
                      <a:lnTo>
                        <a:pt x="21" y="4215"/>
                      </a:lnTo>
                      <a:cubicBezTo>
                        <a:pt x="1" y="5158"/>
                        <a:pt x="676" y="5941"/>
                        <a:pt x="1529" y="5963"/>
                      </a:cubicBezTo>
                      <a:lnTo>
                        <a:pt x="2080" y="5976"/>
                      </a:lnTo>
                      <a:lnTo>
                        <a:pt x="5313" y="6061"/>
                      </a:lnTo>
                      <a:lnTo>
                        <a:pt x="5382" y="3299"/>
                      </a:lnTo>
                      <a:cubicBezTo>
                        <a:pt x="5382" y="1093"/>
                        <a:pt x="5670" y="90"/>
                        <a:pt x="3548" y="90"/>
                      </a:cubicBez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" name="Google Shape;95;p15"/>
            <p:cNvSpPr/>
            <p:nvPr/>
          </p:nvSpPr>
          <p:spPr>
            <a:xfrm>
              <a:off x="7382908" y="2457626"/>
              <a:ext cx="113773" cy="46659"/>
            </a:xfrm>
            <a:custGeom>
              <a:avLst/>
              <a:gdLst/>
              <a:ahLst/>
              <a:cxnLst/>
              <a:rect l="l" t="t" r="r" b="b"/>
              <a:pathLst>
                <a:path w="1880" h="771" extrusionOk="0">
                  <a:moveTo>
                    <a:pt x="1011" y="0"/>
                  </a:moveTo>
                  <a:cubicBezTo>
                    <a:pt x="616" y="0"/>
                    <a:pt x="237" y="195"/>
                    <a:pt x="0" y="525"/>
                  </a:cubicBezTo>
                  <a:lnTo>
                    <a:pt x="1157" y="770"/>
                  </a:lnTo>
                  <a:lnTo>
                    <a:pt x="1451" y="405"/>
                  </a:lnTo>
                  <a:lnTo>
                    <a:pt x="1880" y="130"/>
                  </a:lnTo>
                  <a:lnTo>
                    <a:pt x="1136" y="7"/>
                  </a:lnTo>
                  <a:cubicBezTo>
                    <a:pt x="1094" y="2"/>
                    <a:pt x="1052" y="0"/>
                    <a:pt x="1011" y="0"/>
                  </a:cubicBez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79613" y="2416778"/>
              <a:ext cx="361047" cy="136709"/>
            </a:xfrm>
            <a:custGeom>
              <a:avLst/>
              <a:gdLst/>
              <a:ahLst/>
              <a:cxnLst/>
              <a:rect l="l" t="t" r="r" b="b"/>
              <a:pathLst>
                <a:path w="5966" h="2259" extrusionOk="0">
                  <a:moveTo>
                    <a:pt x="4851" y="0"/>
                  </a:moveTo>
                  <a:cubicBezTo>
                    <a:pt x="4763" y="0"/>
                    <a:pt x="4675" y="11"/>
                    <a:pt x="4586" y="34"/>
                  </a:cubicBezTo>
                  <a:lnTo>
                    <a:pt x="7" y="1173"/>
                  </a:lnTo>
                  <a:lnTo>
                    <a:pt x="1" y="1174"/>
                  </a:lnTo>
                  <a:lnTo>
                    <a:pt x="89" y="1914"/>
                  </a:lnTo>
                  <a:cubicBezTo>
                    <a:pt x="89" y="1914"/>
                    <a:pt x="1452" y="2259"/>
                    <a:pt x="3406" y="2259"/>
                  </a:cubicBezTo>
                  <a:cubicBezTo>
                    <a:pt x="3893" y="2259"/>
                    <a:pt x="4418" y="2238"/>
                    <a:pt x="4966" y="2184"/>
                  </a:cubicBezTo>
                  <a:cubicBezTo>
                    <a:pt x="5383" y="2143"/>
                    <a:pt x="5715" y="1871"/>
                    <a:pt x="5863" y="1512"/>
                  </a:cubicBezTo>
                  <a:cubicBezTo>
                    <a:pt x="5940" y="1322"/>
                    <a:pt x="5966" y="1108"/>
                    <a:pt x="5924" y="891"/>
                  </a:cubicBezTo>
                  <a:cubicBezTo>
                    <a:pt x="5832" y="402"/>
                    <a:pt x="5428" y="54"/>
                    <a:pt x="4961" y="6"/>
                  </a:cubicBezTo>
                  <a:cubicBezTo>
                    <a:pt x="4924" y="2"/>
                    <a:pt x="4888" y="0"/>
                    <a:pt x="4851" y="0"/>
                  </a:cubicBezTo>
                  <a:close/>
                </a:path>
              </a:pathLst>
            </a:custGeom>
            <a:solidFill>
              <a:srgbClr val="8E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434165" y="2454903"/>
              <a:ext cx="125090" cy="61788"/>
            </a:xfrm>
            <a:custGeom>
              <a:avLst/>
              <a:gdLst/>
              <a:ahLst/>
              <a:cxnLst/>
              <a:rect l="l" t="t" r="r" b="b"/>
              <a:pathLst>
                <a:path w="2067" h="1021" extrusionOk="0">
                  <a:moveTo>
                    <a:pt x="925" y="0"/>
                  </a:moveTo>
                  <a:cubicBezTo>
                    <a:pt x="799" y="0"/>
                    <a:pt x="671" y="16"/>
                    <a:pt x="546" y="47"/>
                  </a:cubicBezTo>
                  <a:lnTo>
                    <a:pt x="381" y="101"/>
                  </a:lnTo>
                  <a:cubicBezTo>
                    <a:pt x="243" y="145"/>
                    <a:pt x="135" y="255"/>
                    <a:pt x="93" y="394"/>
                  </a:cubicBezTo>
                  <a:lnTo>
                    <a:pt x="0" y="698"/>
                  </a:lnTo>
                  <a:lnTo>
                    <a:pt x="0" y="698"/>
                  </a:lnTo>
                  <a:lnTo>
                    <a:pt x="204" y="610"/>
                  </a:lnTo>
                  <a:lnTo>
                    <a:pt x="630" y="1020"/>
                  </a:lnTo>
                  <a:lnTo>
                    <a:pt x="2066" y="498"/>
                  </a:lnTo>
                  <a:cubicBezTo>
                    <a:pt x="1767" y="176"/>
                    <a:pt x="1352" y="0"/>
                    <a:pt x="925" y="0"/>
                  </a:cubicBezTo>
                  <a:close/>
                </a:path>
              </a:pathLst>
            </a:custGeom>
            <a:solidFill>
              <a:srgbClr val="8E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15"/>
            <p:cNvGrpSpPr/>
            <p:nvPr/>
          </p:nvGrpSpPr>
          <p:grpSpPr>
            <a:xfrm>
              <a:off x="6727087" y="1670074"/>
              <a:ext cx="765062" cy="2187889"/>
              <a:chOff x="6885325" y="1449825"/>
              <a:chExt cx="316050" cy="903825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6910600" y="2085150"/>
                <a:ext cx="70450" cy="265475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0619" extrusionOk="0">
                    <a:moveTo>
                      <a:pt x="1633" y="0"/>
                    </a:moveTo>
                    <a:lnTo>
                      <a:pt x="1" y="10618"/>
                    </a:lnTo>
                    <a:lnTo>
                      <a:pt x="593" y="10618"/>
                    </a:lnTo>
                    <a:lnTo>
                      <a:pt x="28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982700" y="1624575"/>
                <a:ext cx="9312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549" extrusionOk="0">
                    <a:moveTo>
                      <a:pt x="2170" y="0"/>
                    </a:moveTo>
                    <a:cubicBezTo>
                      <a:pt x="1532" y="0"/>
                      <a:pt x="958" y="392"/>
                      <a:pt x="768" y="1000"/>
                    </a:cubicBezTo>
                    <a:cubicBezTo>
                      <a:pt x="0" y="3466"/>
                      <a:pt x="388" y="4136"/>
                      <a:pt x="972" y="6500"/>
                    </a:cubicBezTo>
                    <a:cubicBezTo>
                      <a:pt x="1092" y="6985"/>
                      <a:pt x="1479" y="7371"/>
                      <a:pt x="1978" y="7501"/>
                    </a:cubicBezTo>
                    <a:cubicBezTo>
                      <a:pt x="2100" y="7533"/>
                      <a:pt x="2221" y="7548"/>
                      <a:pt x="2339" y="7548"/>
                    </a:cubicBezTo>
                    <a:cubicBezTo>
                      <a:pt x="3078" y="7548"/>
                      <a:pt x="3697" y="6960"/>
                      <a:pt x="3652" y="6203"/>
                    </a:cubicBezTo>
                    <a:lnTo>
                      <a:pt x="3724" y="1422"/>
                    </a:lnTo>
                    <a:cubicBezTo>
                      <a:pt x="3704" y="1081"/>
                      <a:pt x="3563" y="767"/>
                      <a:pt x="3338" y="519"/>
                    </a:cubicBezTo>
                    <a:cubicBezTo>
                      <a:pt x="3131" y="290"/>
                      <a:pt x="2855" y="120"/>
                      <a:pt x="2534" y="43"/>
                    </a:cubicBezTo>
                    <a:cubicBezTo>
                      <a:pt x="2412" y="14"/>
                      <a:pt x="2290" y="0"/>
                      <a:pt x="217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7001200" y="1786050"/>
                <a:ext cx="14065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5626" h="4912" extrusionOk="0">
                    <a:moveTo>
                      <a:pt x="2157" y="1"/>
                    </a:moveTo>
                    <a:lnTo>
                      <a:pt x="1" y="1800"/>
                    </a:lnTo>
                    <a:cubicBezTo>
                      <a:pt x="1871" y="3493"/>
                      <a:pt x="4863" y="4912"/>
                      <a:pt x="4863" y="4912"/>
                    </a:cubicBezTo>
                    <a:lnTo>
                      <a:pt x="5625" y="4133"/>
                    </a:lnTo>
                    <a:lnTo>
                      <a:pt x="2157" y="1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143100" y="1882775"/>
                <a:ext cx="542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181" extrusionOk="0">
                    <a:moveTo>
                      <a:pt x="1" y="0"/>
                    </a:moveTo>
                    <a:lnTo>
                      <a:pt x="1853" y="1165"/>
                    </a:lnTo>
                    <a:cubicBezTo>
                      <a:pt x="1877" y="1175"/>
                      <a:pt x="1903" y="1181"/>
                      <a:pt x="1930" y="1181"/>
                    </a:cubicBezTo>
                    <a:cubicBezTo>
                      <a:pt x="1947" y="1181"/>
                      <a:pt x="1965" y="1178"/>
                      <a:pt x="1983" y="1173"/>
                    </a:cubicBezTo>
                    <a:cubicBezTo>
                      <a:pt x="2124" y="1132"/>
                      <a:pt x="2170" y="957"/>
                      <a:pt x="2070" y="852"/>
                    </a:cubicBezTo>
                    <a:lnTo>
                      <a:pt x="1488" y="243"/>
                    </a:lnTo>
                    <a:cubicBezTo>
                      <a:pt x="1377" y="126"/>
                      <a:pt x="1225" y="58"/>
                      <a:pt x="1064" y="5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104300" y="1878175"/>
                <a:ext cx="735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055" extrusionOk="0">
                    <a:moveTo>
                      <a:pt x="1108" y="0"/>
                    </a:moveTo>
                    <a:lnTo>
                      <a:pt x="0" y="839"/>
                    </a:lnTo>
                    <a:lnTo>
                      <a:pt x="1009" y="2055"/>
                    </a:lnTo>
                    <a:lnTo>
                      <a:pt x="2943" y="759"/>
                    </a:lnTo>
                    <a:lnTo>
                      <a:pt x="1108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153575" y="1897150"/>
                <a:ext cx="4320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292" extrusionOk="0">
                    <a:moveTo>
                      <a:pt x="972" y="0"/>
                    </a:moveTo>
                    <a:lnTo>
                      <a:pt x="0" y="509"/>
                    </a:lnTo>
                    <a:lnTo>
                      <a:pt x="862" y="715"/>
                    </a:lnTo>
                    <a:lnTo>
                      <a:pt x="1348" y="1236"/>
                    </a:lnTo>
                    <a:cubicBezTo>
                      <a:pt x="1382" y="1270"/>
                      <a:pt x="1429" y="1290"/>
                      <a:pt x="1478" y="1291"/>
                    </a:cubicBezTo>
                    <a:cubicBezTo>
                      <a:pt x="1480" y="1291"/>
                      <a:pt x="1482" y="1291"/>
                      <a:pt x="1484" y="1291"/>
                    </a:cubicBezTo>
                    <a:cubicBezTo>
                      <a:pt x="1637" y="1291"/>
                      <a:pt x="1727" y="1118"/>
                      <a:pt x="1641" y="992"/>
                    </a:cubicBez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7151650" y="1904575"/>
                <a:ext cx="320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83" extrusionOk="0">
                    <a:moveTo>
                      <a:pt x="519" y="1"/>
                    </a:moveTo>
                    <a:lnTo>
                      <a:pt x="0" y="410"/>
                    </a:lnTo>
                    <a:lnTo>
                      <a:pt x="820" y="939"/>
                    </a:lnTo>
                    <a:cubicBezTo>
                      <a:pt x="866" y="969"/>
                      <a:pt x="918" y="983"/>
                      <a:pt x="970" y="983"/>
                    </a:cubicBezTo>
                    <a:cubicBezTo>
                      <a:pt x="1045" y="983"/>
                      <a:pt x="1119" y="953"/>
                      <a:pt x="1173" y="895"/>
                    </a:cubicBezTo>
                    <a:cubicBezTo>
                      <a:pt x="1282" y="776"/>
                      <a:pt x="1267" y="589"/>
                      <a:pt x="1141" y="490"/>
                    </a:cubicBez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7140350" y="1912250"/>
                <a:ext cx="320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983" extrusionOk="0">
                    <a:moveTo>
                      <a:pt x="520" y="0"/>
                    </a:moveTo>
                    <a:lnTo>
                      <a:pt x="1" y="410"/>
                    </a:lnTo>
                    <a:lnTo>
                      <a:pt x="821" y="939"/>
                    </a:lnTo>
                    <a:cubicBezTo>
                      <a:pt x="867" y="968"/>
                      <a:pt x="919" y="983"/>
                      <a:pt x="970" y="983"/>
                    </a:cubicBezTo>
                    <a:cubicBezTo>
                      <a:pt x="1045" y="983"/>
                      <a:pt x="1120" y="952"/>
                      <a:pt x="1174" y="894"/>
                    </a:cubicBezTo>
                    <a:cubicBezTo>
                      <a:pt x="1282" y="776"/>
                      <a:pt x="1269" y="590"/>
                      <a:pt x="1142" y="490"/>
                    </a:cubicBez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129500" y="1919300"/>
                <a:ext cx="32050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84" extrusionOk="0">
                    <a:moveTo>
                      <a:pt x="520" y="0"/>
                    </a:moveTo>
                    <a:lnTo>
                      <a:pt x="1" y="410"/>
                    </a:lnTo>
                    <a:lnTo>
                      <a:pt x="820" y="939"/>
                    </a:lnTo>
                    <a:cubicBezTo>
                      <a:pt x="866" y="969"/>
                      <a:pt x="918" y="983"/>
                      <a:pt x="969" y="983"/>
                    </a:cubicBezTo>
                    <a:cubicBezTo>
                      <a:pt x="1044" y="983"/>
                      <a:pt x="1118" y="953"/>
                      <a:pt x="1172" y="894"/>
                    </a:cubicBezTo>
                    <a:cubicBezTo>
                      <a:pt x="1282" y="777"/>
                      <a:pt x="1267" y="590"/>
                      <a:pt x="1140" y="490"/>
                    </a:cubicBez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7042625" y="2216550"/>
                <a:ext cx="631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549" extrusionOk="0">
                    <a:moveTo>
                      <a:pt x="2298" y="1"/>
                    </a:moveTo>
                    <a:lnTo>
                      <a:pt x="0" y="51"/>
                    </a:lnTo>
                    <a:lnTo>
                      <a:pt x="241" y="3549"/>
                    </a:lnTo>
                    <a:lnTo>
                      <a:pt x="2524" y="3292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040900" y="2277775"/>
                <a:ext cx="160475" cy="75850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3034" extrusionOk="0">
                    <a:moveTo>
                      <a:pt x="2013" y="0"/>
                    </a:moveTo>
                    <a:cubicBezTo>
                      <a:pt x="1802" y="0"/>
                      <a:pt x="1597" y="63"/>
                      <a:pt x="1427" y="182"/>
                    </a:cubicBezTo>
                    <a:cubicBezTo>
                      <a:pt x="1254" y="302"/>
                      <a:pt x="1049" y="365"/>
                      <a:pt x="841" y="365"/>
                    </a:cubicBezTo>
                    <a:cubicBezTo>
                      <a:pt x="723" y="365"/>
                      <a:pt x="604" y="345"/>
                      <a:pt x="490" y="303"/>
                    </a:cubicBezTo>
                    <a:lnTo>
                      <a:pt x="374" y="261"/>
                    </a:lnTo>
                    <a:cubicBezTo>
                      <a:pt x="343" y="249"/>
                      <a:pt x="310" y="244"/>
                      <a:pt x="277" y="244"/>
                    </a:cubicBezTo>
                    <a:cubicBezTo>
                      <a:pt x="222" y="244"/>
                      <a:pt x="167" y="260"/>
                      <a:pt x="120" y="292"/>
                    </a:cubicBezTo>
                    <a:cubicBezTo>
                      <a:pt x="44" y="340"/>
                      <a:pt x="1" y="422"/>
                      <a:pt x="1" y="507"/>
                    </a:cubicBezTo>
                    <a:cubicBezTo>
                      <a:pt x="1" y="530"/>
                      <a:pt x="4" y="554"/>
                      <a:pt x="11" y="576"/>
                    </a:cubicBezTo>
                    <a:cubicBezTo>
                      <a:pt x="322" y="1656"/>
                      <a:pt x="13" y="1875"/>
                      <a:pt x="68" y="2610"/>
                    </a:cubicBezTo>
                    <a:cubicBezTo>
                      <a:pt x="77" y="2734"/>
                      <a:pt x="98" y="2873"/>
                      <a:pt x="132" y="3033"/>
                    </a:cubicBezTo>
                    <a:lnTo>
                      <a:pt x="6418" y="3033"/>
                    </a:lnTo>
                    <a:cubicBezTo>
                      <a:pt x="6418" y="2878"/>
                      <a:pt x="6402" y="2737"/>
                      <a:pt x="6372" y="2610"/>
                    </a:cubicBezTo>
                    <a:cubicBezTo>
                      <a:pt x="6056" y="1287"/>
                      <a:pt x="4211" y="1385"/>
                      <a:pt x="3132" y="300"/>
                    </a:cubicBezTo>
                    <a:cubicBezTo>
                      <a:pt x="2944" y="109"/>
                      <a:pt x="2684" y="0"/>
                      <a:pt x="2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044600" y="2310600"/>
                <a:ext cx="42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509" fill="none" extrusionOk="0">
                    <a:moveTo>
                      <a:pt x="0" y="1"/>
                    </a:moveTo>
                    <a:cubicBezTo>
                      <a:pt x="1214" y="1"/>
                      <a:pt x="1718" y="1509"/>
                      <a:pt x="1718" y="1509"/>
                    </a:cubicBezTo>
                  </a:path>
                </a:pathLst>
              </a:custGeom>
              <a:noFill/>
              <a:ln w="475" cap="flat" cmpd="sng">
                <a:solidFill>
                  <a:srgbClr val="4C4C4B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042600" y="2343025"/>
                <a:ext cx="1587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424" extrusionOk="0">
                    <a:moveTo>
                      <a:pt x="0" y="0"/>
                    </a:moveTo>
                    <a:cubicBezTo>
                      <a:pt x="9" y="124"/>
                      <a:pt x="30" y="263"/>
                      <a:pt x="64" y="423"/>
                    </a:cubicBezTo>
                    <a:lnTo>
                      <a:pt x="6350" y="423"/>
                    </a:lnTo>
                    <a:cubicBezTo>
                      <a:pt x="6350" y="268"/>
                      <a:pt x="6334" y="127"/>
                      <a:pt x="6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892725" y="2223400"/>
                <a:ext cx="72100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3734" extrusionOk="0">
                    <a:moveTo>
                      <a:pt x="586" y="1"/>
                    </a:moveTo>
                    <a:lnTo>
                      <a:pt x="0" y="3733"/>
                    </a:lnTo>
                    <a:lnTo>
                      <a:pt x="2250" y="3095"/>
                    </a:lnTo>
                    <a:lnTo>
                      <a:pt x="2883" y="120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885325" y="2284925"/>
                <a:ext cx="119825" cy="68725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749" extrusionOk="0">
                    <a:moveTo>
                      <a:pt x="899" y="0"/>
                    </a:moveTo>
                    <a:cubicBezTo>
                      <a:pt x="45" y="1199"/>
                      <a:pt x="0" y="2748"/>
                      <a:pt x="457" y="2748"/>
                    </a:cubicBezTo>
                    <a:lnTo>
                      <a:pt x="4213" y="2748"/>
                    </a:lnTo>
                    <a:cubicBezTo>
                      <a:pt x="4793" y="2748"/>
                      <a:pt x="4663" y="2127"/>
                      <a:pt x="4119" y="2127"/>
                    </a:cubicBezTo>
                    <a:cubicBezTo>
                      <a:pt x="4020" y="2127"/>
                      <a:pt x="3908" y="2147"/>
                      <a:pt x="3784" y="2195"/>
                    </a:cubicBezTo>
                    <a:cubicBezTo>
                      <a:pt x="2871" y="1062"/>
                      <a:pt x="2775" y="0"/>
                      <a:pt x="2775" y="0"/>
                    </a:cubicBezTo>
                    <a:close/>
                  </a:path>
                </a:pathLst>
              </a:custGeom>
              <a:solidFill>
                <a:srgbClr val="C06C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885350" y="2275700"/>
                <a:ext cx="11830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3117" extrusionOk="0">
                    <a:moveTo>
                      <a:pt x="1771" y="1"/>
                    </a:moveTo>
                    <a:cubicBezTo>
                      <a:pt x="1493" y="1"/>
                      <a:pt x="1229" y="80"/>
                      <a:pt x="1009" y="219"/>
                    </a:cubicBezTo>
                    <a:cubicBezTo>
                      <a:pt x="786" y="358"/>
                      <a:pt x="604" y="558"/>
                      <a:pt x="493" y="799"/>
                    </a:cubicBezTo>
                    <a:cubicBezTo>
                      <a:pt x="275" y="1276"/>
                      <a:pt x="51" y="1941"/>
                      <a:pt x="9" y="2733"/>
                    </a:cubicBezTo>
                    <a:cubicBezTo>
                      <a:pt x="1" y="2858"/>
                      <a:pt x="0" y="2985"/>
                      <a:pt x="3" y="3116"/>
                    </a:cubicBezTo>
                    <a:lnTo>
                      <a:pt x="4732" y="3116"/>
                    </a:lnTo>
                    <a:cubicBezTo>
                      <a:pt x="4732" y="2969"/>
                      <a:pt x="4711" y="2843"/>
                      <a:pt x="4670" y="2733"/>
                    </a:cubicBezTo>
                    <a:cubicBezTo>
                      <a:pt x="4426" y="2022"/>
                      <a:pt x="3485" y="1944"/>
                      <a:pt x="3080" y="878"/>
                    </a:cubicBezTo>
                    <a:cubicBezTo>
                      <a:pt x="2882" y="352"/>
                      <a:pt x="2359" y="1"/>
                      <a:pt x="1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6892725" y="2308000"/>
                <a:ext cx="188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633" fill="none" extrusionOk="0">
                    <a:moveTo>
                      <a:pt x="0" y="1"/>
                    </a:moveTo>
                    <a:cubicBezTo>
                      <a:pt x="751" y="587"/>
                      <a:pt x="562" y="1632"/>
                      <a:pt x="562" y="1632"/>
                    </a:cubicBezTo>
                  </a:path>
                </a:pathLst>
              </a:custGeom>
              <a:noFill/>
              <a:ln w="475" cap="flat" cmpd="sng">
                <a:solidFill>
                  <a:srgbClr val="4C4C4B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885350" y="2344025"/>
                <a:ext cx="1183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384" extrusionOk="0">
                    <a:moveTo>
                      <a:pt x="9" y="0"/>
                    </a:moveTo>
                    <a:cubicBezTo>
                      <a:pt x="1" y="125"/>
                      <a:pt x="0" y="252"/>
                      <a:pt x="3" y="383"/>
                    </a:cubicBezTo>
                    <a:lnTo>
                      <a:pt x="4732" y="383"/>
                    </a:lnTo>
                    <a:cubicBezTo>
                      <a:pt x="4732" y="236"/>
                      <a:pt x="4711" y="110"/>
                      <a:pt x="4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912125" y="1801925"/>
                <a:ext cx="158600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4063" extrusionOk="0">
                    <a:moveTo>
                      <a:pt x="1291" y="0"/>
                    </a:moveTo>
                    <a:cubicBezTo>
                      <a:pt x="795" y="467"/>
                      <a:pt x="496" y="1134"/>
                      <a:pt x="315" y="1793"/>
                    </a:cubicBezTo>
                    <a:cubicBezTo>
                      <a:pt x="1" y="2939"/>
                      <a:pt x="46" y="4062"/>
                      <a:pt x="46" y="4062"/>
                    </a:cubicBezTo>
                    <a:lnTo>
                      <a:pt x="6344" y="4062"/>
                    </a:lnTo>
                    <a:cubicBezTo>
                      <a:pt x="6269" y="3462"/>
                      <a:pt x="6155" y="2928"/>
                      <a:pt x="6024" y="2465"/>
                    </a:cubicBezTo>
                    <a:cubicBezTo>
                      <a:pt x="5614" y="990"/>
                      <a:pt x="5040" y="213"/>
                      <a:pt x="5040" y="213"/>
                    </a:cubicBez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963500" y="1851275"/>
                <a:ext cx="153975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16731" extrusionOk="0">
                    <a:moveTo>
                      <a:pt x="1" y="1"/>
                    </a:moveTo>
                    <a:lnTo>
                      <a:pt x="1108" y="3240"/>
                    </a:lnTo>
                    <a:lnTo>
                      <a:pt x="2638" y="7726"/>
                    </a:lnTo>
                    <a:lnTo>
                      <a:pt x="3065" y="16722"/>
                    </a:lnTo>
                    <a:lnTo>
                      <a:pt x="4010" y="16724"/>
                    </a:lnTo>
                    <a:lnTo>
                      <a:pt x="6158" y="16731"/>
                    </a:lnTo>
                    <a:lnTo>
                      <a:pt x="5772" y="7316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991175" y="1888750"/>
                <a:ext cx="72600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5226" extrusionOk="0">
                    <a:moveTo>
                      <a:pt x="411" y="0"/>
                    </a:moveTo>
                    <a:lnTo>
                      <a:pt x="1" y="1741"/>
                    </a:lnTo>
                    <a:lnTo>
                      <a:pt x="1531" y="6227"/>
                    </a:lnTo>
                    <a:lnTo>
                      <a:pt x="1958" y="15223"/>
                    </a:lnTo>
                    <a:lnTo>
                      <a:pt x="2903" y="15225"/>
                    </a:lnTo>
                    <a:lnTo>
                      <a:pt x="2554" y="6123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001425" y="1888750"/>
                <a:ext cx="62350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226" fill="none" extrusionOk="0">
                    <a:moveTo>
                      <a:pt x="2493" y="15225"/>
                    </a:moveTo>
                    <a:lnTo>
                      <a:pt x="2144" y="6123"/>
                    </a:lnTo>
                    <a:lnTo>
                      <a:pt x="1" y="0"/>
                    </a:lnTo>
                  </a:path>
                </a:pathLst>
              </a:custGeom>
              <a:noFill/>
              <a:ln w="950" cap="flat" cmpd="sng">
                <a:solidFill>
                  <a:srgbClr val="2D2D2F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7039475" y="2254000"/>
                <a:ext cx="774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" fill="none" extrusionOk="0">
                    <a:moveTo>
                      <a:pt x="1" y="0"/>
                    </a:moveTo>
                    <a:lnTo>
                      <a:pt x="3097" y="0"/>
                    </a:lnTo>
                  </a:path>
                </a:pathLst>
              </a:custGeom>
              <a:noFill/>
              <a:ln w="950" cap="flat" cmpd="sng">
                <a:solidFill>
                  <a:schemeClr val="dk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891725" y="1875125"/>
                <a:ext cx="120675" cy="393325"/>
              </a:xfrm>
              <a:custGeom>
                <a:avLst/>
                <a:gdLst/>
                <a:ahLst/>
                <a:cxnLst/>
                <a:rect l="l" t="t" r="r" b="b"/>
                <a:pathLst>
                  <a:path w="4827" h="15733" extrusionOk="0">
                    <a:moveTo>
                      <a:pt x="4827" y="0"/>
                    </a:moveTo>
                    <a:lnTo>
                      <a:pt x="863" y="1133"/>
                    </a:lnTo>
                    <a:lnTo>
                      <a:pt x="1078" y="7131"/>
                    </a:lnTo>
                    <a:lnTo>
                      <a:pt x="0" y="15732"/>
                    </a:lnTo>
                    <a:lnTo>
                      <a:pt x="2793" y="15732"/>
                    </a:lnTo>
                    <a:lnTo>
                      <a:pt x="4220" y="6712"/>
                    </a:lnTo>
                    <a:lnTo>
                      <a:pt x="4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994775" y="1820175"/>
                <a:ext cx="22100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153" fill="none" extrusionOk="0">
                    <a:moveTo>
                      <a:pt x="883" y="1"/>
                    </a:moveTo>
                    <a:lnTo>
                      <a:pt x="660" y="2152"/>
                    </a:lnTo>
                    <a:cubicBezTo>
                      <a:pt x="660" y="2152"/>
                      <a:pt x="1" y="1804"/>
                      <a:pt x="186" y="1077"/>
                    </a:cubicBezTo>
                  </a:path>
                </a:pathLst>
              </a:custGeom>
              <a:noFill/>
              <a:ln w="950" cap="flat" cmpd="sng">
                <a:solidFill>
                  <a:schemeClr val="dk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912175" y="1872550"/>
                <a:ext cx="28725" cy="39590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5836" fill="none" extrusionOk="0">
                    <a:moveTo>
                      <a:pt x="1" y="15835"/>
                    </a:moveTo>
                    <a:lnTo>
                      <a:pt x="1149" y="7246"/>
                    </a:lnTo>
                    <a:cubicBezTo>
                      <a:pt x="1149" y="7246"/>
                      <a:pt x="487" y="2661"/>
                      <a:pt x="929" y="0"/>
                    </a:cubicBezTo>
                  </a:path>
                </a:pathLst>
              </a:custGeom>
              <a:noFill/>
              <a:ln w="950" cap="flat" cmpd="sng">
                <a:solidFill>
                  <a:schemeClr val="dk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893350" y="2254625"/>
                <a:ext cx="70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" fill="none" extrusionOk="0">
                    <a:moveTo>
                      <a:pt x="0" y="0"/>
                    </a:moveTo>
                    <a:lnTo>
                      <a:pt x="2812" y="0"/>
                    </a:lnTo>
                  </a:path>
                </a:pathLst>
              </a:custGeom>
              <a:noFill/>
              <a:ln w="950" cap="flat" cmpd="sng">
                <a:solidFill>
                  <a:schemeClr val="dk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915050" y="1831475"/>
                <a:ext cx="640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fill="none" extrusionOk="0">
                    <a:moveTo>
                      <a:pt x="0" y="1619"/>
                    </a:moveTo>
                    <a:cubicBezTo>
                      <a:pt x="0" y="1619"/>
                      <a:pt x="1884" y="2219"/>
                      <a:pt x="2560" y="0"/>
                    </a:cubicBezTo>
                  </a:path>
                </a:pathLst>
              </a:custGeom>
              <a:noFill/>
              <a:ln w="950" cap="flat" cmpd="sng">
                <a:solidFill>
                  <a:schemeClr val="dk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935200" y="1817475"/>
                <a:ext cx="10922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4369" h="195" fill="none" extrusionOk="0">
                    <a:moveTo>
                      <a:pt x="4368" y="195"/>
                    </a:moveTo>
                    <a:lnTo>
                      <a:pt x="0" y="0"/>
                    </a:lnTo>
                  </a:path>
                </a:pathLst>
              </a:custGeom>
              <a:noFill/>
              <a:ln w="950" cap="flat" cmpd="sng">
                <a:solidFill>
                  <a:srgbClr val="2D2D2F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6919975" y="1801925"/>
                <a:ext cx="14275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5710" h="2523" extrusionOk="0">
                    <a:moveTo>
                      <a:pt x="977" y="0"/>
                    </a:moveTo>
                    <a:cubicBezTo>
                      <a:pt x="481" y="467"/>
                      <a:pt x="182" y="1134"/>
                      <a:pt x="1" y="1793"/>
                    </a:cubicBezTo>
                    <a:lnTo>
                      <a:pt x="4567" y="1660"/>
                    </a:lnTo>
                    <a:cubicBezTo>
                      <a:pt x="4567" y="1660"/>
                      <a:pt x="4693" y="2522"/>
                      <a:pt x="5381" y="2522"/>
                    </a:cubicBezTo>
                    <a:cubicBezTo>
                      <a:pt x="5479" y="2522"/>
                      <a:pt x="5588" y="2505"/>
                      <a:pt x="5710" y="2465"/>
                    </a:cubicBezTo>
                    <a:cubicBezTo>
                      <a:pt x="5300" y="990"/>
                      <a:pt x="4726" y="213"/>
                      <a:pt x="4726" y="213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908900" y="1595550"/>
                <a:ext cx="159225" cy="24270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9708" extrusionOk="0">
                    <a:moveTo>
                      <a:pt x="3081" y="0"/>
                    </a:moveTo>
                    <a:cubicBezTo>
                      <a:pt x="2654" y="0"/>
                      <a:pt x="868" y="443"/>
                      <a:pt x="267" y="2841"/>
                    </a:cubicBezTo>
                    <a:cubicBezTo>
                      <a:pt x="0" y="3911"/>
                      <a:pt x="194" y="4965"/>
                      <a:pt x="235" y="5937"/>
                    </a:cubicBezTo>
                    <a:cubicBezTo>
                      <a:pt x="330" y="8117"/>
                      <a:pt x="293" y="9605"/>
                      <a:pt x="293" y="9605"/>
                    </a:cubicBezTo>
                    <a:lnTo>
                      <a:pt x="6256" y="9707"/>
                    </a:lnTo>
                    <a:lnTo>
                      <a:pt x="5448" y="6270"/>
                    </a:lnTo>
                    <a:lnTo>
                      <a:pt x="5446" y="6262"/>
                    </a:lnTo>
                    <a:lnTo>
                      <a:pt x="5437" y="6226"/>
                    </a:lnTo>
                    <a:cubicBezTo>
                      <a:pt x="5980" y="5764"/>
                      <a:pt x="6239" y="5237"/>
                      <a:pt x="6329" y="4707"/>
                    </a:cubicBezTo>
                    <a:cubicBezTo>
                      <a:pt x="6344" y="4618"/>
                      <a:pt x="6354" y="4526"/>
                      <a:pt x="6358" y="4437"/>
                    </a:cubicBezTo>
                    <a:cubicBezTo>
                      <a:pt x="6366" y="4375"/>
                      <a:pt x="6368" y="4314"/>
                      <a:pt x="6368" y="4255"/>
                    </a:cubicBezTo>
                    <a:cubicBezTo>
                      <a:pt x="6369" y="4046"/>
                      <a:pt x="6348" y="3840"/>
                      <a:pt x="6316" y="3640"/>
                    </a:cubicBezTo>
                    <a:cubicBezTo>
                      <a:pt x="6306" y="3581"/>
                      <a:pt x="6295" y="3521"/>
                      <a:pt x="6282" y="3464"/>
                    </a:cubicBezTo>
                    <a:cubicBezTo>
                      <a:pt x="6224" y="3188"/>
                      <a:pt x="6145" y="2870"/>
                      <a:pt x="6064" y="2560"/>
                    </a:cubicBezTo>
                    <a:cubicBezTo>
                      <a:pt x="5851" y="1751"/>
                      <a:pt x="5298" y="1075"/>
                      <a:pt x="4547" y="708"/>
                    </a:cubicBezTo>
                    <a:lnTo>
                      <a:pt x="3167" y="32"/>
                    </a:lnTo>
                    <a:cubicBezTo>
                      <a:pt x="3188" y="14"/>
                      <a:pt x="3155" y="0"/>
                      <a:pt x="30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985650" y="1595550"/>
                <a:ext cx="60675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4287" extrusionOk="0">
                    <a:moveTo>
                      <a:pt x="1" y="0"/>
                    </a:moveTo>
                    <a:lnTo>
                      <a:pt x="2427" y="4286"/>
                    </a:lnTo>
                    <a:lnTo>
                      <a:pt x="2291" y="1487"/>
                    </a:lnTo>
                    <a:lnTo>
                      <a:pt x="1441" y="9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010250" y="1591550"/>
                <a:ext cx="43975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85" extrusionOk="0">
                    <a:moveTo>
                      <a:pt x="704" y="0"/>
                    </a:moveTo>
                    <a:lnTo>
                      <a:pt x="0" y="1229"/>
                    </a:lnTo>
                    <a:lnTo>
                      <a:pt x="1260" y="1684"/>
                    </a:lnTo>
                    <a:lnTo>
                      <a:pt x="1414" y="1540"/>
                    </a:lnTo>
                    <a:cubicBezTo>
                      <a:pt x="1758" y="1220"/>
                      <a:pt x="1714" y="681"/>
                      <a:pt x="1322" y="417"/>
                    </a:cubicBez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6988050" y="1494550"/>
                <a:ext cx="78575" cy="138725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549" extrusionOk="0">
                    <a:moveTo>
                      <a:pt x="1429" y="0"/>
                    </a:moveTo>
                    <a:lnTo>
                      <a:pt x="1" y="4072"/>
                    </a:lnTo>
                    <a:lnTo>
                      <a:pt x="1511" y="5548"/>
                    </a:lnTo>
                    <a:lnTo>
                      <a:pt x="2015" y="4862"/>
                    </a:lnTo>
                    <a:lnTo>
                      <a:pt x="2865" y="3704"/>
                    </a:lnTo>
                    <a:lnTo>
                      <a:pt x="3142" y="3327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7026450" y="1449825"/>
                <a:ext cx="664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536" extrusionOk="0">
                    <a:moveTo>
                      <a:pt x="1329" y="0"/>
                    </a:moveTo>
                    <a:cubicBezTo>
                      <a:pt x="595" y="0"/>
                      <a:pt x="0" y="567"/>
                      <a:pt x="0" y="1268"/>
                    </a:cubicBezTo>
                    <a:cubicBezTo>
                      <a:pt x="0" y="1968"/>
                      <a:pt x="595" y="2536"/>
                      <a:pt x="1329" y="2536"/>
                    </a:cubicBezTo>
                    <a:cubicBezTo>
                      <a:pt x="2064" y="2536"/>
                      <a:pt x="2658" y="1968"/>
                      <a:pt x="2658" y="1268"/>
                    </a:cubicBezTo>
                    <a:cubicBezTo>
                      <a:pt x="2658" y="567"/>
                      <a:pt x="2064" y="0"/>
                      <a:pt x="1329" y="0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7001475" y="1477800"/>
                <a:ext cx="104025" cy="12647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5059" extrusionOk="0">
                    <a:moveTo>
                      <a:pt x="1485" y="1"/>
                    </a:moveTo>
                    <a:cubicBezTo>
                      <a:pt x="1325" y="1"/>
                      <a:pt x="1171" y="26"/>
                      <a:pt x="1029" y="71"/>
                    </a:cubicBezTo>
                    <a:cubicBezTo>
                      <a:pt x="416" y="269"/>
                      <a:pt x="0" y="858"/>
                      <a:pt x="81" y="1512"/>
                    </a:cubicBezTo>
                    <a:lnTo>
                      <a:pt x="153" y="2073"/>
                    </a:lnTo>
                    <a:lnTo>
                      <a:pt x="373" y="4333"/>
                    </a:lnTo>
                    <a:cubicBezTo>
                      <a:pt x="373" y="4333"/>
                      <a:pt x="1961" y="4895"/>
                      <a:pt x="2507" y="5027"/>
                    </a:cubicBezTo>
                    <a:cubicBezTo>
                      <a:pt x="2595" y="5048"/>
                      <a:pt x="2685" y="5058"/>
                      <a:pt x="2773" y="5058"/>
                    </a:cubicBezTo>
                    <a:cubicBezTo>
                      <a:pt x="3274" y="5058"/>
                      <a:pt x="3748" y="4734"/>
                      <a:pt x="3857" y="4243"/>
                    </a:cubicBezTo>
                    <a:cubicBezTo>
                      <a:pt x="4033" y="3455"/>
                      <a:pt x="4160" y="2664"/>
                      <a:pt x="3907" y="1768"/>
                    </a:cubicBezTo>
                    <a:cubicBezTo>
                      <a:pt x="3758" y="1240"/>
                      <a:pt x="3430" y="794"/>
                      <a:pt x="2993" y="482"/>
                    </a:cubicBezTo>
                    <a:cubicBezTo>
                      <a:pt x="2797" y="340"/>
                      <a:pt x="2579" y="227"/>
                      <a:pt x="2345" y="146"/>
                    </a:cubicBezTo>
                    <a:lnTo>
                      <a:pt x="2342" y="145"/>
                    </a:lnTo>
                    <a:lnTo>
                      <a:pt x="2210" y="102"/>
                    </a:lnTo>
                    <a:lnTo>
                      <a:pt x="2197" y="98"/>
                    </a:lnTo>
                    <a:cubicBezTo>
                      <a:pt x="2130" y="78"/>
                      <a:pt x="2062" y="63"/>
                      <a:pt x="1994" y="51"/>
                    </a:cubicBezTo>
                    <a:cubicBezTo>
                      <a:pt x="1831" y="18"/>
                      <a:pt x="1665" y="1"/>
                      <a:pt x="1495" y="1"/>
                    </a:cubicBezTo>
                    <a:cubicBezTo>
                      <a:pt x="1492" y="1"/>
                      <a:pt x="1488" y="1"/>
                      <a:pt x="1485" y="1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059650" y="1570325"/>
                <a:ext cx="190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9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302"/>
                      <a:pt x="208" y="396"/>
                      <a:pt x="368" y="396"/>
                    </a:cubicBezTo>
                    <a:cubicBezTo>
                      <a:pt x="566" y="396"/>
                      <a:pt x="760" y="253"/>
                      <a:pt x="722" y="175"/>
                    </a:cubicBezTo>
                    <a:cubicBezTo>
                      <a:pt x="652" y="3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970125" y="1468150"/>
                <a:ext cx="9870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3666" extrusionOk="0">
                    <a:moveTo>
                      <a:pt x="2477" y="1"/>
                    </a:moveTo>
                    <a:cubicBezTo>
                      <a:pt x="1609" y="1"/>
                      <a:pt x="598" y="264"/>
                      <a:pt x="351" y="1153"/>
                    </a:cubicBezTo>
                    <a:cubicBezTo>
                      <a:pt x="0" y="2416"/>
                      <a:pt x="1222" y="3665"/>
                      <a:pt x="1222" y="3665"/>
                    </a:cubicBezTo>
                    <a:lnTo>
                      <a:pt x="2214" y="3314"/>
                    </a:lnTo>
                    <a:lnTo>
                      <a:pt x="2196" y="1337"/>
                    </a:lnTo>
                    <a:cubicBezTo>
                      <a:pt x="2196" y="1337"/>
                      <a:pt x="3128" y="1236"/>
                      <a:pt x="3815" y="387"/>
                    </a:cubicBezTo>
                    <a:cubicBezTo>
                      <a:pt x="3948" y="221"/>
                      <a:pt x="3272" y="1"/>
                      <a:pt x="2477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7077125" y="1524375"/>
                <a:ext cx="240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773" extrusionOk="0">
                    <a:moveTo>
                      <a:pt x="15" y="1"/>
                    </a:moveTo>
                    <a:lnTo>
                      <a:pt x="0" y="1732"/>
                    </a:lnTo>
                    <a:lnTo>
                      <a:pt x="134" y="1760"/>
                    </a:lnTo>
                    <a:cubicBezTo>
                      <a:pt x="174" y="1769"/>
                      <a:pt x="214" y="1773"/>
                      <a:pt x="253" y="1773"/>
                    </a:cubicBezTo>
                    <a:cubicBezTo>
                      <a:pt x="688" y="1773"/>
                      <a:pt x="959" y="1267"/>
                      <a:pt x="648" y="930"/>
                    </a:cubicBezTo>
                    <a:cubicBezTo>
                      <a:pt x="431" y="695"/>
                      <a:pt x="194" y="430"/>
                      <a:pt x="15" y="1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966275" y="1525225"/>
                <a:ext cx="58775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738" extrusionOk="0">
                    <a:moveTo>
                      <a:pt x="1234" y="0"/>
                    </a:moveTo>
                    <a:cubicBezTo>
                      <a:pt x="437" y="0"/>
                      <a:pt x="1" y="1395"/>
                      <a:pt x="1834" y="1738"/>
                    </a:cubicBezTo>
                    <a:lnTo>
                      <a:pt x="2350" y="1059"/>
                    </a:lnTo>
                    <a:cubicBezTo>
                      <a:pt x="2020" y="280"/>
                      <a:pt x="1591" y="0"/>
                      <a:pt x="1234" y="0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6993425" y="1540750"/>
                <a:ext cx="144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93" extrusionOk="0">
                    <a:moveTo>
                      <a:pt x="1" y="1"/>
                    </a:moveTo>
                    <a:lnTo>
                      <a:pt x="578" y="493"/>
                    </a:lnTo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6993425" y="1540750"/>
                <a:ext cx="144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93" fill="none" extrusionOk="0">
                    <a:moveTo>
                      <a:pt x="1" y="1"/>
                    </a:moveTo>
                    <a:lnTo>
                      <a:pt x="578" y="493"/>
                    </a:lnTo>
                  </a:path>
                </a:pathLst>
              </a:custGeom>
              <a:noFill/>
              <a:ln w="475" cap="flat" cmpd="sng">
                <a:solidFill>
                  <a:srgbClr val="EAAB8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7016100" y="1516025"/>
                <a:ext cx="14750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432" extrusionOk="0">
                    <a:moveTo>
                      <a:pt x="589" y="0"/>
                    </a:moveTo>
                    <a:lnTo>
                      <a:pt x="0" y="477"/>
                    </a:lnTo>
                    <a:lnTo>
                      <a:pt x="375" y="1399"/>
                    </a:lnTo>
                    <a:lnTo>
                      <a:pt x="581" y="143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7058000" y="1533100"/>
                <a:ext cx="1047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748" extrusionOk="0">
                    <a:moveTo>
                      <a:pt x="166" y="1"/>
                    </a:moveTo>
                    <a:cubicBezTo>
                      <a:pt x="162" y="1"/>
                      <a:pt x="158" y="1"/>
                      <a:pt x="153" y="2"/>
                    </a:cubicBezTo>
                    <a:cubicBezTo>
                      <a:pt x="55" y="15"/>
                      <a:pt x="0" y="193"/>
                      <a:pt x="31" y="398"/>
                    </a:cubicBezTo>
                    <a:cubicBezTo>
                      <a:pt x="62" y="596"/>
                      <a:pt x="160" y="748"/>
                      <a:pt x="255" y="748"/>
                    </a:cubicBezTo>
                    <a:cubicBezTo>
                      <a:pt x="259" y="748"/>
                      <a:pt x="263" y="748"/>
                      <a:pt x="267" y="747"/>
                    </a:cubicBezTo>
                    <a:cubicBezTo>
                      <a:pt x="365" y="733"/>
                      <a:pt x="419" y="555"/>
                      <a:pt x="388" y="349"/>
                    </a:cubicBezTo>
                    <a:cubicBezTo>
                      <a:pt x="358" y="152"/>
                      <a:pt x="26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7042975" y="1511850"/>
                <a:ext cx="223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334" extrusionOk="0">
                    <a:moveTo>
                      <a:pt x="499" y="1"/>
                    </a:moveTo>
                    <a:cubicBezTo>
                      <a:pt x="422" y="1"/>
                      <a:pt x="336" y="17"/>
                      <a:pt x="254" y="55"/>
                    </a:cubicBezTo>
                    <a:cubicBezTo>
                      <a:pt x="0" y="173"/>
                      <a:pt x="5" y="334"/>
                      <a:pt x="233" y="334"/>
                    </a:cubicBezTo>
                    <a:cubicBezTo>
                      <a:pt x="295" y="334"/>
                      <a:pt x="375" y="321"/>
                      <a:pt x="471" y="293"/>
                    </a:cubicBezTo>
                    <a:cubicBezTo>
                      <a:pt x="892" y="167"/>
                      <a:pt x="746" y="1"/>
                      <a:pt x="499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087450" y="1527950"/>
                <a:ext cx="1050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748" extrusionOk="0">
                    <a:moveTo>
                      <a:pt x="165" y="0"/>
                    </a:moveTo>
                    <a:cubicBezTo>
                      <a:pt x="161" y="0"/>
                      <a:pt x="157" y="0"/>
                      <a:pt x="153" y="1"/>
                    </a:cubicBezTo>
                    <a:cubicBezTo>
                      <a:pt x="55" y="15"/>
                      <a:pt x="1" y="193"/>
                      <a:pt x="32" y="399"/>
                    </a:cubicBezTo>
                    <a:cubicBezTo>
                      <a:pt x="61" y="596"/>
                      <a:pt x="159" y="747"/>
                      <a:pt x="254" y="747"/>
                    </a:cubicBezTo>
                    <a:cubicBezTo>
                      <a:pt x="258" y="747"/>
                      <a:pt x="262" y="747"/>
                      <a:pt x="266" y="746"/>
                    </a:cubicBezTo>
                    <a:cubicBezTo>
                      <a:pt x="364" y="732"/>
                      <a:pt x="419" y="555"/>
                      <a:pt x="388" y="350"/>
                    </a:cubicBezTo>
                    <a:cubicBezTo>
                      <a:pt x="358" y="152"/>
                      <a:pt x="260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7078875" y="1504900"/>
                <a:ext cx="250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02" extrusionOk="0">
                    <a:moveTo>
                      <a:pt x="406" y="1"/>
                    </a:moveTo>
                    <a:cubicBezTo>
                      <a:pt x="390" y="1"/>
                      <a:pt x="375" y="1"/>
                      <a:pt x="359" y="3"/>
                    </a:cubicBezTo>
                    <a:cubicBezTo>
                      <a:pt x="1" y="31"/>
                      <a:pt x="8" y="270"/>
                      <a:pt x="472" y="299"/>
                    </a:cubicBezTo>
                    <a:cubicBezTo>
                      <a:pt x="499" y="300"/>
                      <a:pt x="524" y="301"/>
                      <a:pt x="547" y="301"/>
                    </a:cubicBezTo>
                    <a:cubicBezTo>
                      <a:pt x="1001" y="301"/>
                      <a:pt x="751" y="1"/>
                      <a:pt x="406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7074975" y="1522325"/>
                <a:ext cx="2400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774" extrusionOk="0">
                    <a:moveTo>
                      <a:pt x="15" y="1"/>
                    </a:moveTo>
                    <a:lnTo>
                      <a:pt x="0" y="1733"/>
                    </a:lnTo>
                    <a:lnTo>
                      <a:pt x="134" y="1761"/>
                    </a:lnTo>
                    <a:cubicBezTo>
                      <a:pt x="175" y="1769"/>
                      <a:pt x="214" y="1773"/>
                      <a:pt x="253" y="1773"/>
                    </a:cubicBezTo>
                    <a:cubicBezTo>
                      <a:pt x="688" y="1773"/>
                      <a:pt x="959" y="1267"/>
                      <a:pt x="649" y="930"/>
                    </a:cubicBezTo>
                    <a:cubicBezTo>
                      <a:pt x="431" y="696"/>
                      <a:pt x="195" y="429"/>
                      <a:pt x="15" y="1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7074975" y="1522325"/>
                <a:ext cx="2467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865" fill="none" extrusionOk="0">
                    <a:moveTo>
                      <a:pt x="15" y="1"/>
                    </a:moveTo>
                    <a:cubicBezTo>
                      <a:pt x="195" y="429"/>
                      <a:pt x="431" y="696"/>
                      <a:pt x="649" y="930"/>
                    </a:cubicBezTo>
                    <a:cubicBezTo>
                      <a:pt x="987" y="1297"/>
                      <a:pt x="636" y="1864"/>
                      <a:pt x="134" y="1761"/>
                    </a:cubicBezTo>
                    <a:lnTo>
                      <a:pt x="0" y="1733"/>
                    </a:lnTo>
                  </a:path>
                </a:pathLst>
              </a:custGeom>
              <a:noFill/>
              <a:ln w="475" cap="flat" cmpd="sng">
                <a:solidFill>
                  <a:srgbClr val="EAAB8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7012375" y="1492550"/>
                <a:ext cx="2905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40" extrusionOk="0">
                    <a:moveTo>
                      <a:pt x="945" y="0"/>
                    </a:moveTo>
                    <a:lnTo>
                      <a:pt x="1" y="494"/>
                    </a:lnTo>
                    <a:lnTo>
                      <a:pt x="443" y="1939"/>
                    </a:lnTo>
                    <a:lnTo>
                      <a:pt x="559" y="1825"/>
                    </a:lnTo>
                    <a:cubicBezTo>
                      <a:pt x="994" y="1393"/>
                      <a:pt x="1161" y="776"/>
                      <a:pt x="1000" y="197"/>
                    </a:cubicBez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7049700" y="1479350"/>
                <a:ext cx="3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67" extrusionOk="0">
                    <a:moveTo>
                      <a:pt x="708" y="1"/>
                    </a:moveTo>
                    <a:cubicBezTo>
                      <a:pt x="288" y="1"/>
                      <a:pt x="1" y="359"/>
                      <a:pt x="1" y="359"/>
                    </a:cubicBezTo>
                    <a:cubicBezTo>
                      <a:pt x="298" y="589"/>
                      <a:pt x="555" y="666"/>
                      <a:pt x="765" y="666"/>
                    </a:cubicBezTo>
                    <a:cubicBezTo>
                      <a:pt x="1184" y="666"/>
                      <a:pt x="1417" y="359"/>
                      <a:pt x="1417" y="359"/>
                    </a:cubicBezTo>
                    <a:cubicBezTo>
                      <a:pt x="1161" y="90"/>
                      <a:pt x="918" y="1"/>
                      <a:pt x="708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933525" y="1669775"/>
                <a:ext cx="131775" cy="168475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6739" extrusionOk="0">
                    <a:moveTo>
                      <a:pt x="368" y="0"/>
                    </a:moveTo>
                    <a:cubicBezTo>
                      <a:pt x="75" y="1350"/>
                      <a:pt x="1" y="5332"/>
                      <a:pt x="41" y="6649"/>
                    </a:cubicBezTo>
                    <a:lnTo>
                      <a:pt x="5271" y="6738"/>
                    </a:lnTo>
                    <a:lnTo>
                      <a:pt x="5271" y="6738"/>
                    </a:lnTo>
                    <a:lnTo>
                      <a:pt x="5039" y="2715"/>
                    </a:lnTo>
                    <a:lnTo>
                      <a:pt x="3293" y="2471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6926900" y="1617975"/>
                <a:ext cx="132950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8077" extrusionOk="0">
                    <a:moveTo>
                      <a:pt x="1420" y="0"/>
                    </a:moveTo>
                    <a:cubicBezTo>
                      <a:pt x="1402" y="0"/>
                      <a:pt x="1383" y="1"/>
                      <a:pt x="1364" y="2"/>
                    </a:cubicBezTo>
                    <a:cubicBezTo>
                      <a:pt x="573" y="48"/>
                      <a:pt x="1" y="755"/>
                      <a:pt x="41" y="1512"/>
                    </a:cubicBezTo>
                    <a:cubicBezTo>
                      <a:pt x="164" y="3889"/>
                      <a:pt x="1047" y="5607"/>
                      <a:pt x="2122" y="7329"/>
                    </a:cubicBezTo>
                    <a:cubicBezTo>
                      <a:pt x="2419" y="7803"/>
                      <a:pt x="2949" y="8076"/>
                      <a:pt x="3502" y="8076"/>
                    </a:cubicBezTo>
                    <a:cubicBezTo>
                      <a:pt x="3686" y="8076"/>
                      <a:pt x="3873" y="8046"/>
                      <a:pt x="4054" y="7983"/>
                    </a:cubicBezTo>
                    <a:cubicBezTo>
                      <a:pt x="4892" y="7689"/>
                      <a:pt x="5317" y="6798"/>
                      <a:pt x="5000" y="6003"/>
                    </a:cubicBezTo>
                    <a:lnTo>
                      <a:pt x="2729" y="1001"/>
                    </a:lnTo>
                    <a:cubicBezTo>
                      <a:pt x="2597" y="697"/>
                      <a:pt x="2095" y="0"/>
                      <a:pt x="14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7010475" y="1621350"/>
                <a:ext cx="358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3252" extrusionOk="0">
                    <a:moveTo>
                      <a:pt x="616" y="1"/>
                    </a:moveTo>
                    <a:lnTo>
                      <a:pt x="409" y="26"/>
                    </a:lnTo>
                    <a:lnTo>
                      <a:pt x="0" y="325"/>
                    </a:lnTo>
                    <a:lnTo>
                      <a:pt x="595" y="828"/>
                    </a:lnTo>
                    <a:lnTo>
                      <a:pt x="614" y="1802"/>
                    </a:lnTo>
                    <a:lnTo>
                      <a:pt x="1434" y="3252"/>
                    </a:lnTo>
                    <a:lnTo>
                      <a:pt x="1347" y="1473"/>
                    </a:lnTo>
                    <a:lnTo>
                      <a:pt x="947" y="760"/>
                    </a:lnTo>
                    <a:lnTo>
                      <a:pt x="1026" y="273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979850" y="1577400"/>
                <a:ext cx="532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2454" extrusionOk="0">
                    <a:moveTo>
                      <a:pt x="474" y="1"/>
                    </a:moveTo>
                    <a:lnTo>
                      <a:pt x="1" y="755"/>
                    </a:lnTo>
                    <a:lnTo>
                      <a:pt x="1210" y="2454"/>
                    </a:lnTo>
                    <a:lnTo>
                      <a:pt x="1631" y="2048"/>
                    </a:lnTo>
                    <a:cubicBezTo>
                      <a:pt x="2129" y="1566"/>
                      <a:pt x="2040" y="742"/>
                      <a:pt x="1420" y="414"/>
                    </a:cubicBezTo>
                    <a:cubicBezTo>
                      <a:pt x="1392" y="400"/>
                      <a:pt x="1362" y="386"/>
                      <a:pt x="1334" y="373"/>
                    </a:cubicBez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6995001" y="2371935"/>
              <a:ext cx="454850" cy="190449"/>
            </a:xfrm>
            <a:custGeom>
              <a:avLst/>
              <a:gdLst/>
              <a:ahLst/>
              <a:cxnLst/>
              <a:rect l="l" t="t" r="r" b="b"/>
              <a:pathLst>
                <a:path w="7516" h="3147" extrusionOk="0">
                  <a:moveTo>
                    <a:pt x="1433" y="0"/>
                  </a:moveTo>
                  <a:cubicBezTo>
                    <a:pt x="1427" y="0"/>
                    <a:pt x="1420" y="1"/>
                    <a:pt x="1414" y="1"/>
                  </a:cubicBezTo>
                  <a:cubicBezTo>
                    <a:pt x="810" y="9"/>
                    <a:pt x="252" y="408"/>
                    <a:pt x="78" y="1025"/>
                  </a:cubicBezTo>
                  <a:cubicBezTo>
                    <a:pt x="1" y="1298"/>
                    <a:pt x="10" y="1575"/>
                    <a:pt x="87" y="1827"/>
                  </a:cubicBezTo>
                  <a:cubicBezTo>
                    <a:pt x="236" y="2304"/>
                    <a:pt x="630" y="2689"/>
                    <a:pt x="1160" y="2789"/>
                  </a:cubicBezTo>
                  <a:cubicBezTo>
                    <a:pt x="2635" y="3067"/>
                    <a:pt x="3984" y="3147"/>
                    <a:pt x="5051" y="3147"/>
                  </a:cubicBezTo>
                  <a:cubicBezTo>
                    <a:pt x="6509" y="3147"/>
                    <a:pt x="7439" y="2997"/>
                    <a:pt x="7439" y="2997"/>
                  </a:cubicBezTo>
                  <a:lnTo>
                    <a:pt x="7516" y="1931"/>
                  </a:lnTo>
                  <a:lnTo>
                    <a:pt x="1891" y="77"/>
                  </a:lnTo>
                  <a:cubicBezTo>
                    <a:pt x="1739" y="26"/>
                    <a:pt x="1585" y="0"/>
                    <a:pt x="1433" y="0"/>
                  </a:cubicBez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341334" y="2474873"/>
              <a:ext cx="156498" cy="104635"/>
            </a:xfrm>
            <a:custGeom>
              <a:avLst/>
              <a:gdLst/>
              <a:ahLst/>
              <a:cxnLst/>
              <a:rect l="l" t="t" r="r" b="b"/>
              <a:pathLst>
                <a:path w="2586" h="1729" extrusionOk="0">
                  <a:moveTo>
                    <a:pt x="937" y="1"/>
                  </a:moveTo>
                  <a:lnTo>
                    <a:pt x="0" y="1155"/>
                  </a:lnTo>
                  <a:lnTo>
                    <a:pt x="1156" y="1728"/>
                  </a:lnTo>
                  <a:lnTo>
                    <a:pt x="2585" y="362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448750" y="2496720"/>
              <a:ext cx="106329" cy="65238"/>
            </a:xfrm>
            <a:custGeom>
              <a:avLst/>
              <a:gdLst/>
              <a:ahLst/>
              <a:cxnLst/>
              <a:rect l="l" t="t" r="r" b="b"/>
              <a:pathLst>
                <a:path w="1757" h="1078" extrusionOk="0">
                  <a:moveTo>
                    <a:pt x="810" y="1"/>
                  </a:moveTo>
                  <a:lnTo>
                    <a:pt x="1" y="675"/>
                  </a:lnTo>
                  <a:lnTo>
                    <a:pt x="1114" y="902"/>
                  </a:lnTo>
                  <a:lnTo>
                    <a:pt x="1423" y="1049"/>
                  </a:lnTo>
                  <a:cubicBezTo>
                    <a:pt x="1453" y="1068"/>
                    <a:pt x="1486" y="1078"/>
                    <a:pt x="1520" y="1078"/>
                  </a:cubicBezTo>
                  <a:cubicBezTo>
                    <a:pt x="1532" y="1078"/>
                    <a:pt x="1544" y="1077"/>
                    <a:pt x="1555" y="1074"/>
                  </a:cubicBezTo>
                  <a:cubicBezTo>
                    <a:pt x="1703" y="1046"/>
                    <a:pt x="1757" y="862"/>
                    <a:pt x="1647" y="759"/>
                  </a:cubicBezTo>
                  <a:lnTo>
                    <a:pt x="810" y="1"/>
                  </a:ln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447116" y="2521773"/>
              <a:ext cx="79581" cy="51500"/>
            </a:xfrm>
            <a:custGeom>
              <a:avLst/>
              <a:gdLst/>
              <a:ahLst/>
              <a:cxnLst/>
              <a:rect l="l" t="t" r="r" b="b"/>
              <a:pathLst>
                <a:path w="1315" h="851" extrusionOk="0">
                  <a:moveTo>
                    <a:pt x="339" y="1"/>
                  </a:moveTo>
                  <a:lnTo>
                    <a:pt x="0" y="384"/>
                  </a:lnTo>
                  <a:lnTo>
                    <a:pt x="987" y="834"/>
                  </a:lnTo>
                  <a:cubicBezTo>
                    <a:pt x="1014" y="845"/>
                    <a:pt x="1042" y="851"/>
                    <a:pt x="1069" y="851"/>
                  </a:cubicBezTo>
                  <a:cubicBezTo>
                    <a:pt x="1140" y="851"/>
                    <a:pt x="1208" y="815"/>
                    <a:pt x="1249" y="752"/>
                  </a:cubicBezTo>
                  <a:cubicBezTo>
                    <a:pt x="1315" y="648"/>
                    <a:pt x="1278" y="508"/>
                    <a:pt x="1169" y="450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8900" y="2539686"/>
              <a:ext cx="79641" cy="51440"/>
            </a:xfrm>
            <a:custGeom>
              <a:avLst/>
              <a:gdLst/>
              <a:ahLst/>
              <a:cxnLst/>
              <a:rect l="l" t="t" r="r" b="b"/>
              <a:pathLst>
                <a:path w="1316" h="850" extrusionOk="0">
                  <a:moveTo>
                    <a:pt x="339" y="1"/>
                  </a:moveTo>
                  <a:lnTo>
                    <a:pt x="1" y="383"/>
                  </a:lnTo>
                  <a:lnTo>
                    <a:pt x="987" y="833"/>
                  </a:lnTo>
                  <a:cubicBezTo>
                    <a:pt x="1014" y="844"/>
                    <a:pt x="1042" y="850"/>
                    <a:pt x="1070" y="850"/>
                  </a:cubicBezTo>
                  <a:cubicBezTo>
                    <a:pt x="1141" y="850"/>
                    <a:pt x="1209" y="814"/>
                    <a:pt x="1249" y="752"/>
                  </a:cubicBezTo>
                  <a:cubicBezTo>
                    <a:pt x="1315" y="647"/>
                    <a:pt x="1279" y="507"/>
                    <a:pt x="1169" y="449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411290" y="2556267"/>
              <a:ext cx="79581" cy="51440"/>
            </a:xfrm>
            <a:custGeom>
              <a:avLst/>
              <a:gdLst/>
              <a:ahLst/>
              <a:cxnLst/>
              <a:rect l="l" t="t" r="r" b="b"/>
              <a:pathLst>
                <a:path w="1315" h="850" extrusionOk="0">
                  <a:moveTo>
                    <a:pt x="338" y="0"/>
                  </a:moveTo>
                  <a:lnTo>
                    <a:pt x="0" y="383"/>
                  </a:lnTo>
                  <a:lnTo>
                    <a:pt x="987" y="833"/>
                  </a:lnTo>
                  <a:cubicBezTo>
                    <a:pt x="1013" y="845"/>
                    <a:pt x="1041" y="850"/>
                    <a:pt x="1068" y="850"/>
                  </a:cubicBezTo>
                  <a:cubicBezTo>
                    <a:pt x="1139" y="850"/>
                    <a:pt x="1208" y="814"/>
                    <a:pt x="1248" y="751"/>
                  </a:cubicBezTo>
                  <a:cubicBezTo>
                    <a:pt x="1315" y="646"/>
                    <a:pt x="1278" y="506"/>
                    <a:pt x="1168" y="448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F2C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425088" y="2462952"/>
              <a:ext cx="47446" cy="44420"/>
            </a:xfrm>
            <a:custGeom>
              <a:avLst/>
              <a:gdLst/>
              <a:ahLst/>
              <a:cxnLst/>
              <a:rect l="l" t="t" r="r" b="b"/>
              <a:pathLst>
                <a:path w="784" h="734" extrusionOk="0">
                  <a:moveTo>
                    <a:pt x="526" y="0"/>
                  </a:moveTo>
                  <a:cubicBezTo>
                    <a:pt x="466" y="0"/>
                    <a:pt x="407" y="23"/>
                    <a:pt x="361" y="68"/>
                  </a:cubicBezTo>
                  <a:lnTo>
                    <a:pt x="94" y="331"/>
                  </a:lnTo>
                  <a:cubicBezTo>
                    <a:pt x="2" y="423"/>
                    <a:pt x="1" y="571"/>
                    <a:pt x="92" y="663"/>
                  </a:cubicBezTo>
                  <a:cubicBezTo>
                    <a:pt x="138" y="710"/>
                    <a:pt x="198" y="733"/>
                    <a:pt x="259" y="733"/>
                  </a:cubicBezTo>
                  <a:cubicBezTo>
                    <a:pt x="318" y="733"/>
                    <a:pt x="378" y="711"/>
                    <a:pt x="424" y="665"/>
                  </a:cubicBezTo>
                  <a:lnTo>
                    <a:pt x="690" y="401"/>
                  </a:lnTo>
                  <a:cubicBezTo>
                    <a:pt x="783" y="311"/>
                    <a:pt x="784" y="162"/>
                    <a:pt x="692" y="70"/>
                  </a:cubicBezTo>
                  <a:cubicBezTo>
                    <a:pt x="646" y="24"/>
                    <a:pt x="586" y="0"/>
                    <a:pt x="526" y="0"/>
                  </a:cubicBezTo>
                  <a:close/>
                </a:path>
              </a:pathLst>
            </a:custGeom>
            <a:solidFill>
              <a:srgbClr val="8E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15"/>
            <p:cNvGrpSpPr/>
            <p:nvPr/>
          </p:nvGrpSpPr>
          <p:grpSpPr>
            <a:xfrm>
              <a:off x="7305211" y="1741078"/>
              <a:ext cx="952969" cy="2116902"/>
              <a:chOff x="7124150" y="1490025"/>
              <a:chExt cx="393675" cy="874500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7384600" y="2001125"/>
                <a:ext cx="111675" cy="303475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12139" extrusionOk="0">
                    <a:moveTo>
                      <a:pt x="1731" y="0"/>
                    </a:moveTo>
                    <a:lnTo>
                      <a:pt x="1274" y="91"/>
                    </a:lnTo>
                    <a:cubicBezTo>
                      <a:pt x="511" y="241"/>
                      <a:pt x="0" y="915"/>
                      <a:pt x="12" y="1649"/>
                    </a:cubicBezTo>
                    <a:cubicBezTo>
                      <a:pt x="14" y="1797"/>
                      <a:pt x="38" y="1948"/>
                      <a:pt x="85" y="2099"/>
                    </a:cubicBezTo>
                    <a:lnTo>
                      <a:pt x="321" y="2842"/>
                    </a:lnTo>
                    <a:lnTo>
                      <a:pt x="1079" y="5229"/>
                    </a:lnTo>
                    <a:lnTo>
                      <a:pt x="3270" y="12139"/>
                    </a:lnTo>
                    <a:lnTo>
                      <a:pt x="4078" y="11804"/>
                    </a:lnTo>
                    <a:cubicBezTo>
                      <a:pt x="3734" y="10617"/>
                      <a:pt x="4467" y="8067"/>
                      <a:pt x="4030" y="5229"/>
                    </a:cubicBezTo>
                    <a:cubicBezTo>
                      <a:pt x="3870" y="4183"/>
                      <a:pt x="3550" y="3098"/>
                      <a:pt x="2959" y="2027"/>
                    </a:cubicBezTo>
                    <a:cubicBezTo>
                      <a:pt x="2889" y="1899"/>
                      <a:pt x="2822" y="1774"/>
                      <a:pt x="2757" y="1649"/>
                    </a:cubicBezTo>
                    <a:cubicBezTo>
                      <a:pt x="2419" y="1004"/>
                      <a:pt x="2136" y="410"/>
                      <a:pt x="1731" y="0"/>
                    </a:cubicBezTo>
                    <a:close/>
                  </a:path>
                </a:pathLst>
              </a:custGeom>
              <a:solidFill>
                <a:srgbClr val="8E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7432925" y="2252950"/>
                <a:ext cx="8000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463" extrusionOk="0">
                    <a:moveTo>
                      <a:pt x="1318" y="1"/>
                    </a:moveTo>
                    <a:lnTo>
                      <a:pt x="1028" y="4110"/>
                    </a:lnTo>
                    <a:lnTo>
                      <a:pt x="1" y="4463"/>
                    </a:lnTo>
                    <a:lnTo>
                      <a:pt x="1752" y="4463"/>
                    </a:lnTo>
                    <a:cubicBezTo>
                      <a:pt x="1752" y="4463"/>
                      <a:pt x="2102" y="2531"/>
                      <a:pt x="3199" y="1756"/>
                    </a:cubicBezTo>
                    <a:cubicBezTo>
                      <a:pt x="3199" y="1756"/>
                      <a:pt x="3031" y="632"/>
                      <a:pt x="1318" y="1"/>
                    </a:cubicBezTo>
                    <a:close/>
                  </a:path>
                </a:pathLst>
              </a:custGeom>
              <a:solidFill>
                <a:srgbClr val="8E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7432925" y="2270225"/>
                <a:ext cx="8490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3772" extrusionOk="0">
                    <a:moveTo>
                      <a:pt x="2517" y="0"/>
                    </a:moveTo>
                    <a:lnTo>
                      <a:pt x="1028" y="3419"/>
                    </a:lnTo>
                    <a:lnTo>
                      <a:pt x="1" y="3772"/>
                    </a:lnTo>
                    <a:lnTo>
                      <a:pt x="1752" y="3772"/>
                    </a:lnTo>
                    <a:cubicBezTo>
                      <a:pt x="1752" y="3772"/>
                      <a:pt x="2174" y="1919"/>
                      <a:pt x="3199" y="1065"/>
                    </a:cubicBezTo>
                    <a:cubicBezTo>
                      <a:pt x="3199" y="1065"/>
                      <a:pt x="3396" y="391"/>
                      <a:pt x="25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7503100" y="2296825"/>
                <a:ext cx="98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708" extrusionOk="0">
                    <a:moveTo>
                      <a:pt x="0" y="1"/>
                    </a:moveTo>
                    <a:lnTo>
                      <a:pt x="50" y="2708"/>
                    </a:lnTo>
                    <a:lnTo>
                      <a:pt x="193" y="2708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7293025" y="2007000"/>
                <a:ext cx="93225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1943" extrusionOk="0">
                    <a:moveTo>
                      <a:pt x="2515" y="0"/>
                    </a:moveTo>
                    <a:cubicBezTo>
                      <a:pt x="1728" y="0"/>
                      <a:pt x="1039" y="598"/>
                      <a:pt x="959" y="1414"/>
                    </a:cubicBezTo>
                    <a:cubicBezTo>
                      <a:pt x="959" y="1417"/>
                      <a:pt x="958" y="1419"/>
                      <a:pt x="958" y="1423"/>
                    </a:cubicBezTo>
                    <a:lnTo>
                      <a:pt x="887" y="2200"/>
                    </a:lnTo>
                    <a:lnTo>
                      <a:pt x="633" y="4994"/>
                    </a:lnTo>
                    <a:lnTo>
                      <a:pt x="1" y="11942"/>
                    </a:lnTo>
                    <a:lnTo>
                      <a:pt x="870" y="11916"/>
                    </a:lnTo>
                    <a:cubicBezTo>
                      <a:pt x="1027" y="10568"/>
                      <a:pt x="3022" y="8209"/>
                      <a:pt x="3555" y="4994"/>
                    </a:cubicBezTo>
                    <a:cubicBezTo>
                      <a:pt x="3686" y="4204"/>
                      <a:pt x="3729" y="3364"/>
                      <a:pt x="3634" y="2473"/>
                    </a:cubicBezTo>
                    <a:cubicBezTo>
                      <a:pt x="3595" y="2104"/>
                      <a:pt x="3573" y="1749"/>
                      <a:pt x="3542" y="1414"/>
                    </a:cubicBezTo>
                    <a:cubicBezTo>
                      <a:pt x="3499" y="937"/>
                      <a:pt x="3439" y="501"/>
                      <a:pt x="3290" y="129"/>
                    </a:cubicBezTo>
                    <a:lnTo>
                      <a:pt x="2832" y="33"/>
                    </a:lnTo>
                    <a:cubicBezTo>
                      <a:pt x="2726" y="11"/>
                      <a:pt x="2619" y="0"/>
                      <a:pt x="2515" y="0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7308825" y="2042325"/>
                <a:ext cx="77425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582" extrusionOk="0">
                    <a:moveTo>
                      <a:pt x="327" y="1"/>
                    </a:moveTo>
                    <a:cubicBezTo>
                      <a:pt x="327" y="4"/>
                      <a:pt x="326" y="6"/>
                      <a:pt x="326" y="10"/>
                    </a:cubicBezTo>
                    <a:lnTo>
                      <a:pt x="255" y="787"/>
                    </a:lnTo>
                    <a:lnTo>
                      <a:pt x="1" y="3581"/>
                    </a:lnTo>
                    <a:lnTo>
                      <a:pt x="2923" y="3581"/>
                    </a:lnTo>
                    <a:cubicBezTo>
                      <a:pt x="3054" y="2791"/>
                      <a:pt x="3097" y="1951"/>
                      <a:pt x="3002" y="1060"/>
                    </a:cubicBezTo>
                    <a:cubicBezTo>
                      <a:pt x="2963" y="691"/>
                      <a:pt x="2941" y="336"/>
                      <a:pt x="2910" y="1"/>
                    </a:cubicBezTo>
                    <a:close/>
                  </a:path>
                </a:pathLst>
              </a:custGeom>
              <a:solidFill>
                <a:srgbClr val="8E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7258575" y="2252950"/>
                <a:ext cx="86575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4463" extrusionOk="0">
                    <a:moveTo>
                      <a:pt x="1749" y="1"/>
                    </a:moveTo>
                    <a:lnTo>
                      <a:pt x="1028" y="4110"/>
                    </a:lnTo>
                    <a:lnTo>
                      <a:pt x="0" y="4463"/>
                    </a:lnTo>
                    <a:lnTo>
                      <a:pt x="1751" y="4463"/>
                    </a:lnTo>
                    <a:cubicBezTo>
                      <a:pt x="1751" y="4463"/>
                      <a:pt x="2101" y="2531"/>
                      <a:pt x="3199" y="1756"/>
                    </a:cubicBezTo>
                    <a:cubicBezTo>
                      <a:pt x="3199" y="1756"/>
                      <a:pt x="3463" y="632"/>
                      <a:pt x="1749" y="1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7258575" y="2271850"/>
                <a:ext cx="945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07" extrusionOk="0">
                    <a:moveTo>
                      <a:pt x="2903" y="1"/>
                    </a:moveTo>
                    <a:lnTo>
                      <a:pt x="1028" y="3354"/>
                    </a:lnTo>
                    <a:lnTo>
                      <a:pt x="0" y="3707"/>
                    </a:lnTo>
                    <a:lnTo>
                      <a:pt x="1751" y="3707"/>
                    </a:lnTo>
                    <a:cubicBezTo>
                      <a:pt x="1751" y="3707"/>
                      <a:pt x="2173" y="1854"/>
                      <a:pt x="3199" y="1000"/>
                    </a:cubicBezTo>
                    <a:cubicBezTo>
                      <a:pt x="3199" y="1000"/>
                      <a:pt x="3782" y="393"/>
                      <a:pt x="2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7328725" y="2296825"/>
                <a:ext cx="982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708" extrusionOk="0">
                    <a:moveTo>
                      <a:pt x="1" y="1"/>
                    </a:moveTo>
                    <a:lnTo>
                      <a:pt x="51" y="2708"/>
                    </a:lnTo>
                    <a:lnTo>
                      <a:pt x="194" y="2708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7301150" y="1769500"/>
                <a:ext cx="1563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1808" extrusionOk="0">
                    <a:moveTo>
                      <a:pt x="4554" y="1"/>
                    </a:moveTo>
                    <a:lnTo>
                      <a:pt x="1703" y="191"/>
                    </a:lnTo>
                    <a:lnTo>
                      <a:pt x="1113" y="230"/>
                    </a:lnTo>
                    <a:cubicBezTo>
                      <a:pt x="1066" y="266"/>
                      <a:pt x="1020" y="304"/>
                      <a:pt x="977" y="343"/>
                    </a:cubicBezTo>
                    <a:cubicBezTo>
                      <a:pt x="961" y="357"/>
                      <a:pt x="946" y="370"/>
                      <a:pt x="931" y="384"/>
                    </a:cubicBezTo>
                    <a:cubicBezTo>
                      <a:pt x="291" y="974"/>
                      <a:pt x="1" y="1807"/>
                      <a:pt x="959" y="1807"/>
                    </a:cubicBezTo>
                    <a:cubicBezTo>
                      <a:pt x="1004" y="1807"/>
                      <a:pt x="1052" y="1805"/>
                      <a:pt x="1102" y="1801"/>
                    </a:cubicBezTo>
                    <a:lnTo>
                      <a:pt x="3731" y="1652"/>
                    </a:lnTo>
                    <a:lnTo>
                      <a:pt x="5398" y="1556"/>
                    </a:lnTo>
                    <a:cubicBezTo>
                      <a:pt x="5408" y="1552"/>
                      <a:pt x="5416" y="1549"/>
                      <a:pt x="5424" y="1545"/>
                    </a:cubicBezTo>
                    <a:cubicBezTo>
                      <a:pt x="6076" y="1271"/>
                      <a:pt x="6252" y="481"/>
                      <a:pt x="4899" y="86"/>
                    </a:cubicBezTo>
                    <a:cubicBezTo>
                      <a:pt x="4794" y="55"/>
                      <a:pt x="4678" y="26"/>
                      <a:pt x="4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7350425" y="1552825"/>
                <a:ext cx="6397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4183" extrusionOk="0">
                    <a:moveTo>
                      <a:pt x="2203" y="0"/>
                    </a:moveTo>
                    <a:lnTo>
                      <a:pt x="0" y="757"/>
                    </a:lnTo>
                    <a:lnTo>
                      <a:pt x="687" y="4182"/>
                    </a:lnTo>
                    <a:lnTo>
                      <a:pt x="2559" y="3318"/>
                    </a:lnTo>
                    <a:lnTo>
                      <a:pt x="2211" y="156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8E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302325" y="1624925"/>
                <a:ext cx="1553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7748" extrusionOk="0">
                    <a:moveTo>
                      <a:pt x="6129" y="1"/>
                    </a:moveTo>
                    <a:lnTo>
                      <a:pt x="5861" y="3"/>
                    </a:lnTo>
                    <a:lnTo>
                      <a:pt x="2367" y="122"/>
                    </a:lnTo>
                    <a:lnTo>
                      <a:pt x="669" y="1360"/>
                    </a:lnTo>
                    <a:cubicBezTo>
                      <a:pt x="0" y="1920"/>
                      <a:pt x="124" y="2983"/>
                      <a:pt x="905" y="3374"/>
                    </a:cubicBezTo>
                    <a:lnTo>
                      <a:pt x="895" y="4660"/>
                    </a:lnTo>
                    <a:lnTo>
                      <a:pt x="884" y="6136"/>
                    </a:lnTo>
                    <a:lnTo>
                      <a:pt x="884" y="6167"/>
                    </a:lnTo>
                    <a:lnTo>
                      <a:pt x="878" y="6958"/>
                    </a:lnTo>
                    <a:lnTo>
                      <a:pt x="3684" y="7435"/>
                    </a:lnTo>
                    <a:lnTo>
                      <a:pt x="5529" y="7748"/>
                    </a:lnTo>
                    <a:lnTo>
                      <a:pt x="5377" y="7328"/>
                    </a:lnTo>
                    <a:lnTo>
                      <a:pt x="4852" y="5869"/>
                    </a:lnTo>
                    <a:lnTo>
                      <a:pt x="4444" y="4737"/>
                    </a:lnTo>
                    <a:cubicBezTo>
                      <a:pt x="4444" y="4737"/>
                      <a:pt x="4811" y="4291"/>
                      <a:pt x="5205" y="3602"/>
                    </a:cubicBezTo>
                    <a:cubicBezTo>
                      <a:pt x="5483" y="3116"/>
                      <a:pt x="5774" y="2508"/>
                      <a:pt x="5961" y="1849"/>
                    </a:cubicBezTo>
                    <a:cubicBezTo>
                      <a:pt x="6130" y="1257"/>
                      <a:pt x="6215" y="625"/>
                      <a:pt x="6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324400" y="1671150"/>
                <a:ext cx="12695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4318" extrusionOk="0">
                    <a:moveTo>
                      <a:pt x="5078" y="0"/>
                    </a:moveTo>
                    <a:lnTo>
                      <a:pt x="1827" y="622"/>
                    </a:lnTo>
                    <a:lnTo>
                      <a:pt x="12" y="2811"/>
                    </a:lnTo>
                    <a:lnTo>
                      <a:pt x="1" y="4287"/>
                    </a:lnTo>
                    <a:lnTo>
                      <a:pt x="1" y="4318"/>
                    </a:lnTo>
                    <a:cubicBezTo>
                      <a:pt x="1480" y="3619"/>
                      <a:pt x="2678" y="1916"/>
                      <a:pt x="2678" y="1916"/>
                    </a:cubicBezTo>
                    <a:lnTo>
                      <a:pt x="4322" y="1753"/>
                    </a:lnTo>
                    <a:cubicBezTo>
                      <a:pt x="4600" y="1267"/>
                      <a:pt x="4891" y="659"/>
                      <a:pt x="5078" y="0"/>
                    </a:cubicBezTo>
                    <a:close/>
                  </a:path>
                </a:pathLst>
              </a:custGeom>
              <a:solidFill>
                <a:srgbClr val="232321">
                  <a:alpha val="31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7260100" y="1636100"/>
                <a:ext cx="141750" cy="163050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6522" extrusionOk="0">
                    <a:moveTo>
                      <a:pt x="4446" y="0"/>
                    </a:moveTo>
                    <a:cubicBezTo>
                      <a:pt x="4427" y="0"/>
                      <a:pt x="4408" y="1"/>
                      <a:pt x="4388" y="2"/>
                    </a:cubicBezTo>
                    <a:cubicBezTo>
                      <a:pt x="4060" y="20"/>
                      <a:pt x="3746" y="189"/>
                      <a:pt x="3550" y="481"/>
                    </a:cubicBezTo>
                    <a:lnTo>
                      <a:pt x="2704" y="1758"/>
                    </a:lnTo>
                    <a:lnTo>
                      <a:pt x="464" y="4743"/>
                    </a:lnTo>
                    <a:cubicBezTo>
                      <a:pt x="1" y="5360"/>
                      <a:pt x="292" y="6250"/>
                      <a:pt x="1031" y="6474"/>
                    </a:cubicBezTo>
                    <a:cubicBezTo>
                      <a:pt x="1137" y="6506"/>
                      <a:pt x="1245" y="6522"/>
                      <a:pt x="1352" y="6522"/>
                    </a:cubicBezTo>
                    <a:cubicBezTo>
                      <a:pt x="1686" y="6522"/>
                      <a:pt x="2009" y="6372"/>
                      <a:pt x="2223" y="6103"/>
                    </a:cubicBezTo>
                    <a:cubicBezTo>
                      <a:pt x="2877" y="5281"/>
                      <a:pt x="4021" y="3831"/>
                      <a:pt x="4403" y="3260"/>
                    </a:cubicBezTo>
                    <a:cubicBezTo>
                      <a:pt x="4812" y="2648"/>
                      <a:pt x="5153" y="2046"/>
                      <a:pt x="5399" y="1569"/>
                    </a:cubicBezTo>
                    <a:cubicBezTo>
                      <a:pt x="5670" y="1044"/>
                      <a:pt x="5470" y="402"/>
                      <a:pt x="4948" y="125"/>
                    </a:cubicBezTo>
                    <a:cubicBezTo>
                      <a:pt x="4788" y="41"/>
                      <a:pt x="4616" y="0"/>
                      <a:pt x="4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7322500" y="1499375"/>
                <a:ext cx="9847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4499" extrusionOk="0">
                    <a:moveTo>
                      <a:pt x="2488" y="0"/>
                    </a:moveTo>
                    <a:cubicBezTo>
                      <a:pt x="2345" y="0"/>
                      <a:pt x="2204" y="13"/>
                      <a:pt x="2067" y="38"/>
                    </a:cubicBezTo>
                    <a:cubicBezTo>
                      <a:pt x="2002" y="50"/>
                      <a:pt x="1938" y="64"/>
                      <a:pt x="1875" y="81"/>
                    </a:cubicBezTo>
                    <a:lnTo>
                      <a:pt x="1861" y="84"/>
                    </a:lnTo>
                    <a:lnTo>
                      <a:pt x="1736" y="123"/>
                    </a:lnTo>
                    <a:lnTo>
                      <a:pt x="1733" y="123"/>
                    </a:lnTo>
                    <a:cubicBezTo>
                      <a:pt x="1018" y="363"/>
                      <a:pt x="420" y="954"/>
                      <a:pt x="195" y="1707"/>
                    </a:cubicBezTo>
                    <a:cubicBezTo>
                      <a:pt x="0" y="2356"/>
                      <a:pt x="5" y="2964"/>
                      <a:pt x="55" y="3485"/>
                    </a:cubicBezTo>
                    <a:cubicBezTo>
                      <a:pt x="112" y="4076"/>
                      <a:pt x="607" y="4498"/>
                      <a:pt x="1162" y="4498"/>
                    </a:cubicBezTo>
                    <a:cubicBezTo>
                      <a:pt x="1275" y="4498"/>
                      <a:pt x="1391" y="4480"/>
                      <a:pt x="1506" y="4443"/>
                    </a:cubicBezTo>
                    <a:lnTo>
                      <a:pt x="2290" y="4190"/>
                    </a:lnTo>
                    <a:cubicBezTo>
                      <a:pt x="2794" y="4027"/>
                      <a:pt x="3177" y="3614"/>
                      <a:pt x="3304" y="3100"/>
                    </a:cubicBezTo>
                    <a:lnTo>
                      <a:pt x="3537" y="2148"/>
                    </a:lnTo>
                    <a:lnTo>
                      <a:pt x="3625" y="1792"/>
                    </a:lnTo>
                    <a:lnTo>
                      <a:pt x="3815" y="1014"/>
                    </a:lnTo>
                    <a:cubicBezTo>
                      <a:pt x="3939" y="511"/>
                      <a:pt x="3565" y="24"/>
                      <a:pt x="3047" y="12"/>
                    </a:cubicBezTo>
                    <a:lnTo>
                      <a:pt x="2539" y="1"/>
                    </a:lnTo>
                    <a:cubicBezTo>
                      <a:pt x="2522" y="0"/>
                      <a:pt x="2505" y="0"/>
                      <a:pt x="2488" y="0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7309825" y="1542425"/>
                <a:ext cx="3327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5" extrusionOk="0">
                    <a:moveTo>
                      <a:pt x="1330" y="0"/>
                    </a:moveTo>
                    <a:lnTo>
                      <a:pt x="665" y="119"/>
                    </a:lnTo>
                    <a:cubicBezTo>
                      <a:pt x="591" y="515"/>
                      <a:pt x="358" y="643"/>
                      <a:pt x="185" y="683"/>
                    </a:cubicBezTo>
                    <a:cubicBezTo>
                      <a:pt x="74" y="708"/>
                      <a:pt x="1" y="813"/>
                      <a:pt x="16" y="926"/>
                    </a:cubicBezTo>
                    <a:cubicBezTo>
                      <a:pt x="35" y="1075"/>
                      <a:pt x="142" y="1198"/>
                      <a:pt x="284" y="1241"/>
                    </a:cubicBezTo>
                    <a:lnTo>
                      <a:pt x="794" y="1392"/>
                    </a:lnTo>
                    <a:cubicBezTo>
                      <a:pt x="812" y="1394"/>
                      <a:pt x="830" y="1395"/>
                      <a:pt x="847" y="1395"/>
                    </a:cubicBezTo>
                    <a:cubicBezTo>
                      <a:pt x="1098" y="1395"/>
                      <a:pt x="1309" y="1193"/>
                      <a:pt x="1313" y="935"/>
                    </a:cubicBezTo>
                    <a:lnTo>
                      <a:pt x="1330" y="0"/>
                    </a:ln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7329300" y="1545900"/>
                <a:ext cx="85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27" extrusionOk="0">
                    <a:moveTo>
                      <a:pt x="178" y="1"/>
                    </a:moveTo>
                    <a:cubicBezTo>
                      <a:pt x="88" y="1"/>
                      <a:pt x="10" y="160"/>
                      <a:pt x="5" y="360"/>
                    </a:cubicBezTo>
                    <a:cubicBezTo>
                      <a:pt x="0" y="560"/>
                      <a:pt x="70" y="724"/>
                      <a:pt x="162" y="727"/>
                    </a:cubicBezTo>
                    <a:cubicBezTo>
                      <a:pt x="162" y="727"/>
                      <a:pt x="163" y="727"/>
                      <a:pt x="164" y="727"/>
                    </a:cubicBezTo>
                    <a:cubicBezTo>
                      <a:pt x="254" y="727"/>
                      <a:pt x="331" y="566"/>
                      <a:pt x="335" y="368"/>
                    </a:cubicBezTo>
                    <a:cubicBezTo>
                      <a:pt x="341" y="168"/>
                      <a:pt x="270" y="3"/>
                      <a:pt x="179" y="1"/>
                    </a:cubicBezTo>
                    <a:cubicBezTo>
                      <a:pt x="178" y="1"/>
                      <a:pt x="178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328975" y="1524225"/>
                <a:ext cx="1725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690" h="365" extrusionOk="0">
                    <a:moveTo>
                      <a:pt x="274" y="0"/>
                    </a:moveTo>
                    <a:cubicBezTo>
                      <a:pt x="99" y="0"/>
                      <a:pt x="1" y="138"/>
                      <a:pt x="303" y="296"/>
                    </a:cubicBezTo>
                    <a:cubicBezTo>
                      <a:pt x="394" y="345"/>
                      <a:pt x="469" y="365"/>
                      <a:pt x="525" y="365"/>
                    </a:cubicBezTo>
                    <a:cubicBezTo>
                      <a:pt x="679" y="365"/>
                      <a:pt x="690" y="213"/>
                      <a:pt x="512" y="81"/>
                    </a:cubicBezTo>
                    <a:cubicBezTo>
                      <a:pt x="435" y="25"/>
                      <a:pt x="348" y="0"/>
                      <a:pt x="274" y="0"/>
                    </a:cubicBezTo>
                    <a:close/>
                  </a:path>
                </a:pathLst>
              </a:custGeom>
              <a:solidFill>
                <a:srgbClr val="3623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7329700" y="1580575"/>
                <a:ext cx="1977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59" extrusionOk="0">
                    <a:moveTo>
                      <a:pt x="489" y="1"/>
                    </a:moveTo>
                    <a:cubicBezTo>
                      <a:pt x="306" y="1"/>
                      <a:pt x="100" y="17"/>
                      <a:pt x="53" y="86"/>
                    </a:cubicBezTo>
                    <a:cubicBezTo>
                      <a:pt x="0" y="165"/>
                      <a:pt x="209" y="359"/>
                      <a:pt x="425" y="359"/>
                    </a:cubicBezTo>
                    <a:cubicBezTo>
                      <a:pt x="569" y="359"/>
                      <a:pt x="715" y="273"/>
                      <a:pt x="790" y="13"/>
                    </a:cubicBezTo>
                    <a:cubicBezTo>
                      <a:pt x="790" y="13"/>
                      <a:pt x="649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7338350" y="1490025"/>
                <a:ext cx="131925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3307" extrusionOk="0">
                    <a:moveTo>
                      <a:pt x="2186" y="1"/>
                    </a:moveTo>
                    <a:cubicBezTo>
                      <a:pt x="1541" y="1"/>
                      <a:pt x="1033" y="147"/>
                      <a:pt x="986" y="274"/>
                    </a:cubicBezTo>
                    <a:cubicBezTo>
                      <a:pt x="473" y="1081"/>
                      <a:pt x="1" y="3101"/>
                      <a:pt x="1347" y="3118"/>
                    </a:cubicBezTo>
                    <a:lnTo>
                      <a:pt x="4068" y="3307"/>
                    </a:lnTo>
                    <a:cubicBezTo>
                      <a:pt x="4068" y="3307"/>
                      <a:pt x="5277" y="1709"/>
                      <a:pt x="4504" y="869"/>
                    </a:cubicBezTo>
                    <a:cubicBezTo>
                      <a:pt x="3890" y="202"/>
                      <a:pt x="2944" y="1"/>
                      <a:pt x="2186" y="1"/>
                    </a:cubicBezTo>
                    <a:close/>
                  </a:path>
                </a:pathLst>
              </a:custGeom>
              <a:solidFill>
                <a:srgbClr val="3623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348450" y="1524050"/>
                <a:ext cx="135475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6526" extrusionOk="0">
                    <a:moveTo>
                      <a:pt x="4340" y="0"/>
                    </a:moveTo>
                    <a:lnTo>
                      <a:pt x="674" y="1704"/>
                    </a:lnTo>
                    <a:cubicBezTo>
                      <a:pt x="1393" y="2908"/>
                      <a:pt x="0" y="3626"/>
                      <a:pt x="894" y="5489"/>
                    </a:cubicBezTo>
                    <a:cubicBezTo>
                      <a:pt x="1246" y="6221"/>
                      <a:pt x="2001" y="6526"/>
                      <a:pt x="2789" y="6526"/>
                    </a:cubicBezTo>
                    <a:cubicBezTo>
                      <a:pt x="3211" y="6526"/>
                      <a:pt x="3643" y="6439"/>
                      <a:pt x="4028" y="6283"/>
                    </a:cubicBezTo>
                    <a:cubicBezTo>
                      <a:pt x="5002" y="5890"/>
                      <a:pt x="5419" y="5071"/>
                      <a:pt x="5107" y="4285"/>
                    </a:cubicBezTo>
                    <a:cubicBezTo>
                      <a:pt x="4663" y="3167"/>
                      <a:pt x="4436" y="1980"/>
                      <a:pt x="4403" y="778"/>
                    </a:cubicBezTo>
                    <a:cubicBezTo>
                      <a:pt x="4396" y="520"/>
                      <a:pt x="4376" y="259"/>
                      <a:pt x="4340" y="0"/>
                    </a:cubicBezTo>
                    <a:close/>
                  </a:path>
                </a:pathLst>
              </a:custGeom>
              <a:solidFill>
                <a:srgbClr val="3623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358300" y="1553850"/>
                <a:ext cx="282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509" extrusionOk="0">
                    <a:moveTo>
                      <a:pt x="575" y="0"/>
                    </a:moveTo>
                    <a:cubicBezTo>
                      <a:pt x="401" y="0"/>
                      <a:pt x="198" y="126"/>
                      <a:pt x="1" y="432"/>
                    </a:cubicBezTo>
                    <a:lnTo>
                      <a:pt x="121" y="1427"/>
                    </a:lnTo>
                    <a:cubicBezTo>
                      <a:pt x="121" y="1427"/>
                      <a:pt x="276" y="1509"/>
                      <a:pt x="460" y="1509"/>
                    </a:cubicBezTo>
                    <a:cubicBezTo>
                      <a:pt x="664" y="1509"/>
                      <a:pt x="903" y="1408"/>
                      <a:pt x="1004" y="984"/>
                    </a:cubicBezTo>
                    <a:cubicBezTo>
                      <a:pt x="1130" y="455"/>
                      <a:pt x="906" y="0"/>
                      <a:pt x="575" y="0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7362225" y="1589525"/>
                <a:ext cx="1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2" extrusionOk="0">
                    <a:moveTo>
                      <a:pt x="221" y="0"/>
                    </a:moveTo>
                    <a:cubicBezTo>
                      <a:pt x="100" y="0"/>
                      <a:pt x="0" y="100"/>
                      <a:pt x="0" y="221"/>
                    </a:cubicBezTo>
                    <a:cubicBezTo>
                      <a:pt x="0" y="342"/>
                      <a:pt x="100" y="442"/>
                      <a:pt x="221" y="442"/>
                    </a:cubicBezTo>
                    <a:cubicBezTo>
                      <a:pt x="343" y="442"/>
                      <a:pt x="442" y="342"/>
                      <a:pt x="442" y="221"/>
                    </a:cubicBezTo>
                    <a:cubicBezTo>
                      <a:pt x="442" y="100"/>
                      <a:pt x="343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7361525" y="1569150"/>
                <a:ext cx="99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491" fill="none" extrusionOk="0">
                    <a:moveTo>
                      <a:pt x="1" y="491"/>
                    </a:moveTo>
                    <a:lnTo>
                      <a:pt x="398" y="0"/>
                    </a:lnTo>
                  </a:path>
                </a:pathLst>
              </a:custGeom>
              <a:noFill/>
              <a:ln w="475" cap="flat" cmpd="sng">
                <a:solidFill>
                  <a:srgbClr val="4F333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7306000" y="1788000"/>
                <a:ext cx="186250" cy="328025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13121" extrusionOk="0">
                    <a:moveTo>
                      <a:pt x="4616" y="1"/>
                    </a:moveTo>
                    <a:lnTo>
                      <a:pt x="4149" y="3"/>
                    </a:lnTo>
                    <a:lnTo>
                      <a:pt x="1081" y="18"/>
                    </a:lnTo>
                    <a:lnTo>
                      <a:pt x="1" y="13121"/>
                    </a:lnTo>
                    <a:lnTo>
                      <a:pt x="7450" y="13121"/>
                    </a:lnTo>
                    <a:lnTo>
                      <a:pt x="6875" y="11329"/>
                    </a:lnTo>
                    <a:cubicBezTo>
                      <a:pt x="6875" y="11329"/>
                      <a:pt x="6819" y="4563"/>
                      <a:pt x="6510" y="3400"/>
                    </a:cubicBezTo>
                    <a:cubicBezTo>
                      <a:pt x="6310" y="2644"/>
                      <a:pt x="5911" y="1885"/>
                      <a:pt x="5531" y="1278"/>
                    </a:cubicBezTo>
                    <a:cubicBezTo>
                      <a:pt x="5058" y="523"/>
                      <a:pt x="4616" y="1"/>
                      <a:pt x="4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7330100" y="1788000"/>
                <a:ext cx="1142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1427" extrusionOk="0">
                    <a:moveTo>
                      <a:pt x="3652" y="1"/>
                    </a:moveTo>
                    <a:lnTo>
                      <a:pt x="3185" y="3"/>
                    </a:lnTo>
                    <a:lnTo>
                      <a:pt x="117" y="18"/>
                    </a:lnTo>
                    <a:lnTo>
                      <a:pt x="0" y="1426"/>
                    </a:lnTo>
                    <a:lnTo>
                      <a:pt x="4567" y="1278"/>
                    </a:lnTo>
                    <a:cubicBezTo>
                      <a:pt x="4094" y="523"/>
                      <a:pt x="3652" y="1"/>
                      <a:pt x="36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7409425" y="1788000"/>
                <a:ext cx="82825" cy="3280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3121" extrusionOk="0">
                    <a:moveTo>
                      <a:pt x="479" y="1"/>
                    </a:moveTo>
                    <a:lnTo>
                      <a:pt x="12" y="3"/>
                    </a:lnTo>
                    <a:lnTo>
                      <a:pt x="1" y="71"/>
                    </a:lnTo>
                    <a:cubicBezTo>
                      <a:pt x="2804" y="3314"/>
                      <a:pt x="1394" y="11251"/>
                      <a:pt x="1394" y="11251"/>
                    </a:cubicBezTo>
                    <a:lnTo>
                      <a:pt x="1879" y="13121"/>
                    </a:lnTo>
                    <a:lnTo>
                      <a:pt x="3313" y="13121"/>
                    </a:lnTo>
                    <a:lnTo>
                      <a:pt x="2738" y="11329"/>
                    </a:lnTo>
                    <a:cubicBezTo>
                      <a:pt x="2738" y="11329"/>
                      <a:pt x="2682" y="4563"/>
                      <a:pt x="2373" y="3400"/>
                    </a:cubicBezTo>
                    <a:cubicBezTo>
                      <a:pt x="1923" y="1702"/>
                      <a:pt x="479" y="1"/>
                      <a:pt x="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7380675" y="1908975"/>
                <a:ext cx="82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22" fill="none" extrusionOk="0">
                    <a:moveTo>
                      <a:pt x="3296" y="1"/>
                    </a:moveTo>
                    <a:lnTo>
                      <a:pt x="1" y="421"/>
                    </a:lnTo>
                  </a:path>
                </a:pathLst>
              </a:custGeom>
              <a:noFill/>
              <a:ln w="950" cap="flat" cmpd="sng">
                <a:solidFill>
                  <a:schemeClr val="lt2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7180825" y="1713375"/>
                <a:ext cx="1444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3134" extrusionOk="0">
                    <a:moveTo>
                      <a:pt x="755" y="1"/>
                    </a:moveTo>
                    <a:lnTo>
                      <a:pt x="1" y="499"/>
                    </a:lnTo>
                    <a:cubicBezTo>
                      <a:pt x="1" y="499"/>
                      <a:pt x="1678" y="2399"/>
                      <a:pt x="3701" y="3061"/>
                    </a:cubicBezTo>
                    <a:cubicBezTo>
                      <a:pt x="3854" y="3111"/>
                      <a:pt x="4000" y="3134"/>
                      <a:pt x="4137" y="3134"/>
                    </a:cubicBezTo>
                    <a:cubicBezTo>
                      <a:pt x="5251" y="3134"/>
                      <a:pt x="5778" y="1637"/>
                      <a:pt x="4430" y="1083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7134425" y="1675925"/>
                <a:ext cx="6995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273" extrusionOk="0">
                    <a:moveTo>
                      <a:pt x="0" y="0"/>
                    </a:moveTo>
                    <a:lnTo>
                      <a:pt x="1874" y="2014"/>
                    </a:lnTo>
                    <a:lnTo>
                      <a:pt x="2541" y="2273"/>
                    </a:lnTo>
                    <a:lnTo>
                      <a:pt x="2797" y="8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7189775" y="1686200"/>
                <a:ext cx="2055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585" extrusionOk="0">
                    <a:moveTo>
                      <a:pt x="408" y="1"/>
                    </a:moveTo>
                    <a:cubicBezTo>
                      <a:pt x="374" y="1"/>
                      <a:pt x="339" y="5"/>
                      <a:pt x="305" y="14"/>
                    </a:cubicBezTo>
                    <a:cubicBezTo>
                      <a:pt x="154" y="55"/>
                      <a:pt x="42" y="180"/>
                      <a:pt x="18" y="334"/>
                    </a:cubicBezTo>
                    <a:cubicBezTo>
                      <a:pt x="0" y="442"/>
                      <a:pt x="79" y="541"/>
                      <a:pt x="188" y="549"/>
                    </a:cubicBezTo>
                    <a:lnTo>
                      <a:pt x="601" y="584"/>
                    </a:lnTo>
                    <a:cubicBezTo>
                      <a:pt x="606" y="584"/>
                      <a:pt x="611" y="584"/>
                      <a:pt x="617" y="584"/>
                    </a:cubicBezTo>
                    <a:cubicBezTo>
                      <a:pt x="732" y="584"/>
                      <a:pt x="821" y="481"/>
                      <a:pt x="802" y="365"/>
                    </a:cubicBezTo>
                    <a:lnTo>
                      <a:pt x="795" y="328"/>
                    </a:lnTo>
                    <a:cubicBezTo>
                      <a:pt x="762" y="134"/>
                      <a:pt x="594" y="1"/>
                      <a:pt x="408" y="1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7124150" y="1654475"/>
                <a:ext cx="52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549" extrusionOk="0">
                    <a:moveTo>
                      <a:pt x="287" y="0"/>
                    </a:moveTo>
                    <a:cubicBezTo>
                      <a:pt x="175" y="0"/>
                      <a:pt x="66" y="64"/>
                      <a:pt x="14" y="172"/>
                    </a:cubicBezTo>
                    <a:cubicBezTo>
                      <a:pt x="12" y="177"/>
                      <a:pt x="10" y="182"/>
                      <a:pt x="9" y="187"/>
                    </a:cubicBezTo>
                    <a:cubicBezTo>
                      <a:pt x="1" y="220"/>
                      <a:pt x="14" y="257"/>
                      <a:pt x="45" y="275"/>
                    </a:cubicBezTo>
                    <a:cubicBezTo>
                      <a:pt x="236" y="389"/>
                      <a:pt x="367" y="583"/>
                      <a:pt x="402" y="803"/>
                    </a:cubicBezTo>
                    <a:lnTo>
                      <a:pt x="411" y="859"/>
                    </a:lnTo>
                    <a:lnTo>
                      <a:pt x="2086" y="1549"/>
                    </a:lnTo>
                    <a:lnTo>
                      <a:pt x="2046" y="1518"/>
                    </a:lnTo>
                    <a:lnTo>
                      <a:pt x="807" y="571"/>
                    </a:lnTo>
                    <a:cubicBezTo>
                      <a:pt x="798" y="378"/>
                      <a:pt x="695" y="203"/>
                      <a:pt x="530" y="100"/>
                    </a:cubicBezTo>
                    <a:lnTo>
                      <a:pt x="520" y="94"/>
                    </a:lnTo>
                    <a:lnTo>
                      <a:pt x="425" y="35"/>
                    </a:lnTo>
                    <a:cubicBezTo>
                      <a:pt x="403" y="24"/>
                      <a:pt x="380" y="14"/>
                      <a:pt x="359" y="9"/>
                    </a:cubicBezTo>
                    <a:cubicBezTo>
                      <a:pt x="335" y="3"/>
                      <a:pt x="311" y="0"/>
                      <a:pt x="287" y="0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130625" y="1656825"/>
                <a:ext cx="2910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382" extrusionOk="0">
                    <a:moveTo>
                      <a:pt x="261" y="0"/>
                    </a:moveTo>
                    <a:cubicBezTo>
                      <a:pt x="158" y="7"/>
                      <a:pt x="62" y="69"/>
                      <a:pt x="14" y="171"/>
                    </a:cubicBezTo>
                    <a:cubicBezTo>
                      <a:pt x="12" y="175"/>
                      <a:pt x="9" y="181"/>
                      <a:pt x="8" y="186"/>
                    </a:cubicBezTo>
                    <a:cubicBezTo>
                      <a:pt x="0" y="219"/>
                      <a:pt x="14" y="255"/>
                      <a:pt x="45" y="274"/>
                    </a:cubicBezTo>
                    <a:cubicBezTo>
                      <a:pt x="236" y="388"/>
                      <a:pt x="397" y="562"/>
                      <a:pt x="431" y="928"/>
                    </a:cubicBezTo>
                    <a:lnTo>
                      <a:pt x="1164" y="1381"/>
                    </a:lnTo>
                    <a:lnTo>
                      <a:pt x="614" y="880"/>
                    </a:lnTo>
                    <a:lnTo>
                      <a:pt x="548" y="477"/>
                    </a:lnTo>
                    <a:cubicBezTo>
                      <a:pt x="539" y="284"/>
                      <a:pt x="436" y="109"/>
                      <a:pt x="271" y="6"/>
                    </a:cubicBez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8E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7135625" y="1657375"/>
                <a:ext cx="522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549" extrusionOk="0">
                    <a:moveTo>
                      <a:pt x="289" y="0"/>
                    </a:moveTo>
                    <a:cubicBezTo>
                      <a:pt x="177" y="0"/>
                      <a:pt x="69" y="63"/>
                      <a:pt x="17" y="172"/>
                    </a:cubicBezTo>
                    <a:cubicBezTo>
                      <a:pt x="0" y="209"/>
                      <a:pt x="13" y="254"/>
                      <a:pt x="48" y="275"/>
                    </a:cubicBezTo>
                    <a:cubicBezTo>
                      <a:pt x="239" y="390"/>
                      <a:pt x="369" y="583"/>
                      <a:pt x="405" y="803"/>
                    </a:cubicBezTo>
                    <a:lnTo>
                      <a:pt x="414" y="858"/>
                    </a:lnTo>
                    <a:lnTo>
                      <a:pt x="2090" y="1548"/>
                    </a:lnTo>
                    <a:lnTo>
                      <a:pt x="810" y="572"/>
                    </a:lnTo>
                    <a:cubicBezTo>
                      <a:pt x="800" y="379"/>
                      <a:pt x="696" y="202"/>
                      <a:pt x="533" y="100"/>
                    </a:cubicBezTo>
                    <a:lnTo>
                      <a:pt x="428" y="34"/>
                    </a:lnTo>
                    <a:cubicBezTo>
                      <a:pt x="383" y="11"/>
                      <a:pt x="336" y="0"/>
                      <a:pt x="289" y="0"/>
                    </a:cubicBezTo>
                    <a:close/>
                  </a:path>
                </a:pathLst>
              </a:custGeom>
              <a:solidFill>
                <a:srgbClr val="AF7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7330775" y="1492425"/>
                <a:ext cx="62200" cy="51625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065" extrusionOk="0">
                    <a:moveTo>
                      <a:pt x="1721" y="0"/>
                    </a:moveTo>
                    <a:cubicBezTo>
                      <a:pt x="1634" y="0"/>
                      <a:pt x="1521" y="27"/>
                      <a:pt x="1380" y="88"/>
                    </a:cubicBezTo>
                    <a:cubicBezTo>
                      <a:pt x="1" y="677"/>
                      <a:pt x="476" y="1542"/>
                      <a:pt x="1374" y="2064"/>
                    </a:cubicBezTo>
                    <a:cubicBezTo>
                      <a:pt x="1374" y="2064"/>
                      <a:pt x="2487" y="0"/>
                      <a:pt x="1721" y="0"/>
                    </a:cubicBezTo>
                    <a:close/>
                  </a:path>
                </a:pathLst>
              </a:custGeom>
              <a:solidFill>
                <a:srgbClr val="3623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7" name="Google Shape;197;p15"/>
            <p:cNvCxnSpPr/>
            <p:nvPr/>
          </p:nvCxnSpPr>
          <p:spPr>
            <a:xfrm>
              <a:off x="5638950" y="3861513"/>
              <a:ext cx="2579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/>
          <p:nvPr/>
        </p:nvSpPr>
        <p:spPr>
          <a:xfrm>
            <a:off x="6277694" y="1604550"/>
            <a:ext cx="2226900" cy="2898600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6405306" y="1961184"/>
            <a:ext cx="1974300" cy="1394716"/>
            <a:chOff x="5914875" y="1961184"/>
            <a:chExt cx="1974300" cy="1394716"/>
          </a:xfrm>
        </p:grpSpPr>
        <p:sp>
          <p:nvSpPr>
            <p:cNvPr id="329" name="Google Shape;329;p17"/>
            <p:cNvSpPr/>
            <p:nvPr/>
          </p:nvSpPr>
          <p:spPr>
            <a:xfrm>
              <a:off x="6571325" y="1961184"/>
              <a:ext cx="658500" cy="65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" name="Google Shape;330;p17"/>
            <p:cNvSpPr txBox="1"/>
            <p:nvPr/>
          </p:nvSpPr>
          <p:spPr>
            <a:xfrm>
              <a:off x="5914875" y="2785600"/>
              <a:ext cx="1974300" cy="5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Scores and ranks resumes to create a shortlist for recruiters.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1" name="Google Shape;331;p17"/>
          <p:cNvSpPr/>
          <p:nvPr/>
        </p:nvSpPr>
        <p:spPr>
          <a:xfrm>
            <a:off x="3458550" y="1604550"/>
            <a:ext cx="2226900" cy="2898600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242763" y="1961184"/>
            <a:ext cx="658500" cy="65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3584850" y="2785600"/>
            <a:ext cx="19743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resumes with job descriptions using keywords and criteria.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639406" y="1604550"/>
            <a:ext cx="2226900" cy="2898600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 flipH="1">
            <a:off x="1423755" y="3742634"/>
            <a:ext cx="6296499" cy="4416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ATS and How it Works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64356" y="1961184"/>
            <a:ext cx="1974300" cy="1394716"/>
            <a:chOff x="1254825" y="1961184"/>
            <a:chExt cx="1974300" cy="1394716"/>
          </a:xfrm>
        </p:grpSpPr>
        <p:sp>
          <p:nvSpPr>
            <p:cNvPr id="339" name="Google Shape;339;p17"/>
            <p:cNvSpPr/>
            <p:nvPr/>
          </p:nvSpPr>
          <p:spPr>
            <a:xfrm>
              <a:off x="1914225" y="1961184"/>
              <a:ext cx="658500" cy="65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0" name="Google Shape;340;p17"/>
            <p:cNvSpPr txBox="1"/>
            <p:nvPr/>
          </p:nvSpPr>
          <p:spPr>
            <a:xfrm>
              <a:off x="1254825" y="2785600"/>
              <a:ext cx="1974300" cy="5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Parses resumes and organizes information into structured fields.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ATS Optimization</a:t>
            </a:r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639406" y="1005840"/>
            <a:ext cx="7865187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Ensure resumes are optimized for Applicant Tracking Systems (ATS)</a:t>
            </a:r>
            <a:endParaRPr sz="1800" b="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3" name="Google Shape;343;p17"/>
          <p:cNvGrpSpPr/>
          <p:nvPr/>
        </p:nvGrpSpPr>
        <p:grpSpPr>
          <a:xfrm>
            <a:off x="1576111" y="2113385"/>
            <a:ext cx="353802" cy="351497"/>
            <a:chOff x="580725" y="3617925"/>
            <a:chExt cx="299325" cy="297375"/>
          </a:xfrm>
        </p:grpSpPr>
        <p:sp>
          <p:nvSpPr>
            <p:cNvPr id="344" name="Google Shape;344;p17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7"/>
          <p:cNvSpPr/>
          <p:nvPr/>
        </p:nvSpPr>
        <p:spPr>
          <a:xfrm>
            <a:off x="4397891" y="2115498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7"/>
          <p:cNvGrpSpPr/>
          <p:nvPr/>
        </p:nvGrpSpPr>
        <p:grpSpPr>
          <a:xfrm>
            <a:off x="7215965" y="2114094"/>
            <a:ext cx="350079" cy="350079"/>
            <a:chOff x="2037825" y="3254050"/>
            <a:chExt cx="296175" cy="296175"/>
          </a:xfrm>
        </p:grpSpPr>
        <p:sp>
          <p:nvSpPr>
            <p:cNvPr id="351" name="Google Shape;351;p17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922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ATS Optimization</a:t>
            </a:r>
            <a:endParaRPr dirty="0"/>
          </a:p>
        </p:txBody>
      </p:sp>
      <p:cxnSp>
        <p:nvCxnSpPr>
          <p:cNvPr id="1926" name="Google Shape;1926;p39"/>
          <p:cNvCxnSpPr>
            <a:stCxn id="1927" idx="1"/>
            <a:endCxn id="1928" idx="1"/>
          </p:cNvCxnSpPr>
          <p:nvPr/>
        </p:nvCxnSpPr>
        <p:spPr>
          <a:xfrm>
            <a:off x="695325" y="1206990"/>
            <a:ext cx="600" cy="13833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9" name="Google Shape;1929;p39"/>
          <p:cNvCxnSpPr>
            <a:stCxn id="1927" idx="1"/>
            <a:endCxn id="1930" idx="1"/>
          </p:cNvCxnSpPr>
          <p:nvPr/>
        </p:nvCxnSpPr>
        <p:spPr>
          <a:xfrm>
            <a:off x="695325" y="1206990"/>
            <a:ext cx="600" cy="20151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1" name="Google Shape;1931;p39"/>
          <p:cNvCxnSpPr>
            <a:stCxn id="1927" idx="1"/>
            <a:endCxn id="1932" idx="1"/>
          </p:cNvCxnSpPr>
          <p:nvPr/>
        </p:nvCxnSpPr>
        <p:spPr>
          <a:xfrm>
            <a:off x="695325" y="1206990"/>
            <a:ext cx="600" cy="26469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5" name="Google Shape;1935;p39"/>
          <p:cNvCxnSpPr>
            <a:stCxn id="1936" idx="1"/>
            <a:endCxn id="1937" idx="1"/>
          </p:cNvCxnSpPr>
          <p:nvPr/>
        </p:nvCxnSpPr>
        <p:spPr>
          <a:xfrm rot="10800000" flipV="1">
            <a:off x="4933823" y="1206990"/>
            <a:ext cx="53" cy="1936412"/>
          </a:xfrm>
          <a:prstGeom prst="bentConnector3">
            <a:avLst>
              <a:gd name="adj1" fmla="val 431420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8" name="Google Shape;1938;p39"/>
          <p:cNvCxnSpPr>
            <a:stCxn id="1936" idx="1"/>
            <a:endCxn id="1939" idx="1"/>
          </p:cNvCxnSpPr>
          <p:nvPr/>
        </p:nvCxnSpPr>
        <p:spPr>
          <a:xfrm rot="10800000" flipV="1">
            <a:off x="4933823" y="1206989"/>
            <a:ext cx="53" cy="2568279"/>
          </a:xfrm>
          <a:prstGeom prst="bentConnector3">
            <a:avLst>
              <a:gd name="adj1" fmla="val 431420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0" name="Google Shape;1940;p39"/>
          <p:cNvCxnSpPr>
            <a:stCxn id="1936" idx="1"/>
            <a:endCxn id="1941" idx="1"/>
          </p:cNvCxnSpPr>
          <p:nvPr/>
        </p:nvCxnSpPr>
        <p:spPr>
          <a:xfrm rot="10800000" flipV="1">
            <a:off x="4933823" y="1206989"/>
            <a:ext cx="53" cy="3200145"/>
          </a:xfrm>
          <a:prstGeom prst="bentConnector3">
            <a:avLst>
              <a:gd name="adj1" fmla="val 431420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44" name="Google Shape;1944;p39"/>
          <p:cNvGrpSpPr/>
          <p:nvPr/>
        </p:nvGrpSpPr>
        <p:grpSpPr>
          <a:xfrm>
            <a:off x="4933822" y="1005840"/>
            <a:ext cx="3745553" cy="1298037"/>
            <a:chOff x="4933822" y="1005840"/>
            <a:chExt cx="3745553" cy="1298037"/>
          </a:xfrm>
        </p:grpSpPr>
        <p:sp>
          <p:nvSpPr>
            <p:cNvPr id="1936" name="Google Shape;1936;p39"/>
            <p:cNvSpPr txBox="1"/>
            <p:nvPr/>
          </p:nvSpPr>
          <p:spPr>
            <a:xfrm>
              <a:off x="493387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Incorporate Keywords Naturally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5" name="Google Shape;1945;p39"/>
            <p:cNvSpPr txBox="1"/>
            <p:nvPr/>
          </p:nvSpPr>
          <p:spPr>
            <a:xfrm>
              <a:off x="4933822" y="1828377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Summary: "Results-driven Java Developer with 5+ years of experience in developing scalable web applications. Proven expertise in Java, Spring Boot, and REST APIs."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Skills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Programming Languages: Java, Python, SQL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Web Development: Spring Boot, React, REST APIs</a:t>
              </a:r>
            </a:p>
          </p:txBody>
        </p:sp>
      </p:grpSp>
      <p:grpSp>
        <p:nvGrpSpPr>
          <p:cNvPr id="1946" name="Google Shape;1946;p39"/>
          <p:cNvGrpSpPr/>
          <p:nvPr/>
        </p:nvGrpSpPr>
        <p:grpSpPr>
          <a:xfrm>
            <a:off x="695325" y="1005840"/>
            <a:ext cx="3745500" cy="967960"/>
            <a:chOff x="695325" y="1005840"/>
            <a:chExt cx="3745500" cy="967960"/>
          </a:xfrm>
        </p:grpSpPr>
        <p:sp>
          <p:nvSpPr>
            <p:cNvPr id="1927" name="Google Shape;1927;p39"/>
            <p:cNvSpPr txBox="1"/>
            <p:nvPr/>
          </p:nvSpPr>
          <p:spPr>
            <a:xfrm>
              <a:off x="69532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 Relevant Keywords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7" name="Google Shape;1947;p39"/>
            <p:cNvSpPr txBox="1"/>
            <p:nvPr/>
          </p:nvSpPr>
          <p:spPr>
            <a:xfrm>
              <a:off x="695325" y="1498300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Keywords: Python, SQL, Data Analysis, Machine Learning, Agile, AWS, Marketing Strategy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7" name="Google Shape;1937;p39"/>
          <p:cNvSpPr txBox="1"/>
          <p:nvPr/>
        </p:nvSpPr>
        <p:spPr>
          <a:xfrm>
            <a:off x="4933822" y="294915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48" name="Google Shape;1948;p39"/>
          <p:cNvGrpSpPr/>
          <p:nvPr/>
        </p:nvGrpSpPr>
        <p:grpSpPr>
          <a:xfrm>
            <a:off x="5491268" y="2899952"/>
            <a:ext cx="3188107" cy="486900"/>
            <a:chOff x="5491318" y="2346825"/>
            <a:chExt cx="3188107" cy="486900"/>
          </a:xfrm>
        </p:grpSpPr>
        <p:sp>
          <p:nvSpPr>
            <p:cNvPr id="1949" name="Google Shape;1949;p39"/>
            <p:cNvSpPr/>
            <p:nvPr/>
          </p:nvSpPr>
          <p:spPr>
            <a:xfrm flipH="1">
              <a:off x="5491318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Experience Section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0" name="Google Shape;1950;p39"/>
            <p:cNvSpPr txBox="1"/>
            <p:nvPr/>
          </p:nvSpPr>
          <p:spPr>
            <a:xfrm>
              <a:off x="7212425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Include keywords within job responsibilities and achievements.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9" name="Google Shape;1939;p39"/>
          <p:cNvSpPr txBox="1"/>
          <p:nvPr/>
        </p:nvSpPr>
        <p:spPr>
          <a:xfrm>
            <a:off x="4933822" y="3581019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51" name="Google Shape;1951;p39"/>
          <p:cNvGrpSpPr/>
          <p:nvPr/>
        </p:nvGrpSpPr>
        <p:grpSpPr>
          <a:xfrm>
            <a:off x="5491268" y="3531819"/>
            <a:ext cx="3188107" cy="486900"/>
            <a:chOff x="5491318" y="2978692"/>
            <a:chExt cx="3188107" cy="486900"/>
          </a:xfrm>
        </p:grpSpPr>
        <p:sp>
          <p:nvSpPr>
            <p:cNvPr id="1952" name="Google Shape;1952;p39"/>
            <p:cNvSpPr/>
            <p:nvPr/>
          </p:nvSpPr>
          <p:spPr>
            <a:xfrm flipH="1">
              <a:off x="5491318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Skills Section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3" name="Google Shape;1953;p39"/>
            <p:cNvSpPr txBox="1"/>
            <p:nvPr/>
          </p:nvSpPr>
          <p:spPr>
            <a:xfrm>
              <a:off x="7212425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a dedicated section to list relevant skills and competencies.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1" name="Google Shape;1941;p39"/>
          <p:cNvSpPr txBox="1"/>
          <p:nvPr/>
        </p:nvSpPr>
        <p:spPr>
          <a:xfrm>
            <a:off x="4933822" y="421288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54" name="Google Shape;1954;p39"/>
          <p:cNvGrpSpPr/>
          <p:nvPr/>
        </p:nvGrpSpPr>
        <p:grpSpPr>
          <a:xfrm>
            <a:off x="5491268" y="4163685"/>
            <a:ext cx="3188107" cy="486900"/>
            <a:chOff x="5491318" y="3610558"/>
            <a:chExt cx="3188107" cy="486900"/>
          </a:xfrm>
        </p:grpSpPr>
        <p:sp>
          <p:nvSpPr>
            <p:cNvPr id="1955" name="Google Shape;1955;p39"/>
            <p:cNvSpPr/>
            <p:nvPr/>
          </p:nvSpPr>
          <p:spPr>
            <a:xfrm flipH="1">
              <a:off x="5491318" y="3633208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Professional Summary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6" name="Google Shape;1956;p39"/>
            <p:cNvSpPr txBox="1"/>
            <p:nvPr/>
          </p:nvSpPr>
          <p:spPr>
            <a:xfrm>
              <a:off x="7212425" y="3610558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keywords in the summary to establish a strong fit early on.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8" name="Google Shape;1928;p39"/>
          <p:cNvSpPr txBox="1"/>
          <p:nvPr/>
        </p:nvSpPr>
        <p:spPr>
          <a:xfrm>
            <a:off x="695297" y="239602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0" name="Google Shape;1960;p39"/>
          <p:cNvGrpSpPr/>
          <p:nvPr/>
        </p:nvGrpSpPr>
        <p:grpSpPr>
          <a:xfrm>
            <a:off x="1252743" y="2346825"/>
            <a:ext cx="3188107" cy="486900"/>
            <a:chOff x="1252743" y="2346825"/>
            <a:chExt cx="3188107" cy="486900"/>
          </a:xfrm>
        </p:grpSpPr>
        <p:sp>
          <p:nvSpPr>
            <p:cNvPr id="1961" name="Google Shape;1961;p39"/>
            <p:cNvSpPr/>
            <p:nvPr/>
          </p:nvSpPr>
          <p:spPr>
            <a:xfrm flipH="1">
              <a:off x="1252743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Job Description Analysis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2" name="Google Shape;1962;p39"/>
            <p:cNvSpPr txBox="1"/>
            <p:nvPr/>
          </p:nvSpPr>
          <p:spPr>
            <a:xfrm>
              <a:off x="2973850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Review job descriptions to identify important keywords, skills, and qualifications.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0" name="Google Shape;1930;p39"/>
          <p:cNvSpPr txBox="1"/>
          <p:nvPr/>
        </p:nvSpPr>
        <p:spPr>
          <a:xfrm>
            <a:off x="695297" y="302789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3" name="Google Shape;1963;p39"/>
          <p:cNvGrpSpPr/>
          <p:nvPr/>
        </p:nvGrpSpPr>
        <p:grpSpPr>
          <a:xfrm>
            <a:off x="1252743" y="2978692"/>
            <a:ext cx="3188107" cy="486900"/>
            <a:chOff x="1252743" y="2978692"/>
            <a:chExt cx="3188107" cy="486900"/>
          </a:xfrm>
        </p:grpSpPr>
        <p:sp>
          <p:nvSpPr>
            <p:cNvPr id="1964" name="Google Shape;1964;p39"/>
            <p:cNvSpPr/>
            <p:nvPr/>
          </p:nvSpPr>
          <p:spPr>
            <a:xfrm flipH="1">
              <a:off x="1252743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Include Role-Specific Terms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5" name="Google Shape;1965;p39"/>
            <p:cNvSpPr txBox="1"/>
            <p:nvPr/>
          </p:nvSpPr>
          <p:spPr>
            <a:xfrm>
              <a:off x="2973850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terms specific to the job (e.g., "Java Developer," "Project Management").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2" name="Google Shape;1932;p39"/>
          <p:cNvSpPr txBox="1"/>
          <p:nvPr/>
        </p:nvSpPr>
        <p:spPr>
          <a:xfrm>
            <a:off x="695297" y="3659758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6" name="Google Shape;1966;p39"/>
          <p:cNvGrpSpPr/>
          <p:nvPr/>
        </p:nvGrpSpPr>
        <p:grpSpPr>
          <a:xfrm>
            <a:off x="1252743" y="3610558"/>
            <a:ext cx="3188107" cy="486900"/>
            <a:chOff x="1252743" y="3610558"/>
            <a:chExt cx="3188107" cy="486900"/>
          </a:xfrm>
        </p:grpSpPr>
        <p:sp>
          <p:nvSpPr>
            <p:cNvPr id="1967" name="Google Shape;1967;p39"/>
            <p:cNvSpPr/>
            <p:nvPr/>
          </p:nvSpPr>
          <p:spPr>
            <a:xfrm flipH="1">
              <a:off x="1252743" y="3633208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Industry-Specific Language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8" name="Google Shape;1968;p39"/>
            <p:cNvSpPr txBox="1"/>
            <p:nvPr/>
          </p:nvSpPr>
          <p:spPr>
            <a:xfrm>
              <a:off x="2973850" y="3610558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terms relevant to the industry (e.g., "Data Analytics," "Compliance").</a:t>
              </a:r>
              <a:endParaRPr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3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ATS Optimization</a:t>
            </a:r>
            <a:endParaRPr dirty="0"/>
          </a:p>
        </p:txBody>
      </p:sp>
      <p:cxnSp>
        <p:nvCxnSpPr>
          <p:cNvPr id="1926" name="Google Shape;1926;p39"/>
          <p:cNvCxnSpPr>
            <a:stCxn id="1927" idx="1"/>
            <a:endCxn id="1928" idx="1"/>
          </p:cNvCxnSpPr>
          <p:nvPr/>
        </p:nvCxnSpPr>
        <p:spPr>
          <a:xfrm>
            <a:off x="695325" y="1206990"/>
            <a:ext cx="600" cy="13833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9" name="Google Shape;1929;p39"/>
          <p:cNvCxnSpPr>
            <a:stCxn id="1927" idx="1"/>
            <a:endCxn id="1930" idx="1"/>
          </p:cNvCxnSpPr>
          <p:nvPr/>
        </p:nvCxnSpPr>
        <p:spPr>
          <a:xfrm>
            <a:off x="695325" y="1206990"/>
            <a:ext cx="600" cy="20151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5" name="Google Shape;1935;p39"/>
          <p:cNvCxnSpPr>
            <a:stCxn id="1936" idx="1"/>
            <a:endCxn id="1937" idx="1"/>
          </p:cNvCxnSpPr>
          <p:nvPr/>
        </p:nvCxnSpPr>
        <p:spPr>
          <a:xfrm rot="10800000" flipV="1">
            <a:off x="4933823" y="1206990"/>
            <a:ext cx="53" cy="1713570"/>
          </a:xfrm>
          <a:prstGeom prst="bentConnector3">
            <a:avLst>
              <a:gd name="adj1" fmla="val 431420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8" name="Google Shape;1938;p39"/>
          <p:cNvCxnSpPr>
            <a:stCxn id="1936" idx="1"/>
            <a:endCxn id="1939" idx="1"/>
          </p:cNvCxnSpPr>
          <p:nvPr/>
        </p:nvCxnSpPr>
        <p:spPr>
          <a:xfrm rot="10800000" flipV="1">
            <a:off x="4933823" y="1206989"/>
            <a:ext cx="53" cy="2345437"/>
          </a:xfrm>
          <a:prstGeom prst="bentConnector3">
            <a:avLst>
              <a:gd name="adj1" fmla="val 431420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44" name="Google Shape;1944;p39"/>
          <p:cNvGrpSpPr/>
          <p:nvPr/>
        </p:nvGrpSpPr>
        <p:grpSpPr>
          <a:xfrm>
            <a:off x="4933875" y="1005840"/>
            <a:ext cx="3745500" cy="1274535"/>
            <a:chOff x="4933875" y="1005840"/>
            <a:chExt cx="3745500" cy="1274535"/>
          </a:xfrm>
        </p:grpSpPr>
        <p:sp>
          <p:nvSpPr>
            <p:cNvPr id="1936" name="Google Shape;1936;p39"/>
            <p:cNvSpPr txBox="1"/>
            <p:nvPr/>
          </p:nvSpPr>
          <p:spPr>
            <a:xfrm>
              <a:off x="493387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Relevant Certifications and Training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5" name="Google Shape;1945;p39"/>
            <p:cNvSpPr txBox="1"/>
            <p:nvPr/>
          </p:nvSpPr>
          <p:spPr>
            <a:xfrm>
              <a:off x="4933875" y="1804875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Certifications: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PMP (Project Management Professional) Certification (2022)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Google Data Analytics Certificate (2023)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Training: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"Advanced Java Programming," Coursera (2021)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6" name="Google Shape;1946;p39"/>
          <p:cNvGrpSpPr/>
          <p:nvPr/>
        </p:nvGrpSpPr>
        <p:grpSpPr>
          <a:xfrm>
            <a:off x="695325" y="1005840"/>
            <a:ext cx="3745500" cy="967960"/>
            <a:chOff x="695325" y="1005840"/>
            <a:chExt cx="3745500" cy="967960"/>
          </a:xfrm>
        </p:grpSpPr>
        <p:sp>
          <p:nvSpPr>
            <p:cNvPr id="1927" name="Google Shape;1927;p39"/>
            <p:cNvSpPr txBox="1"/>
            <p:nvPr/>
          </p:nvSpPr>
          <p:spPr>
            <a:xfrm>
              <a:off x="69532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 Standard Section Headings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7" name="Google Shape;1947;p39"/>
            <p:cNvSpPr txBox="1"/>
            <p:nvPr/>
          </p:nvSpPr>
          <p:spPr>
            <a:xfrm>
              <a:off x="695325" y="1498300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Experience: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Software Engineer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ABC Tech, January 2020 - Present</a:t>
              </a:r>
            </a:p>
          </p:txBody>
        </p:sp>
      </p:grpSp>
      <p:sp>
        <p:nvSpPr>
          <p:cNvPr id="1937" name="Google Shape;1937;p39"/>
          <p:cNvSpPr txBox="1"/>
          <p:nvPr/>
        </p:nvSpPr>
        <p:spPr>
          <a:xfrm>
            <a:off x="4933822" y="2726310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48" name="Google Shape;1948;p39"/>
          <p:cNvGrpSpPr/>
          <p:nvPr/>
        </p:nvGrpSpPr>
        <p:grpSpPr>
          <a:xfrm>
            <a:off x="5491268" y="2677110"/>
            <a:ext cx="3188107" cy="486900"/>
            <a:chOff x="5491318" y="2346825"/>
            <a:chExt cx="3188107" cy="486900"/>
          </a:xfrm>
        </p:grpSpPr>
        <p:sp>
          <p:nvSpPr>
            <p:cNvPr id="1949" name="Google Shape;1949;p39"/>
            <p:cNvSpPr/>
            <p:nvPr/>
          </p:nvSpPr>
          <p:spPr>
            <a:xfrm flipH="1">
              <a:off x="5491318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Certifications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0" name="Google Shape;1950;p39"/>
            <p:cNvSpPr txBox="1"/>
            <p:nvPr/>
          </p:nvSpPr>
          <p:spPr>
            <a:xfrm>
              <a:off x="7212425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Mention certifications required or preferred for the role.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9" name="Google Shape;1939;p39"/>
          <p:cNvSpPr txBox="1"/>
          <p:nvPr/>
        </p:nvSpPr>
        <p:spPr>
          <a:xfrm>
            <a:off x="4933822" y="3358177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51" name="Google Shape;1951;p39"/>
          <p:cNvGrpSpPr/>
          <p:nvPr/>
        </p:nvGrpSpPr>
        <p:grpSpPr>
          <a:xfrm>
            <a:off x="5491268" y="3308977"/>
            <a:ext cx="3188107" cy="486900"/>
            <a:chOff x="5491318" y="2978692"/>
            <a:chExt cx="3188107" cy="486900"/>
          </a:xfrm>
        </p:grpSpPr>
        <p:sp>
          <p:nvSpPr>
            <p:cNvPr id="1952" name="Google Shape;1952;p39"/>
            <p:cNvSpPr/>
            <p:nvPr/>
          </p:nvSpPr>
          <p:spPr>
            <a:xfrm flipH="1">
              <a:off x="5491318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Training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3" name="Google Shape;1953;p39"/>
            <p:cNvSpPr txBox="1"/>
            <p:nvPr/>
          </p:nvSpPr>
          <p:spPr>
            <a:xfrm>
              <a:off x="7212425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Include relevant training programs, online courses, or bootcamps.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8" name="Google Shape;1928;p39"/>
          <p:cNvSpPr txBox="1"/>
          <p:nvPr/>
        </p:nvSpPr>
        <p:spPr>
          <a:xfrm>
            <a:off x="695297" y="239602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0" name="Google Shape;1960;p39"/>
          <p:cNvGrpSpPr/>
          <p:nvPr/>
        </p:nvGrpSpPr>
        <p:grpSpPr>
          <a:xfrm>
            <a:off x="1252743" y="2346825"/>
            <a:ext cx="3188107" cy="486900"/>
            <a:chOff x="1252743" y="2346825"/>
            <a:chExt cx="3188107" cy="486900"/>
          </a:xfrm>
        </p:grpSpPr>
        <p:sp>
          <p:nvSpPr>
            <p:cNvPr id="1961" name="Google Shape;1961;p39"/>
            <p:cNvSpPr/>
            <p:nvPr/>
          </p:nvSpPr>
          <p:spPr>
            <a:xfrm flipH="1">
              <a:off x="1252743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Common Headings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2" name="Google Shape;1962;p39"/>
            <p:cNvSpPr txBox="1"/>
            <p:nvPr/>
          </p:nvSpPr>
          <p:spPr>
            <a:xfrm>
              <a:off x="2973850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standard headings like "Summary," "Experience," "Education," and "Skills."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0" name="Google Shape;1930;p39"/>
          <p:cNvSpPr txBox="1"/>
          <p:nvPr/>
        </p:nvSpPr>
        <p:spPr>
          <a:xfrm>
            <a:off x="695297" y="302789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3" name="Google Shape;1963;p39"/>
          <p:cNvGrpSpPr/>
          <p:nvPr/>
        </p:nvGrpSpPr>
        <p:grpSpPr>
          <a:xfrm>
            <a:off x="1252743" y="2978692"/>
            <a:ext cx="3188107" cy="486900"/>
            <a:chOff x="1252743" y="2978692"/>
            <a:chExt cx="3188107" cy="486900"/>
          </a:xfrm>
        </p:grpSpPr>
        <p:sp>
          <p:nvSpPr>
            <p:cNvPr id="1964" name="Google Shape;1964;p39"/>
            <p:cNvSpPr/>
            <p:nvPr/>
          </p:nvSpPr>
          <p:spPr>
            <a:xfrm flipH="1">
              <a:off x="1252743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Avoid Unusual Terms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5" name="Google Shape;1965;p39"/>
            <p:cNvSpPr txBox="1"/>
            <p:nvPr/>
          </p:nvSpPr>
          <p:spPr>
            <a:xfrm>
              <a:off x="2973850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Avoid creative headings like "Professional Journey" that may confuse ATS.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9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ATS Optimization</a:t>
            </a:r>
            <a:endParaRPr dirty="0"/>
          </a:p>
        </p:txBody>
      </p:sp>
      <p:cxnSp>
        <p:nvCxnSpPr>
          <p:cNvPr id="1926" name="Google Shape;1926;p39"/>
          <p:cNvCxnSpPr>
            <a:stCxn id="1927" idx="1"/>
            <a:endCxn id="1928" idx="1"/>
          </p:cNvCxnSpPr>
          <p:nvPr/>
        </p:nvCxnSpPr>
        <p:spPr>
          <a:xfrm rot="10800000" flipH="1" flipV="1">
            <a:off x="695324" y="1206989"/>
            <a:ext cx="24675" cy="1780345"/>
          </a:xfrm>
          <a:prstGeom prst="bentConnector3">
            <a:avLst>
              <a:gd name="adj1" fmla="val -926444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9" name="Google Shape;1929;p39"/>
          <p:cNvCxnSpPr>
            <a:stCxn id="1927" idx="1"/>
            <a:endCxn id="1930" idx="1"/>
          </p:cNvCxnSpPr>
          <p:nvPr/>
        </p:nvCxnSpPr>
        <p:spPr>
          <a:xfrm rot="10800000" flipH="1" flipV="1">
            <a:off x="695324" y="1206990"/>
            <a:ext cx="24675" cy="2412212"/>
          </a:xfrm>
          <a:prstGeom prst="bentConnector3">
            <a:avLst>
              <a:gd name="adj1" fmla="val -926444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1" name="Google Shape;1931;p39"/>
          <p:cNvCxnSpPr>
            <a:stCxn id="1927" idx="1"/>
            <a:endCxn id="1932" idx="1"/>
          </p:cNvCxnSpPr>
          <p:nvPr/>
        </p:nvCxnSpPr>
        <p:spPr>
          <a:xfrm rot="10800000" flipH="1" flipV="1">
            <a:off x="695324" y="1206990"/>
            <a:ext cx="24675" cy="3044078"/>
          </a:xfrm>
          <a:prstGeom prst="bentConnector3">
            <a:avLst>
              <a:gd name="adj1" fmla="val -926444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5" name="Google Shape;1935;p39"/>
          <p:cNvCxnSpPr>
            <a:stCxn id="1936" idx="1"/>
            <a:endCxn id="1937" idx="1"/>
          </p:cNvCxnSpPr>
          <p:nvPr/>
        </p:nvCxnSpPr>
        <p:spPr>
          <a:xfrm>
            <a:off x="4933875" y="1206990"/>
            <a:ext cx="600" cy="1383300"/>
          </a:xfrm>
          <a:prstGeom prst="bentConnector3">
            <a:avLst>
              <a:gd name="adj1" fmla="val -39687936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8" name="Google Shape;1938;p39"/>
          <p:cNvCxnSpPr>
            <a:stCxn id="1936" idx="1"/>
            <a:endCxn id="1939" idx="1"/>
          </p:cNvCxnSpPr>
          <p:nvPr/>
        </p:nvCxnSpPr>
        <p:spPr>
          <a:xfrm>
            <a:off x="4933875" y="1206990"/>
            <a:ext cx="600" cy="2015100"/>
          </a:xfrm>
          <a:prstGeom prst="bentConnector3">
            <a:avLst>
              <a:gd name="adj1" fmla="val -39687936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44" name="Google Shape;1944;p39"/>
          <p:cNvGrpSpPr/>
          <p:nvPr/>
        </p:nvGrpSpPr>
        <p:grpSpPr>
          <a:xfrm>
            <a:off x="4933875" y="1005840"/>
            <a:ext cx="3745500" cy="967960"/>
            <a:chOff x="4933875" y="1005840"/>
            <a:chExt cx="3745500" cy="967960"/>
          </a:xfrm>
        </p:grpSpPr>
        <p:sp>
          <p:nvSpPr>
            <p:cNvPr id="1936" name="Google Shape;1936;p39"/>
            <p:cNvSpPr txBox="1"/>
            <p:nvPr/>
          </p:nvSpPr>
          <p:spPr>
            <a:xfrm>
              <a:off x="493387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 Full Forms and Abbreviations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5" name="Google Shape;1945;p39"/>
            <p:cNvSpPr txBox="1"/>
            <p:nvPr/>
          </p:nvSpPr>
          <p:spPr>
            <a:xfrm>
              <a:off x="4933875" y="1498300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Certifications: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Project Management Professional (PMP) Certification</a:t>
              </a:r>
            </a:p>
          </p:txBody>
        </p:sp>
      </p:grpSp>
      <p:grpSp>
        <p:nvGrpSpPr>
          <p:cNvPr id="1946" name="Google Shape;1946;p39"/>
          <p:cNvGrpSpPr/>
          <p:nvPr/>
        </p:nvGrpSpPr>
        <p:grpSpPr>
          <a:xfrm>
            <a:off x="645978" y="1005840"/>
            <a:ext cx="3794847" cy="1310160"/>
            <a:chOff x="645978" y="1005840"/>
            <a:chExt cx="3794847" cy="1310160"/>
          </a:xfrm>
        </p:grpSpPr>
        <p:sp>
          <p:nvSpPr>
            <p:cNvPr id="1927" name="Google Shape;1927;p39"/>
            <p:cNvSpPr txBox="1"/>
            <p:nvPr/>
          </p:nvSpPr>
          <p:spPr>
            <a:xfrm>
              <a:off x="69532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Optimize Formatting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7" name="Google Shape;1947;p39"/>
            <p:cNvSpPr txBox="1"/>
            <p:nvPr/>
          </p:nvSpPr>
          <p:spPr>
            <a:xfrm>
              <a:off x="645978" y="1840500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Experience: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Analyst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XYZ Analytics, January 2020 - Present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Analysed large datasets using Python and SQL to generate actionable insights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Developed data visualizations and dashboards using Power BI and Tableau</a:t>
              </a:r>
            </a:p>
          </p:txBody>
        </p:sp>
      </p:grpSp>
      <p:sp>
        <p:nvSpPr>
          <p:cNvPr id="1937" name="Google Shape;1937;p39"/>
          <p:cNvSpPr txBox="1"/>
          <p:nvPr/>
        </p:nvSpPr>
        <p:spPr>
          <a:xfrm>
            <a:off x="4933872" y="239602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48" name="Google Shape;1948;p39"/>
          <p:cNvGrpSpPr/>
          <p:nvPr/>
        </p:nvGrpSpPr>
        <p:grpSpPr>
          <a:xfrm>
            <a:off x="5491318" y="2346825"/>
            <a:ext cx="3188107" cy="486900"/>
            <a:chOff x="5491318" y="2346825"/>
            <a:chExt cx="3188107" cy="486900"/>
          </a:xfrm>
        </p:grpSpPr>
        <p:sp>
          <p:nvSpPr>
            <p:cNvPr id="1949" name="Google Shape;1949;p39"/>
            <p:cNvSpPr/>
            <p:nvPr/>
          </p:nvSpPr>
          <p:spPr>
            <a:xfrm flipH="1">
              <a:off x="5491318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Full Forms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0" name="Google Shape;1950;p39"/>
            <p:cNvSpPr txBox="1"/>
            <p:nvPr/>
          </p:nvSpPr>
          <p:spPr>
            <a:xfrm>
              <a:off x="7212425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Include both full forms and abbreviations of common terms.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9" name="Google Shape;1939;p39"/>
          <p:cNvSpPr txBox="1"/>
          <p:nvPr/>
        </p:nvSpPr>
        <p:spPr>
          <a:xfrm>
            <a:off x="4933872" y="302789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51" name="Google Shape;1951;p39"/>
          <p:cNvGrpSpPr/>
          <p:nvPr/>
        </p:nvGrpSpPr>
        <p:grpSpPr>
          <a:xfrm>
            <a:off x="5491318" y="2978692"/>
            <a:ext cx="3188107" cy="486900"/>
            <a:chOff x="5491318" y="2978692"/>
            <a:chExt cx="3188107" cy="486900"/>
          </a:xfrm>
        </p:grpSpPr>
        <p:sp>
          <p:nvSpPr>
            <p:cNvPr id="1952" name="Google Shape;1952;p39"/>
            <p:cNvSpPr/>
            <p:nvPr/>
          </p:nvSpPr>
          <p:spPr>
            <a:xfrm flipH="1">
              <a:off x="5491318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Examples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3" name="Google Shape;1953;p39"/>
            <p:cNvSpPr txBox="1"/>
            <p:nvPr/>
          </p:nvSpPr>
          <p:spPr>
            <a:xfrm>
              <a:off x="7212425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"Project Management Professional (PMP)“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800" dirty="0">
                  <a:latin typeface="Roboto"/>
                  <a:ea typeface="Roboto"/>
                  <a:cs typeface="Roboto"/>
                  <a:sym typeface="Roboto"/>
                </a:rPr>
                <a:t>"Search Engine Optimization (SEO)"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8" name="Google Shape;1928;p39"/>
          <p:cNvSpPr txBox="1"/>
          <p:nvPr/>
        </p:nvSpPr>
        <p:spPr>
          <a:xfrm>
            <a:off x="720000" y="279308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0" name="Google Shape;1960;p39"/>
          <p:cNvGrpSpPr/>
          <p:nvPr/>
        </p:nvGrpSpPr>
        <p:grpSpPr>
          <a:xfrm>
            <a:off x="1277446" y="2743885"/>
            <a:ext cx="3188107" cy="486900"/>
            <a:chOff x="1252743" y="2346825"/>
            <a:chExt cx="3188107" cy="486900"/>
          </a:xfrm>
        </p:grpSpPr>
        <p:sp>
          <p:nvSpPr>
            <p:cNvPr id="1961" name="Google Shape;1961;p39"/>
            <p:cNvSpPr/>
            <p:nvPr/>
          </p:nvSpPr>
          <p:spPr>
            <a:xfrm flipH="1">
              <a:off x="1252743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Avoid Complex Layouts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2" name="Google Shape;1962;p39"/>
            <p:cNvSpPr txBox="1"/>
            <p:nvPr/>
          </p:nvSpPr>
          <p:spPr>
            <a:xfrm>
              <a:off x="2973850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simple, clean layouts without images, tables, or columns.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0" name="Google Shape;1930;p39"/>
          <p:cNvSpPr txBox="1"/>
          <p:nvPr/>
        </p:nvSpPr>
        <p:spPr>
          <a:xfrm>
            <a:off x="720000" y="342495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3" name="Google Shape;1963;p39"/>
          <p:cNvGrpSpPr/>
          <p:nvPr/>
        </p:nvGrpSpPr>
        <p:grpSpPr>
          <a:xfrm>
            <a:off x="1277446" y="3375752"/>
            <a:ext cx="3188107" cy="486900"/>
            <a:chOff x="1252743" y="2978692"/>
            <a:chExt cx="3188107" cy="486900"/>
          </a:xfrm>
        </p:grpSpPr>
        <p:sp>
          <p:nvSpPr>
            <p:cNvPr id="1964" name="Google Shape;1964;p39"/>
            <p:cNvSpPr/>
            <p:nvPr/>
          </p:nvSpPr>
          <p:spPr>
            <a:xfrm flipH="1">
              <a:off x="1252743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Fonts and Styles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5" name="Google Shape;1965;p39"/>
            <p:cNvSpPr txBox="1"/>
            <p:nvPr/>
          </p:nvSpPr>
          <p:spPr>
            <a:xfrm>
              <a:off x="2973850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standard fonts (e.g., Arial, Times New Roman) and avoid excessive styling.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2" name="Google Shape;1932;p39"/>
          <p:cNvSpPr txBox="1"/>
          <p:nvPr/>
        </p:nvSpPr>
        <p:spPr>
          <a:xfrm>
            <a:off x="720000" y="4056818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6" name="Google Shape;1966;p39"/>
          <p:cNvGrpSpPr/>
          <p:nvPr/>
        </p:nvGrpSpPr>
        <p:grpSpPr>
          <a:xfrm>
            <a:off x="1277446" y="4007618"/>
            <a:ext cx="3188107" cy="486900"/>
            <a:chOff x="1252743" y="3610558"/>
            <a:chExt cx="3188107" cy="486900"/>
          </a:xfrm>
        </p:grpSpPr>
        <p:sp>
          <p:nvSpPr>
            <p:cNvPr id="1967" name="Google Shape;1967;p39"/>
            <p:cNvSpPr/>
            <p:nvPr/>
          </p:nvSpPr>
          <p:spPr>
            <a:xfrm flipH="1">
              <a:off x="1252743" y="3633208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Bullet Points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8" name="Google Shape;1968;p39"/>
            <p:cNvSpPr txBox="1"/>
            <p:nvPr/>
          </p:nvSpPr>
          <p:spPr>
            <a:xfrm>
              <a:off x="2973850" y="3610558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standard bullet points for lists.</a:t>
              </a:r>
              <a:endParaRPr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3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ATS Optimization</a:t>
            </a:r>
            <a:endParaRPr dirty="0"/>
          </a:p>
        </p:txBody>
      </p:sp>
      <p:cxnSp>
        <p:nvCxnSpPr>
          <p:cNvPr id="1926" name="Google Shape;1926;p39"/>
          <p:cNvCxnSpPr>
            <a:stCxn id="1927" idx="1"/>
            <a:endCxn id="1928" idx="1"/>
          </p:cNvCxnSpPr>
          <p:nvPr/>
        </p:nvCxnSpPr>
        <p:spPr>
          <a:xfrm>
            <a:off x="695325" y="1206990"/>
            <a:ext cx="600" cy="13833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9" name="Google Shape;1929;p39"/>
          <p:cNvCxnSpPr>
            <a:stCxn id="1927" idx="1"/>
            <a:endCxn id="1930" idx="1"/>
          </p:cNvCxnSpPr>
          <p:nvPr/>
        </p:nvCxnSpPr>
        <p:spPr>
          <a:xfrm>
            <a:off x="695325" y="1206990"/>
            <a:ext cx="600" cy="2015100"/>
          </a:xfrm>
          <a:prstGeom prst="bentConnector3">
            <a:avLst>
              <a:gd name="adj1" fmla="val -396921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5" name="Google Shape;1935;p39"/>
          <p:cNvCxnSpPr>
            <a:stCxn id="1936" idx="1"/>
            <a:endCxn id="1937" idx="1"/>
          </p:cNvCxnSpPr>
          <p:nvPr/>
        </p:nvCxnSpPr>
        <p:spPr>
          <a:xfrm>
            <a:off x="4933875" y="1206990"/>
            <a:ext cx="600" cy="1383300"/>
          </a:xfrm>
          <a:prstGeom prst="bentConnector3">
            <a:avLst>
              <a:gd name="adj1" fmla="val -39687936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8" name="Google Shape;1938;p39"/>
          <p:cNvCxnSpPr>
            <a:stCxn id="1936" idx="1"/>
            <a:endCxn id="1939" idx="1"/>
          </p:cNvCxnSpPr>
          <p:nvPr/>
        </p:nvCxnSpPr>
        <p:spPr>
          <a:xfrm>
            <a:off x="4933875" y="1206990"/>
            <a:ext cx="600" cy="2015100"/>
          </a:xfrm>
          <a:prstGeom prst="bentConnector3">
            <a:avLst>
              <a:gd name="adj1" fmla="val -39687936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44" name="Google Shape;1944;p39"/>
          <p:cNvGrpSpPr/>
          <p:nvPr/>
        </p:nvGrpSpPr>
        <p:grpSpPr>
          <a:xfrm>
            <a:off x="4933875" y="1005840"/>
            <a:ext cx="3745500" cy="967960"/>
            <a:chOff x="4933875" y="1005840"/>
            <a:chExt cx="3745500" cy="967960"/>
          </a:xfrm>
        </p:grpSpPr>
        <p:sp>
          <p:nvSpPr>
            <p:cNvPr id="1936" name="Google Shape;1936;p39"/>
            <p:cNvSpPr txBox="1"/>
            <p:nvPr/>
          </p:nvSpPr>
          <p:spPr>
            <a:xfrm>
              <a:off x="493387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Include Dates and Locations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5" name="Google Shape;1945;p39"/>
            <p:cNvSpPr txBox="1"/>
            <p:nvPr/>
          </p:nvSpPr>
          <p:spPr>
            <a:xfrm>
              <a:off x="4933875" y="1498300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Experience: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Marketing Manager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ABC Digital, New York, NY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January 2019 - December 2022</a:t>
              </a:r>
            </a:p>
          </p:txBody>
        </p:sp>
      </p:grpSp>
      <p:grpSp>
        <p:nvGrpSpPr>
          <p:cNvPr id="1946" name="Google Shape;1946;p39"/>
          <p:cNvGrpSpPr/>
          <p:nvPr/>
        </p:nvGrpSpPr>
        <p:grpSpPr>
          <a:xfrm>
            <a:off x="695325" y="1005840"/>
            <a:ext cx="3745500" cy="967960"/>
            <a:chOff x="695325" y="1005840"/>
            <a:chExt cx="3745500" cy="967960"/>
          </a:xfrm>
        </p:grpSpPr>
        <p:sp>
          <p:nvSpPr>
            <p:cNvPr id="1927" name="Google Shape;1927;p39"/>
            <p:cNvSpPr txBox="1"/>
            <p:nvPr/>
          </p:nvSpPr>
          <p:spPr>
            <a:xfrm>
              <a:off x="695325" y="1005840"/>
              <a:ext cx="3745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Avoid Headers and Footers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7" name="Google Shape;1947;p39"/>
            <p:cNvSpPr txBox="1"/>
            <p:nvPr/>
          </p:nvSpPr>
          <p:spPr>
            <a:xfrm>
              <a:off x="695325" y="1498300"/>
              <a:ext cx="374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John Doe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[Email] | [Phone Number] | [LinkedIn]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7" name="Google Shape;1937;p39"/>
          <p:cNvSpPr txBox="1"/>
          <p:nvPr/>
        </p:nvSpPr>
        <p:spPr>
          <a:xfrm>
            <a:off x="4933872" y="239602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48" name="Google Shape;1948;p39"/>
          <p:cNvGrpSpPr/>
          <p:nvPr/>
        </p:nvGrpSpPr>
        <p:grpSpPr>
          <a:xfrm>
            <a:off x="5491318" y="2346825"/>
            <a:ext cx="3188107" cy="486900"/>
            <a:chOff x="5491318" y="2346825"/>
            <a:chExt cx="3188107" cy="486900"/>
          </a:xfrm>
        </p:grpSpPr>
        <p:sp>
          <p:nvSpPr>
            <p:cNvPr id="1949" name="Google Shape;1949;p39"/>
            <p:cNvSpPr/>
            <p:nvPr/>
          </p:nvSpPr>
          <p:spPr>
            <a:xfrm flipH="1">
              <a:off x="5491318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Consistent Date Formats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0" name="Google Shape;1950;p39"/>
            <p:cNvSpPr txBox="1"/>
            <p:nvPr/>
          </p:nvSpPr>
          <p:spPr>
            <a:xfrm>
              <a:off x="7212425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consistent formats for dates (e.g., "January 2020 - Present").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9" name="Google Shape;1939;p39"/>
          <p:cNvSpPr txBox="1"/>
          <p:nvPr/>
        </p:nvSpPr>
        <p:spPr>
          <a:xfrm>
            <a:off x="4933872" y="302789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51" name="Google Shape;1951;p39"/>
          <p:cNvGrpSpPr/>
          <p:nvPr/>
        </p:nvGrpSpPr>
        <p:grpSpPr>
          <a:xfrm>
            <a:off x="5491318" y="2978692"/>
            <a:ext cx="3188107" cy="486900"/>
            <a:chOff x="5491318" y="2978692"/>
            <a:chExt cx="3188107" cy="486900"/>
          </a:xfrm>
        </p:grpSpPr>
        <p:sp>
          <p:nvSpPr>
            <p:cNvPr id="1952" name="Google Shape;1952;p39"/>
            <p:cNvSpPr/>
            <p:nvPr/>
          </p:nvSpPr>
          <p:spPr>
            <a:xfrm flipH="1">
              <a:off x="5491318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Location Information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3" name="Google Shape;1953;p39"/>
            <p:cNvSpPr txBox="1"/>
            <p:nvPr/>
          </p:nvSpPr>
          <p:spPr>
            <a:xfrm>
              <a:off x="7212425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Provide location details for each position (e.g., "New York, NY").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8" name="Google Shape;1928;p39"/>
          <p:cNvSpPr txBox="1"/>
          <p:nvPr/>
        </p:nvSpPr>
        <p:spPr>
          <a:xfrm>
            <a:off x="695297" y="2396025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0" name="Google Shape;1960;p39"/>
          <p:cNvGrpSpPr/>
          <p:nvPr/>
        </p:nvGrpSpPr>
        <p:grpSpPr>
          <a:xfrm>
            <a:off x="1252743" y="2346825"/>
            <a:ext cx="3188107" cy="486900"/>
            <a:chOff x="1252743" y="2346825"/>
            <a:chExt cx="3188107" cy="486900"/>
          </a:xfrm>
        </p:grpSpPr>
        <p:sp>
          <p:nvSpPr>
            <p:cNvPr id="1961" name="Google Shape;1961;p39"/>
            <p:cNvSpPr/>
            <p:nvPr/>
          </p:nvSpPr>
          <p:spPr>
            <a:xfrm flipH="1">
              <a:off x="1252743" y="2369475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Content Placement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2" name="Google Shape;1962;p39"/>
            <p:cNvSpPr txBox="1"/>
            <p:nvPr/>
          </p:nvSpPr>
          <p:spPr>
            <a:xfrm>
              <a:off x="2973850" y="2346825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Ensure all important information is in the main body.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0" name="Google Shape;1930;p39"/>
          <p:cNvSpPr txBox="1"/>
          <p:nvPr/>
        </p:nvSpPr>
        <p:spPr>
          <a:xfrm>
            <a:off x="695297" y="3027892"/>
            <a:ext cx="543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3" name="Google Shape;1963;p39"/>
          <p:cNvGrpSpPr/>
          <p:nvPr/>
        </p:nvGrpSpPr>
        <p:grpSpPr>
          <a:xfrm>
            <a:off x="1252743" y="2978692"/>
            <a:ext cx="3188107" cy="486900"/>
            <a:chOff x="1252743" y="2978692"/>
            <a:chExt cx="3188107" cy="486900"/>
          </a:xfrm>
        </p:grpSpPr>
        <p:sp>
          <p:nvSpPr>
            <p:cNvPr id="1964" name="Google Shape;1964;p39"/>
            <p:cNvSpPr/>
            <p:nvPr/>
          </p:nvSpPr>
          <p:spPr>
            <a:xfrm flipH="1">
              <a:off x="1252743" y="3001342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 Hidden Information</a:t>
              </a:r>
              <a:endParaRPr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5" name="Google Shape;1965;p39"/>
            <p:cNvSpPr txBox="1"/>
            <p:nvPr/>
          </p:nvSpPr>
          <p:spPr>
            <a:xfrm>
              <a:off x="2973850" y="2978692"/>
              <a:ext cx="14670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Avoid placing contact details or other key info in headers/footers.</a:t>
              </a:r>
              <a:endParaRPr sz="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7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2" name="Google Shape;902;p26"/>
          <p:cNvCxnSpPr>
            <a:stCxn id="903" idx="6"/>
            <a:endCxn id="904" idx="1"/>
          </p:cNvCxnSpPr>
          <p:nvPr/>
        </p:nvCxnSpPr>
        <p:spPr>
          <a:xfrm rot="10800000">
            <a:off x="2419550" y="1710126"/>
            <a:ext cx="798300" cy="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5" name="Google Shape;905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Highlighting Skills</a:t>
            </a:r>
            <a:endParaRPr dirty="0"/>
          </a:p>
        </p:txBody>
      </p:sp>
      <p:sp>
        <p:nvSpPr>
          <p:cNvPr id="906" name="Google Shape;906;p26"/>
          <p:cNvSpPr/>
          <p:nvPr/>
        </p:nvSpPr>
        <p:spPr>
          <a:xfrm>
            <a:off x="3325200" y="1324960"/>
            <a:ext cx="2493600" cy="2493600"/>
          </a:xfrm>
          <a:prstGeom prst="blockArc">
            <a:avLst>
              <a:gd name="adj1" fmla="val 16200153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7" name="Google Shape;907;p26"/>
          <p:cNvSpPr/>
          <p:nvPr/>
        </p:nvSpPr>
        <p:spPr>
          <a:xfrm flipH="1">
            <a:off x="3325340" y="1324960"/>
            <a:ext cx="2493300" cy="2493600"/>
          </a:xfrm>
          <a:prstGeom prst="blockArc">
            <a:avLst>
              <a:gd name="adj1" fmla="val 16200153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8" name="Google Shape;908;p26"/>
          <p:cNvSpPr/>
          <p:nvPr/>
        </p:nvSpPr>
        <p:spPr>
          <a:xfrm rot="10800000">
            <a:off x="3325340" y="1325100"/>
            <a:ext cx="2493300" cy="2493300"/>
          </a:xfrm>
          <a:prstGeom prst="blockArc">
            <a:avLst>
              <a:gd name="adj1" fmla="val 16200153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9" name="Google Shape;909;p26"/>
          <p:cNvSpPr/>
          <p:nvPr/>
        </p:nvSpPr>
        <p:spPr>
          <a:xfrm rot="10800000" flipH="1">
            <a:off x="3325200" y="1325100"/>
            <a:ext cx="2493600" cy="2493300"/>
          </a:xfrm>
          <a:prstGeom prst="blockArc">
            <a:avLst>
              <a:gd name="adj1" fmla="val 16200153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10" name="Google Shape;910;p26"/>
          <p:cNvSpPr/>
          <p:nvPr/>
        </p:nvSpPr>
        <p:spPr>
          <a:xfrm>
            <a:off x="5263311" y="1381776"/>
            <a:ext cx="658500" cy="658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1" name="Google Shape;911;p26"/>
          <p:cNvSpPr/>
          <p:nvPr/>
        </p:nvSpPr>
        <p:spPr>
          <a:xfrm>
            <a:off x="5263311" y="3087876"/>
            <a:ext cx="658500" cy="658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03" name="Google Shape;903;p26"/>
          <p:cNvSpPr/>
          <p:nvPr/>
        </p:nvSpPr>
        <p:spPr>
          <a:xfrm flipH="1">
            <a:off x="3217850" y="1381776"/>
            <a:ext cx="658500" cy="658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2" name="Google Shape;912;p26"/>
          <p:cNvSpPr/>
          <p:nvPr/>
        </p:nvSpPr>
        <p:spPr>
          <a:xfrm flipH="1">
            <a:off x="3217850" y="3087876"/>
            <a:ext cx="658500" cy="658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13" name="Google Shape;913;p26"/>
          <p:cNvCxnSpPr>
            <a:stCxn id="912" idx="6"/>
            <a:endCxn id="914" idx="1"/>
          </p:cNvCxnSpPr>
          <p:nvPr/>
        </p:nvCxnSpPr>
        <p:spPr>
          <a:xfrm flipH="1">
            <a:off x="2419550" y="3417126"/>
            <a:ext cx="798300" cy="1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26"/>
          <p:cNvCxnSpPr>
            <a:stCxn id="910" idx="6"/>
            <a:endCxn id="900" idx="3"/>
          </p:cNvCxnSpPr>
          <p:nvPr/>
        </p:nvCxnSpPr>
        <p:spPr>
          <a:xfrm rot="10800000" flipH="1">
            <a:off x="5921811" y="1710126"/>
            <a:ext cx="793200" cy="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26"/>
          <p:cNvCxnSpPr>
            <a:stCxn id="911" idx="6"/>
            <a:endCxn id="901" idx="3"/>
          </p:cNvCxnSpPr>
          <p:nvPr/>
        </p:nvCxnSpPr>
        <p:spPr>
          <a:xfrm>
            <a:off x="5921811" y="3417126"/>
            <a:ext cx="794700" cy="1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8" name="Google Shape;918;p26"/>
          <p:cNvGrpSpPr/>
          <p:nvPr/>
        </p:nvGrpSpPr>
        <p:grpSpPr>
          <a:xfrm>
            <a:off x="5415660" y="1536561"/>
            <a:ext cx="353802" cy="348926"/>
            <a:chOff x="2034675" y="3617925"/>
            <a:chExt cx="299325" cy="295200"/>
          </a:xfrm>
        </p:grpSpPr>
        <p:sp>
          <p:nvSpPr>
            <p:cNvPr id="919" name="Google Shape;919;p26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26"/>
          <p:cNvGrpSpPr/>
          <p:nvPr/>
        </p:nvGrpSpPr>
        <p:grpSpPr>
          <a:xfrm>
            <a:off x="3361778" y="1526113"/>
            <a:ext cx="370645" cy="368042"/>
            <a:chOff x="-63250675" y="3744075"/>
            <a:chExt cx="320350" cy="318100"/>
          </a:xfrm>
        </p:grpSpPr>
        <p:sp>
          <p:nvSpPr>
            <p:cNvPr id="925" name="Google Shape;925;p26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6"/>
          <p:cNvGrpSpPr/>
          <p:nvPr/>
        </p:nvGrpSpPr>
        <p:grpSpPr>
          <a:xfrm>
            <a:off x="3370657" y="3243547"/>
            <a:ext cx="352886" cy="350049"/>
            <a:chOff x="946175" y="3253275"/>
            <a:chExt cx="298550" cy="296150"/>
          </a:xfrm>
        </p:grpSpPr>
        <p:sp>
          <p:nvSpPr>
            <p:cNvPr id="929" name="Google Shape;929;p26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6"/>
          <p:cNvGrpSpPr/>
          <p:nvPr/>
        </p:nvGrpSpPr>
        <p:grpSpPr>
          <a:xfrm>
            <a:off x="5417064" y="3242564"/>
            <a:ext cx="350995" cy="349133"/>
            <a:chOff x="2404875" y="3955825"/>
            <a:chExt cx="296950" cy="295375"/>
          </a:xfrm>
        </p:grpSpPr>
        <p:sp>
          <p:nvSpPr>
            <p:cNvPr id="935" name="Google Shape;935;p26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26"/>
          <p:cNvGrpSpPr/>
          <p:nvPr/>
        </p:nvGrpSpPr>
        <p:grpSpPr>
          <a:xfrm>
            <a:off x="432400" y="1489346"/>
            <a:ext cx="2785449" cy="1595530"/>
            <a:chOff x="432400" y="1632786"/>
            <a:chExt cx="2785449" cy="1595530"/>
          </a:xfrm>
        </p:grpSpPr>
        <p:sp>
          <p:nvSpPr>
            <p:cNvPr id="904" name="Google Shape;904;p26"/>
            <p:cNvSpPr/>
            <p:nvPr/>
          </p:nvSpPr>
          <p:spPr>
            <a:xfrm flipH="1">
              <a:off x="698513" y="1632786"/>
              <a:ext cx="1721100" cy="44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Dedicated Skills Section</a:t>
              </a:r>
              <a:endParaRPr sz="1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40" name="Google Shape;940;p26"/>
            <p:cNvSpPr txBox="1"/>
            <p:nvPr/>
          </p:nvSpPr>
          <p:spPr>
            <a:xfrm>
              <a:off x="432400" y="2167128"/>
              <a:ext cx="2785449" cy="1061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Categorize Skills: Group skills into relevant categories (e.g., technical skills, soft skills).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Include Specific Keywords: Use keywords relevant to the job description.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4" name="Google Shape;914;p26"/>
          <p:cNvSpPr/>
          <p:nvPr/>
        </p:nvSpPr>
        <p:spPr>
          <a:xfrm flipH="1">
            <a:off x="698477" y="3197760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Incorporate Skills in Experience Section</a:t>
            </a:r>
            <a:endParaRPr sz="12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00" name="Google Shape;900;p26"/>
          <p:cNvSpPr/>
          <p:nvPr/>
        </p:nvSpPr>
        <p:spPr>
          <a:xfrm flipH="1">
            <a:off x="6715018" y="1489335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Integrate Skills into Professional Summary</a:t>
            </a:r>
            <a:endParaRPr sz="12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01" name="Google Shape;901;p26"/>
          <p:cNvSpPr/>
          <p:nvPr/>
        </p:nvSpPr>
        <p:spPr>
          <a:xfrm flipH="1">
            <a:off x="6716647" y="3197756"/>
            <a:ext cx="1724100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Highlight Certifications and Training</a:t>
            </a:r>
            <a:endParaRPr sz="12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" name="Google Shape;940;p26">
            <a:extLst>
              <a:ext uri="{FF2B5EF4-FFF2-40B4-BE49-F238E27FC236}">
                <a16:creationId xmlns:a16="http://schemas.microsoft.com/office/drawing/2014/main" id="{9D6F46FB-5A68-428D-83F0-F1928453A60F}"/>
              </a:ext>
            </a:extLst>
          </p:cNvPr>
          <p:cNvSpPr txBox="1"/>
          <p:nvPr/>
        </p:nvSpPr>
        <p:spPr>
          <a:xfrm>
            <a:off x="432241" y="3747810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Contextualize Skills: Show how skills were applied in specific projects or roles.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Demonstrate Impact: Link skills to measurable achievements.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940;p26">
            <a:extLst>
              <a:ext uri="{FF2B5EF4-FFF2-40B4-BE49-F238E27FC236}">
                <a16:creationId xmlns:a16="http://schemas.microsoft.com/office/drawing/2014/main" id="{B562E94B-81FB-4325-9A67-16CD104E7A46}"/>
              </a:ext>
            </a:extLst>
          </p:cNvPr>
          <p:cNvSpPr txBox="1"/>
          <p:nvPr/>
        </p:nvSpPr>
        <p:spPr>
          <a:xfrm>
            <a:off x="5926151" y="2023688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Summarize Core Skills: Mention key skills prominently in the summary.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Align with Job Requirements: Highlight skills directly matching the job description.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940;p26">
            <a:extLst>
              <a:ext uri="{FF2B5EF4-FFF2-40B4-BE49-F238E27FC236}">
                <a16:creationId xmlns:a16="http://schemas.microsoft.com/office/drawing/2014/main" id="{567B24A9-ECD4-48F1-9720-1A019600E0D1}"/>
              </a:ext>
            </a:extLst>
          </p:cNvPr>
          <p:cNvSpPr txBox="1"/>
          <p:nvPr/>
        </p:nvSpPr>
        <p:spPr>
          <a:xfrm>
            <a:off x="5916047" y="3748819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Certifications: Mention certifications demonstrating proficiency in key skills.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Programs: Include courses and workshops that provided valuable skills.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499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Highlighting Projects</a:t>
            </a:r>
            <a:endParaRPr dirty="0"/>
          </a:p>
        </p:txBody>
      </p:sp>
      <p:sp>
        <p:nvSpPr>
          <p:cNvPr id="1715" name="Google Shape;1715;p35"/>
          <p:cNvSpPr/>
          <p:nvPr/>
        </p:nvSpPr>
        <p:spPr>
          <a:xfrm flipH="1">
            <a:off x="3247922" y="1206904"/>
            <a:ext cx="2199434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Bullet Points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20" name="Google Shape;1720;p35"/>
          <p:cNvSpPr/>
          <p:nvPr/>
        </p:nvSpPr>
        <p:spPr>
          <a:xfrm flipH="1">
            <a:off x="3258638" y="3085851"/>
            <a:ext cx="2188718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Organize Projects by Relevance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16" name="Google Shape;1716;p35"/>
          <p:cNvSpPr/>
          <p:nvPr/>
        </p:nvSpPr>
        <p:spPr>
          <a:xfrm flipH="1">
            <a:off x="6033371" y="1206904"/>
            <a:ext cx="2178052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Technologies and Skills Used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18" name="Google Shape;1718;p35"/>
          <p:cNvSpPr/>
          <p:nvPr/>
        </p:nvSpPr>
        <p:spPr>
          <a:xfrm flipH="1">
            <a:off x="6033414" y="3085851"/>
            <a:ext cx="2188682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Integrate Projects into Experience Section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38" name="Google Shape;1738;p35"/>
          <p:cNvSpPr/>
          <p:nvPr/>
        </p:nvSpPr>
        <p:spPr>
          <a:xfrm flipH="1">
            <a:off x="335810" y="2032395"/>
            <a:ext cx="2199300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Dedicated Projects Section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6" name="Google Shape;940;p26">
            <a:extLst>
              <a:ext uri="{FF2B5EF4-FFF2-40B4-BE49-F238E27FC236}">
                <a16:creationId xmlns:a16="http://schemas.microsoft.com/office/drawing/2014/main" id="{E51AFEB8-51F5-4FC9-B37B-A774FD0853ED}"/>
              </a:ext>
            </a:extLst>
          </p:cNvPr>
          <p:cNvSpPr txBox="1"/>
          <p:nvPr/>
        </p:nvSpPr>
        <p:spPr>
          <a:xfrm>
            <a:off x="330495" y="2571750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a Clear Title: Use descriptive titles to reflect the nature of each project.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Dates and Roles: Mention project dates and your specific role in the project.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40;p26">
            <a:extLst>
              <a:ext uri="{FF2B5EF4-FFF2-40B4-BE49-F238E27FC236}">
                <a16:creationId xmlns:a16="http://schemas.microsoft.com/office/drawing/2014/main" id="{ACC93263-6B4F-4F45-A8AB-F0FC32E23315}"/>
              </a:ext>
            </a:extLst>
          </p:cNvPr>
          <p:cNvSpPr txBox="1"/>
          <p:nvPr/>
        </p:nvSpPr>
        <p:spPr>
          <a:xfrm>
            <a:off x="3247922" y="1746259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Contributions and Impact: Detail your specific contributions to the project's success.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Quantifiable Achievements: Highlight measurable outcomes (e.g., "Reduced costs by 15%").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940;p26">
            <a:extLst>
              <a:ext uri="{FF2B5EF4-FFF2-40B4-BE49-F238E27FC236}">
                <a16:creationId xmlns:a16="http://schemas.microsoft.com/office/drawing/2014/main" id="{E94E2249-3373-42C5-9935-D276182BE2F9}"/>
              </a:ext>
            </a:extLst>
          </p:cNvPr>
          <p:cNvSpPr txBox="1"/>
          <p:nvPr/>
        </p:nvSpPr>
        <p:spPr>
          <a:xfrm>
            <a:off x="6028056" y="1746259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Mention Tools and Technologies: List technologies and tools that were crucial for the project's success.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to Relevant Skills: Show how specific skills were applied in the project.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940;p26">
            <a:extLst>
              <a:ext uri="{FF2B5EF4-FFF2-40B4-BE49-F238E27FC236}">
                <a16:creationId xmlns:a16="http://schemas.microsoft.com/office/drawing/2014/main" id="{673B5C8E-2A1F-47A8-9E7A-B354DDAA6B7E}"/>
              </a:ext>
            </a:extLst>
          </p:cNvPr>
          <p:cNvSpPr txBox="1"/>
          <p:nvPr/>
        </p:nvSpPr>
        <p:spPr>
          <a:xfrm>
            <a:off x="3242607" y="3625206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Industry Alignment: List projects most relevant to the job or industry first.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Academic vs. Professional: Separate academic projects from professional/freelance projects if needed.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940;p26">
            <a:extLst>
              <a:ext uri="{FF2B5EF4-FFF2-40B4-BE49-F238E27FC236}">
                <a16:creationId xmlns:a16="http://schemas.microsoft.com/office/drawing/2014/main" id="{8FC29116-A63B-4257-B8DE-25D0505B281E}"/>
              </a:ext>
            </a:extLst>
          </p:cNvPr>
          <p:cNvSpPr txBox="1"/>
          <p:nvPr/>
        </p:nvSpPr>
        <p:spPr>
          <a:xfrm>
            <a:off x="6022740" y="3722961"/>
            <a:ext cx="2785449" cy="10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Highlight as Part of Experience: If a project was conducted in a professional capacity, integrate it into the experience section.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Context: Describe the project's significance within the context of the role.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552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3"/>
          <p:cNvSpPr/>
          <p:nvPr/>
        </p:nvSpPr>
        <p:spPr>
          <a:xfrm>
            <a:off x="3458550" y="1793942"/>
            <a:ext cx="2226900" cy="2308158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3"/>
          <p:cNvSpPr/>
          <p:nvPr/>
        </p:nvSpPr>
        <p:spPr>
          <a:xfrm>
            <a:off x="813813" y="1793942"/>
            <a:ext cx="2226900" cy="2308158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3"/>
          <p:cNvSpPr/>
          <p:nvPr/>
        </p:nvSpPr>
        <p:spPr>
          <a:xfrm>
            <a:off x="6115863" y="1793942"/>
            <a:ext cx="2226900" cy="2308158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3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Review</a:t>
            </a:r>
            <a:endParaRPr lang="en-IN" sz="32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33"/>
          <p:cNvSpPr/>
          <p:nvPr/>
        </p:nvSpPr>
        <p:spPr>
          <a:xfrm>
            <a:off x="6578163" y="1960789"/>
            <a:ext cx="1302300" cy="130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0" name="Google Shape;1570;p33"/>
          <p:cNvSpPr/>
          <p:nvPr/>
        </p:nvSpPr>
        <p:spPr>
          <a:xfrm>
            <a:off x="6695763" y="2078389"/>
            <a:ext cx="1067100" cy="1067100"/>
          </a:xfrm>
          <a:prstGeom prst="arc">
            <a:avLst>
              <a:gd name="adj1" fmla="val 16200000"/>
              <a:gd name="adj2" fmla="val 10952311"/>
            </a:avLst>
          </a:prstGeom>
          <a:noFill/>
          <a:ln w="1143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33"/>
          <p:cNvSpPr/>
          <p:nvPr/>
        </p:nvSpPr>
        <p:spPr>
          <a:xfrm flipH="1">
            <a:off x="3920850" y="1960789"/>
            <a:ext cx="1302300" cy="130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2" name="Google Shape;1572;p33"/>
          <p:cNvSpPr/>
          <p:nvPr/>
        </p:nvSpPr>
        <p:spPr>
          <a:xfrm flipH="1">
            <a:off x="4038450" y="2078389"/>
            <a:ext cx="1067100" cy="1067100"/>
          </a:xfrm>
          <a:prstGeom prst="arc">
            <a:avLst>
              <a:gd name="adj1" fmla="val 5155784"/>
              <a:gd name="adj2" fmla="val 16177115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33"/>
          <p:cNvSpPr/>
          <p:nvPr/>
        </p:nvSpPr>
        <p:spPr>
          <a:xfrm flipH="1">
            <a:off x="1276113" y="1960789"/>
            <a:ext cx="1302300" cy="130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4" name="Google Shape;1574;p33"/>
          <p:cNvSpPr/>
          <p:nvPr/>
        </p:nvSpPr>
        <p:spPr>
          <a:xfrm flipH="1">
            <a:off x="1393713" y="2078389"/>
            <a:ext cx="1067100" cy="1067100"/>
          </a:xfrm>
          <a:prstGeom prst="arc">
            <a:avLst>
              <a:gd name="adj1" fmla="val 10723771"/>
              <a:gd name="adj2" fmla="val 16177115"/>
            </a:avLst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33"/>
          <p:cNvGrpSpPr/>
          <p:nvPr/>
        </p:nvGrpSpPr>
        <p:grpSpPr>
          <a:xfrm>
            <a:off x="7044771" y="2433179"/>
            <a:ext cx="369083" cy="357253"/>
            <a:chOff x="-59447250" y="3706150"/>
            <a:chExt cx="319000" cy="308775"/>
          </a:xfrm>
        </p:grpSpPr>
        <p:sp>
          <p:nvSpPr>
            <p:cNvPr id="1576" name="Google Shape;1576;p33"/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0" name="Google Shape;1580;p33"/>
          <p:cNvSpPr txBox="1">
            <a:spLocks noGrp="1"/>
          </p:cNvSpPr>
          <p:nvPr>
            <p:ph type="title"/>
          </p:nvPr>
        </p:nvSpPr>
        <p:spPr>
          <a:xfrm>
            <a:off x="3084625" y="1143000"/>
            <a:ext cx="2974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Job Descriptions</a:t>
            </a:r>
            <a:endParaRPr sz="1800" b="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81" name="Google Shape;1581;p33"/>
          <p:cNvGrpSpPr/>
          <p:nvPr/>
        </p:nvGrpSpPr>
        <p:grpSpPr>
          <a:xfrm>
            <a:off x="4387445" y="2427370"/>
            <a:ext cx="369109" cy="369109"/>
            <a:chOff x="-804700" y="3226500"/>
            <a:chExt cx="292225" cy="292225"/>
          </a:xfrm>
        </p:grpSpPr>
        <p:sp>
          <p:nvSpPr>
            <p:cNvPr id="1582" name="Google Shape;1582;p3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>
            <a:off x="1751765" y="2358641"/>
            <a:ext cx="350995" cy="350049"/>
            <a:chOff x="1310075" y="3253275"/>
            <a:chExt cx="296950" cy="296150"/>
          </a:xfrm>
        </p:grpSpPr>
        <p:sp>
          <p:nvSpPr>
            <p:cNvPr id="1590" name="Google Shape;1590;p33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33"/>
          <p:cNvSpPr/>
          <p:nvPr/>
        </p:nvSpPr>
        <p:spPr>
          <a:xfrm flipH="1">
            <a:off x="1062513" y="3414763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Software Engineer</a:t>
            </a:r>
            <a:endParaRPr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7" name="Google Shape;1597;p33"/>
          <p:cNvSpPr/>
          <p:nvPr/>
        </p:nvSpPr>
        <p:spPr>
          <a:xfrm flipH="1">
            <a:off x="3709938" y="3414760"/>
            <a:ext cx="17241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Scientist</a:t>
            </a:r>
            <a:endParaRPr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00" name="Google Shape;1600;p33"/>
          <p:cNvSpPr/>
          <p:nvPr/>
        </p:nvSpPr>
        <p:spPr>
          <a:xfrm flipH="1">
            <a:off x="6381213" y="3414760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endParaRPr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6895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All The Very Best</a:t>
            </a:r>
            <a:endParaRPr dirty="0"/>
          </a:p>
        </p:txBody>
      </p:sp>
      <p:sp>
        <p:nvSpPr>
          <p:cNvPr id="1767" name="Google Shape;1767;p36"/>
          <p:cNvSpPr txBox="1">
            <a:spLocks noGrp="1"/>
          </p:cNvSpPr>
          <p:nvPr>
            <p:ph type="subTitle" idx="4294967295"/>
          </p:nvPr>
        </p:nvSpPr>
        <p:spPr>
          <a:xfrm>
            <a:off x="2624533" y="1272418"/>
            <a:ext cx="3883200" cy="254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with a little effort. Obviously!!</a:t>
            </a:r>
            <a:endParaRPr sz="1000" dirty="0"/>
          </a:p>
        </p:txBody>
      </p:sp>
      <p:sp>
        <p:nvSpPr>
          <p:cNvPr id="1811" name="Google Shape;1811;p36"/>
          <p:cNvSpPr txBox="1"/>
          <p:nvPr/>
        </p:nvSpPr>
        <p:spPr>
          <a:xfrm>
            <a:off x="3072000" y="1005840"/>
            <a:ext cx="3000000" cy="2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Building a resume is easy…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5D2D847-27AF-4AF3-B760-8BE9E194AC2A}"/>
              </a:ext>
            </a:extLst>
          </p:cNvPr>
          <p:cNvGrpSpPr/>
          <p:nvPr/>
        </p:nvGrpSpPr>
        <p:grpSpPr>
          <a:xfrm>
            <a:off x="6235023" y="1404545"/>
            <a:ext cx="1474226" cy="2489722"/>
            <a:chOff x="3834887" y="2246497"/>
            <a:chExt cx="1474226" cy="2489722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CB1D1E4-2E58-4DC7-9E66-B15B2DCDE027}"/>
                </a:ext>
              </a:extLst>
            </p:cNvPr>
            <p:cNvGrpSpPr/>
            <p:nvPr/>
          </p:nvGrpSpPr>
          <p:grpSpPr>
            <a:xfrm>
              <a:off x="3834887" y="2246497"/>
              <a:ext cx="1474226" cy="2489722"/>
              <a:chOff x="3834887" y="2246497"/>
              <a:chExt cx="1474226" cy="2489722"/>
            </a:xfrm>
          </p:grpSpPr>
          <p:sp>
            <p:nvSpPr>
              <p:cNvPr id="205" name="Google Shape;1769;p36">
                <a:extLst>
                  <a:ext uri="{FF2B5EF4-FFF2-40B4-BE49-F238E27FC236}">
                    <a16:creationId xmlns:a16="http://schemas.microsoft.com/office/drawing/2014/main" id="{8E5FD98A-8410-4C61-901B-D7E7DA80DB12}"/>
                  </a:ext>
                </a:extLst>
              </p:cNvPr>
              <p:cNvSpPr/>
              <p:nvPr/>
            </p:nvSpPr>
            <p:spPr>
              <a:xfrm>
                <a:off x="3834887" y="2332510"/>
                <a:ext cx="1238549" cy="2403709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21881" extrusionOk="0">
                    <a:moveTo>
                      <a:pt x="1160" y="0"/>
                    </a:moveTo>
                    <a:cubicBezTo>
                      <a:pt x="520" y="0"/>
                      <a:pt x="0" y="520"/>
                      <a:pt x="0" y="1160"/>
                    </a:cubicBezTo>
                    <a:lnTo>
                      <a:pt x="0" y="20720"/>
                    </a:lnTo>
                    <a:cubicBezTo>
                      <a:pt x="0" y="21360"/>
                      <a:pt x="520" y="21881"/>
                      <a:pt x="1160" y="21881"/>
                    </a:cubicBezTo>
                    <a:lnTo>
                      <a:pt x="10452" y="21881"/>
                    </a:lnTo>
                    <a:cubicBezTo>
                      <a:pt x="11094" y="21881"/>
                      <a:pt x="11614" y="21360"/>
                      <a:pt x="11614" y="20720"/>
                    </a:cubicBezTo>
                    <a:lnTo>
                      <a:pt x="11614" y="1160"/>
                    </a:lnTo>
                    <a:cubicBezTo>
                      <a:pt x="11614" y="520"/>
                      <a:pt x="11094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770;p36">
                <a:extLst>
                  <a:ext uri="{FF2B5EF4-FFF2-40B4-BE49-F238E27FC236}">
                    <a16:creationId xmlns:a16="http://schemas.microsoft.com/office/drawing/2014/main" id="{884CEA3A-DE4B-4FD0-B4EB-FB2B4D9C35EF}"/>
                  </a:ext>
                </a:extLst>
              </p:cNvPr>
              <p:cNvSpPr/>
              <p:nvPr/>
            </p:nvSpPr>
            <p:spPr>
              <a:xfrm>
                <a:off x="3976719" y="2246497"/>
                <a:ext cx="1332394" cy="2454681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345" extrusionOk="0">
                    <a:moveTo>
                      <a:pt x="1205" y="0"/>
                    </a:moveTo>
                    <a:cubicBezTo>
                      <a:pt x="539" y="0"/>
                      <a:pt x="1" y="540"/>
                      <a:pt x="1" y="1205"/>
                    </a:cubicBezTo>
                    <a:lnTo>
                      <a:pt x="1" y="21141"/>
                    </a:lnTo>
                    <a:cubicBezTo>
                      <a:pt x="1" y="21806"/>
                      <a:pt x="540" y="22345"/>
                      <a:pt x="1206" y="22345"/>
                    </a:cubicBezTo>
                    <a:lnTo>
                      <a:pt x="11289" y="22345"/>
                    </a:lnTo>
                    <a:cubicBezTo>
                      <a:pt x="11954" y="22345"/>
                      <a:pt x="12493" y="21806"/>
                      <a:pt x="12493" y="21141"/>
                    </a:cubicBezTo>
                    <a:cubicBezTo>
                      <a:pt x="12493" y="18749"/>
                      <a:pt x="12493" y="3597"/>
                      <a:pt x="12493" y="1205"/>
                    </a:cubicBezTo>
                    <a:cubicBezTo>
                      <a:pt x="12493" y="540"/>
                      <a:pt x="11955" y="0"/>
                      <a:pt x="11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771;p36">
                <a:extLst>
                  <a:ext uri="{FF2B5EF4-FFF2-40B4-BE49-F238E27FC236}">
                    <a16:creationId xmlns:a16="http://schemas.microsoft.com/office/drawing/2014/main" id="{10A0CE3D-FDCB-45F9-9A87-35D7776FE8C3}"/>
                  </a:ext>
                </a:extLst>
              </p:cNvPr>
              <p:cNvSpPr/>
              <p:nvPr/>
            </p:nvSpPr>
            <p:spPr>
              <a:xfrm>
                <a:off x="4123398" y="2470003"/>
                <a:ext cx="1019167" cy="1019167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772;p36">
                <a:extLst>
                  <a:ext uri="{FF2B5EF4-FFF2-40B4-BE49-F238E27FC236}">
                    <a16:creationId xmlns:a16="http://schemas.microsoft.com/office/drawing/2014/main" id="{5A1538CF-C58E-4FA5-9F5A-EEC0E97821CE}"/>
                  </a:ext>
                </a:extLst>
              </p:cNvPr>
              <p:cNvSpPr/>
              <p:nvPr/>
            </p:nvSpPr>
            <p:spPr>
              <a:xfrm>
                <a:off x="4204776" y="2547093"/>
                <a:ext cx="876282" cy="876305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773;p36">
                <a:extLst>
                  <a:ext uri="{FF2B5EF4-FFF2-40B4-BE49-F238E27FC236}">
                    <a16:creationId xmlns:a16="http://schemas.microsoft.com/office/drawing/2014/main" id="{1387FEB5-B4CF-4D45-893B-8229A51FCE29}"/>
                  </a:ext>
                </a:extLst>
              </p:cNvPr>
              <p:cNvSpPr/>
              <p:nvPr/>
            </p:nvSpPr>
            <p:spPr>
              <a:xfrm>
                <a:off x="4554509" y="3162120"/>
                <a:ext cx="496635" cy="689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6467" extrusionOk="0">
                    <a:moveTo>
                      <a:pt x="1230" y="0"/>
                    </a:moveTo>
                    <a:cubicBezTo>
                      <a:pt x="1157" y="0"/>
                      <a:pt x="1082" y="7"/>
                      <a:pt x="1007" y="22"/>
                    </a:cubicBezTo>
                    <a:cubicBezTo>
                      <a:pt x="407" y="139"/>
                      <a:pt x="0" y="699"/>
                      <a:pt x="72" y="1306"/>
                    </a:cubicBezTo>
                    <a:cubicBezTo>
                      <a:pt x="316" y="3378"/>
                      <a:pt x="1394" y="4489"/>
                      <a:pt x="2555" y="6041"/>
                    </a:cubicBezTo>
                    <a:cubicBezTo>
                      <a:pt x="2757" y="6311"/>
                      <a:pt x="3071" y="6466"/>
                      <a:pt x="3400" y="6466"/>
                    </a:cubicBezTo>
                    <a:cubicBezTo>
                      <a:pt x="3459" y="6466"/>
                      <a:pt x="3519" y="6461"/>
                      <a:pt x="3578" y="6451"/>
                    </a:cubicBezTo>
                    <a:cubicBezTo>
                      <a:pt x="4275" y="6331"/>
                      <a:pt x="4656" y="5574"/>
                      <a:pt x="4342" y="4942"/>
                    </a:cubicBezTo>
                    <a:lnTo>
                      <a:pt x="2280" y="648"/>
                    </a:lnTo>
                    <a:cubicBezTo>
                      <a:pt x="2157" y="403"/>
                      <a:pt x="1959" y="217"/>
                      <a:pt x="1722" y="108"/>
                    </a:cubicBezTo>
                    <a:cubicBezTo>
                      <a:pt x="1570" y="38"/>
                      <a:pt x="1402" y="0"/>
                      <a:pt x="1230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774;p36">
                <a:extLst>
                  <a:ext uri="{FF2B5EF4-FFF2-40B4-BE49-F238E27FC236}">
                    <a16:creationId xmlns:a16="http://schemas.microsoft.com/office/drawing/2014/main" id="{7B0ED0BD-54EF-45BC-A339-E8A8864C53D1}"/>
                  </a:ext>
                </a:extLst>
              </p:cNvPr>
              <p:cNvSpPr/>
              <p:nvPr/>
            </p:nvSpPr>
            <p:spPr>
              <a:xfrm>
                <a:off x="4587888" y="3053770"/>
                <a:ext cx="144288" cy="1484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392" extrusionOk="0">
                    <a:moveTo>
                      <a:pt x="626" y="1"/>
                    </a:moveTo>
                    <a:lnTo>
                      <a:pt x="1" y="943"/>
                    </a:lnTo>
                    <a:lnTo>
                      <a:pt x="936" y="1392"/>
                    </a:lnTo>
                    <a:lnTo>
                      <a:pt x="1064" y="1287"/>
                    </a:lnTo>
                    <a:cubicBezTo>
                      <a:pt x="1351" y="1052"/>
                      <a:pt x="1353" y="615"/>
                      <a:pt x="1071" y="376"/>
                    </a:cubicBezTo>
                    <a:lnTo>
                      <a:pt x="6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775;p36">
                <a:extLst>
                  <a:ext uri="{FF2B5EF4-FFF2-40B4-BE49-F238E27FC236}">
                    <a16:creationId xmlns:a16="http://schemas.microsoft.com/office/drawing/2014/main" id="{687A4342-CC40-494F-8FDA-0002D4C9BAF3}"/>
                  </a:ext>
                </a:extLst>
              </p:cNvPr>
              <p:cNvSpPr/>
              <p:nvPr/>
            </p:nvSpPr>
            <p:spPr>
              <a:xfrm>
                <a:off x="4497669" y="2912254"/>
                <a:ext cx="224589" cy="29103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729" extrusionOk="0">
                    <a:moveTo>
                      <a:pt x="146" y="0"/>
                    </a:moveTo>
                    <a:lnTo>
                      <a:pt x="1" y="2582"/>
                    </a:lnTo>
                    <a:lnTo>
                      <a:pt x="1730" y="2728"/>
                    </a:lnTo>
                    <a:lnTo>
                      <a:pt x="2069" y="945"/>
                    </a:lnTo>
                    <a:lnTo>
                      <a:pt x="2105" y="29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9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776;p36">
                <a:extLst>
                  <a:ext uri="{FF2B5EF4-FFF2-40B4-BE49-F238E27FC236}">
                    <a16:creationId xmlns:a16="http://schemas.microsoft.com/office/drawing/2014/main" id="{D1B51F8E-D897-403F-9EF9-FA02000F0A86}"/>
                  </a:ext>
                </a:extLst>
              </p:cNvPr>
              <p:cNvSpPr/>
              <p:nvPr/>
            </p:nvSpPr>
            <p:spPr>
              <a:xfrm>
                <a:off x="4292382" y="3103573"/>
                <a:ext cx="591014" cy="854549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8013" extrusionOk="0">
                    <a:moveTo>
                      <a:pt x="1847" y="0"/>
                    </a:moveTo>
                    <a:cubicBezTo>
                      <a:pt x="1623" y="0"/>
                      <a:pt x="191" y="539"/>
                      <a:pt x="57" y="2633"/>
                    </a:cubicBezTo>
                    <a:cubicBezTo>
                      <a:pt x="1" y="3520"/>
                      <a:pt x="292" y="4333"/>
                      <a:pt x="455" y="5101"/>
                    </a:cubicBezTo>
                    <a:cubicBezTo>
                      <a:pt x="827" y="6824"/>
                      <a:pt x="1003" y="8013"/>
                      <a:pt x="1003" y="8013"/>
                    </a:cubicBezTo>
                    <a:lnTo>
                      <a:pt x="1839" y="7779"/>
                    </a:lnTo>
                    <a:lnTo>
                      <a:pt x="1889" y="7776"/>
                    </a:lnTo>
                    <a:lnTo>
                      <a:pt x="1990" y="7749"/>
                    </a:lnTo>
                    <a:lnTo>
                      <a:pt x="5541" y="7315"/>
                    </a:lnTo>
                    <a:lnTo>
                      <a:pt x="4458" y="4685"/>
                    </a:lnTo>
                    <a:lnTo>
                      <a:pt x="4455" y="4679"/>
                    </a:lnTo>
                    <a:lnTo>
                      <a:pt x="4444" y="4652"/>
                    </a:lnTo>
                    <a:cubicBezTo>
                      <a:pt x="4793" y="4213"/>
                      <a:pt x="4916" y="3760"/>
                      <a:pt x="4913" y="3326"/>
                    </a:cubicBezTo>
                    <a:cubicBezTo>
                      <a:pt x="4912" y="3254"/>
                      <a:pt x="4907" y="3178"/>
                      <a:pt x="4898" y="3107"/>
                    </a:cubicBezTo>
                    <a:cubicBezTo>
                      <a:pt x="4896" y="3057"/>
                      <a:pt x="4888" y="3008"/>
                      <a:pt x="4880" y="2961"/>
                    </a:cubicBezTo>
                    <a:cubicBezTo>
                      <a:pt x="4853" y="2795"/>
                      <a:pt x="4809" y="2634"/>
                      <a:pt x="4757" y="2478"/>
                    </a:cubicBezTo>
                    <a:cubicBezTo>
                      <a:pt x="4741" y="2433"/>
                      <a:pt x="4724" y="2387"/>
                      <a:pt x="4707" y="2342"/>
                    </a:cubicBezTo>
                    <a:cubicBezTo>
                      <a:pt x="4478" y="1754"/>
                      <a:pt x="4230" y="1279"/>
                      <a:pt x="4106" y="1023"/>
                    </a:cubicBezTo>
                    <a:lnTo>
                      <a:pt x="1873" y="19"/>
                    </a:lnTo>
                    <a:cubicBezTo>
                      <a:pt x="1882" y="7"/>
                      <a:pt x="1872" y="0"/>
                      <a:pt x="1847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77;p36">
                <a:extLst>
                  <a:ext uri="{FF2B5EF4-FFF2-40B4-BE49-F238E27FC236}">
                    <a16:creationId xmlns:a16="http://schemas.microsoft.com/office/drawing/2014/main" id="{B72CF86F-A7E7-4EAB-B497-96AF436ACAF8}"/>
                  </a:ext>
                </a:extLst>
              </p:cNvPr>
              <p:cNvSpPr/>
              <p:nvPr/>
            </p:nvSpPr>
            <p:spPr>
              <a:xfrm>
                <a:off x="4195728" y="3434282"/>
                <a:ext cx="837865" cy="8151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78;p36">
                <a:extLst>
                  <a:ext uri="{FF2B5EF4-FFF2-40B4-BE49-F238E27FC236}">
                    <a16:creationId xmlns:a16="http://schemas.microsoft.com/office/drawing/2014/main" id="{E6077899-AD02-43AE-948A-1A234BF052EF}"/>
                  </a:ext>
                </a:extLst>
              </p:cNvPr>
              <p:cNvSpPr/>
              <p:nvPr/>
            </p:nvSpPr>
            <p:spPr>
              <a:xfrm>
                <a:off x="4411075" y="2619944"/>
                <a:ext cx="407268" cy="40770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823" extrusionOk="0">
                    <a:moveTo>
                      <a:pt x="3245" y="0"/>
                    </a:moveTo>
                    <a:cubicBezTo>
                      <a:pt x="2432" y="74"/>
                      <a:pt x="1146" y="431"/>
                      <a:pt x="1037" y="520"/>
                    </a:cubicBezTo>
                    <a:cubicBezTo>
                      <a:pt x="927" y="609"/>
                      <a:pt x="493" y="1376"/>
                      <a:pt x="294" y="1670"/>
                    </a:cubicBezTo>
                    <a:cubicBezTo>
                      <a:pt x="9" y="2088"/>
                      <a:pt x="1" y="2272"/>
                      <a:pt x="637" y="3063"/>
                    </a:cubicBezTo>
                    <a:cubicBezTo>
                      <a:pt x="483" y="3394"/>
                      <a:pt x="570" y="3679"/>
                      <a:pt x="897" y="3823"/>
                    </a:cubicBezTo>
                    <a:lnTo>
                      <a:pt x="1080" y="2060"/>
                    </a:lnTo>
                    <a:lnTo>
                      <a:pt x="3652" y="1416"/>
                    </a:lnTo>
                    <a:cubicBezTo>
                      <a:pt x="3652" y="1416"/>
                      <a:pt x="3818" y="915"/>
                      <a:pt x="3739" y="676"/>
                    </a:cubicBezTo>
                    <a:cubicBezTo>
                      <a:pt x="3679" y="490"/>
                      <a:pt x="3245" y="0"/>
                      <a:pt x="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79;p36">
                <a:extLst>
                  <a:ext uri="{FF2B5EF4-FFF2-40B4-BE49-F238E27FC236}">
                    <a16:creationId xmlns:a16="http://schemas.microsoft.com/office/drawing/2014/main" id="{5C58CE3E-5C57-4A6A-AE89-EAF2102410B9}"/>
                  </a:ext>
                </a:extLst>
              </p:cNvPr>
              <p:cNvSpPr/>
              <p:nvPr/>
            </p:nvSpPr>
            <p:spPr>
              <a:xfrm>
                <a:off x="4500228" y="2702167"/>
                <a:ext cx="345416" cy="36462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419" extrusionOk="0">
                    <a:moveTo>
                      <a:pt x="1703" y="1"/>
                    </a:moveTo>
                    <a:cubicBezTo>
                      <a:pt x="1672" y="1"/>
                      <a:pt x="1645" y="3"/>
                      <a:pt x="1624" y="6"/>
                    </a:cubicBezTo>
                    <a:cubicBezTo>
                      <a:pt x="1308" y="59"/>
                      <a:pt x="1013" y="147"/>
                      <a:pt x="781" y="339"/>
                    </a:cubicBezTo>
                    <a:cubicBezTo>
                      <a:pt x="603" y="485"/>
                      <a:pt x="460" y="673"/>
                      <a:pt x="363" y="884"/>
                    </a:cubicBezTo>
                    <a:cubicBezTo>
                      <a:pt x="306" y="1011"/>
                      <a:pt x="265" y="1147"/>
                      <a:pt x="244" y="1289"/>
                    </a:cubicBezTo>
                    <a:cubicBezTo>
                      <a:pt x="233" y="1359"/>
                      <a:pt x="228" y="1430"/>
                      <a:pt x="227" y="1503"/>
                    </a:cubicBezTo>
                    <a:lnTo>
                      <a:pt x="1" y="3419"/>
                    </a:lnTo>
                    <a:lnTo>
                      <a:pt x="2040" y="3396"/>
                    </a:lnTo>
                    <a:cubicBezTo>
                      <a:pt x="2041" y="3396"/>
                      <a:pt x="2043" y="3396"/>
                      <a:pt x="2044" y="3396"/>
                    </a:cubicBezTo>
                    <a:cubicBezTo>
                      <a:pt x="2701" y="3396"/>
                      <a:pt x="3234" y="2865"/>
                      <a:pt x="3236" y="2208"/>
                    </a:cubicBezTo>
                    <a:lnTo>
                      <a:pt x="3238" y="1513"/>
                    </a:lnTo>
                    <a:cubicBezTo>
                      <a:pt x="3238" y="1440"/>
                      <a:pt x="3226" y="1369"/>
                      <a:pt x="3223" y="1299"/>
                    </a:cubicBezTo>
                    <a:cubicBezTo>
                      <a:pt x="3180" y="293"/>
                      <a:pt x="2091" y="1"/>
                      <a:pt x="1703" y="1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80;p36">
                <a:extLst>
                  <a:ext uri="{FF2B5EF4-FFF2-40B4-BE49-F238E27FC236}">
                    <a16:creationId xmlns:a16="http://schemas.microsoft.com/office/drawing/2014/main" id="{9822E262-5A03-49A7-ADD8-048EFDA2CA79}"/>
                  </a:ext>
                </a:extLst>
              </p:cNvPr>
              <p:cNvSpPr/>
              <p:nvPr/>
            </p:nvSpPr>
            <p:spPr>
              <a:xfrm>
                <a:off x="4674589" y="2957258"/>
                <a:ext cx="59506" cy="3967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372" extrusionOk="0">
                    <a:moveTo>
                      <a:pt x="149" y="0"/>
                    </a:moveTo>
                    <a:lnTo>
                      <a:pt x="0" y="3"/>
                    </a:lnTo>
                    <a:cubicBezTo>
                      <a:pt x="5" y="205"/>
                      <a:pt x="98" y="295"/>
                      <a:pt x="175" y="334"/>
                    </a:cubicBezTo>
                    <a:cubicBezTo>
                      <a:pt x="228" y="361"/>
                      <a:pt x="285" y="372"/>
                      <a:pt x="340" y="372"/>
                    </a:cubicBezTo>
                    <a:cubicBezTo>
                      <a:pt x="366" y="372"/>
                      <a:pt x="392" y="369"/>
                      <a:pt x="416" y="365"/>
                    </a:cubicBezTo>
                    <a:cubicBezTo>
                      <a:pt x="475" y="356"/>
                      <a:pt x="526" y="335"/>
                      <a:pt x="557" y="313"/>
                    </a:cubicBezTo>
                    <a:lnTo>
                      <a:pt x="474" y="191"/>
                    </a:lnTo>
                    <a:cubicBezTo>
                      <a:pt x="451" y="207"/>
                      <a:pt x="397" y="223"/>
                      <a:pt x="341" y="223"/>
                    </a:cubicBezTo>
                    <a:cubicBezTo>
                      <a:pt x="307" y="223"/>
                      <a:pt x="272" y="217"/>
                      <a:pt x="243" y="203"/>
                    </a:cubicBezTo>
                    <a:cubicBezTo>
                      <a:pt x="182" y="172"/>
                      <a:pt x="151" y="103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81;p36">
                <a:extLst>
                  <a:ext uri="{FF2B5EF4-FFF2-40B4-BE49-F238E27FC236}">
                    <a16:creationId xmlns:a16="http://schemas.microsoft.com/office/drawing/2014/main" id="{0B2E0A7A-5C83-4148-BBFF-5A4493FF5D8B}"/>
                  </a:ext>
                </a:extLst>
              </p:cNvPr>
              <p:cNvSpPr/>
              <p:nvPr/>
            </p:nvSpPr>
            <p:spPr>
              <a:xfrm>
                <a:off x="4780271" y="2865224"/>
                <a:ext cx="29113" cy="4383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1" extrusionOk="0">
                    <a:moveTo>
                      <a:pt x="138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0"/>
                      <a:pt x="0" y="93"/>
                      <a:pt x="0" y="206"/>
                    </a:cubicBezTo>
                    <a:cubicBezTo>
                      <a:pt x="2" y="319"/>
                      <a:pt x="62" y="411"/>
                      <a:pt x="138" y="411"/>
                    </a:cubicBezTo>
                    <a:cubicBezTo>
                      <a:pt x="212" y="411"/>
                      <a:pt x="273" y="318"/>
                      <a:pt x="273" y="205"/>
                    </a:cubicBezTo>
                    <a:cubicBezTo>
                      <a:pt x="271" y="92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82;p36">
                <a:extLst>
                  <a:ext uri="{FF2B5EF4-FFF2-40B4-BE49-F238E27FC236}">
                    <a16:creationId xmlns:a16="http://schemas.microsoft.com/office/drawing/2014/main" id="{6504F261-F108-4C5B-811E-EE0063F4FCD1}"/>
                  </a:ext>
                </a:extLst>
              </p:cNvPr>
              <p:cNvSpPr/>
              <p:nvPr/>
            </p:nvSpPr>
            <p:spPr>
              <a:xfrm>
                <a:off x="4467275" y="2741411"/>
                <a:ext cx="149513" cy="1822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709" extrusionOk="0">
                    <a:moveTo>
                      <a:pt x="664" y="0"/>
                    </a:moveTo>
                    <a:cubicBezTo>
                      <a:pt x="469" y="0"/>
                      <a:pt x="1" y="150"/>
                      <a:pt x="150" y="1633"/>
                    </a:cubicBezTo>
                    <a:lnTo>
                      <a:pt x="672" y="1709"/>
                    </a:lnTo>
                    <a:cubicBezTo>
                      <a:pt x="1401" y="1566"/>
                      <a:pt x="745" y="10"/>
                      <a:pt x="745" y="10"/>
                    </a:cubicBezTo>
                    <a:cubicBezTo>
                      <a:pt x="745" y="10"/>
                      <a:pt x="713" y="0"/>
                      <a:pt x="6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83;p36">
                <a:extLst>
                  <a:ext uri="{FF2B5EF4-FFF2-40B4-BE49-F238E27FC236}">
                    <a16:creationId xmlns:a16="http://schemas.microsoft.com/office/drawing/2014/main" id="{3E0E40D3-0B92-4CCF-AEAB-2066C243C7FA}"/>
                  </a:ext>
                </a:extLst>
              </p:cNvPr>
              <p:cNvSpPr/>
              <p:nvPr/>
            </p:nvSpPr>
            <p:spPr>
              <a:xfrm>
                <a:off x="4428671" y="2859892"/>
                <a:ext cx="139168" cy="135333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9" extrusionOk="0">
                    <a:moveTo>
                      <a:pt x="583" y="0"/>
                    </a:moveTo>
                    <a:cubicBezTo>
                      <a:pt x="500" y="0"/>
                      <a:pt x="422" y="24"/>
                      <a:pt x="348" y="63"/>
                    </a:cubicBezTo>
                    <a:cubicBezTo>
                      <a:pt x="18" y="235"/>
                      <a:pt x="1" y="865"/>
                      <a:pt x="372" y="1156"/>
                    </a:cubicBezTo>
                    <a:cubicBezTo>
                      <a:pt x="471" y="1233"/>
                      <a:pt x="585" y="1269"/>
                      <a:pt x="698" y="1269"/>
                    </a:cubicBezTo>
                    <a:cubicBezTo>
                      <a:pt x="956" y="1269"/>
                      <a:pt x="1209" y="1085"/>
                      <a:pt x="1272" y="806"/>
                    </a:cubicBezTo>
                    <a:lnTo>
                      <a:pt x="1305" y="657"/>
                    </a:lnTo>
                    <a:cubicBezTo>
                      <a:pt x="1043" y="163"/>
                      <a:pt x="799" y="0"/>
                      <a:pt x="583" y="0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84;p36">
                <a:extLst>
                  <a:ext uri="{FF2B5EF4-FFF2-40B4-BE49-F238E27FC236}">
                    <a16:creationId xmlns:a16="http://schemas.microsoft.com/office/drawing/2014/main" id="{45988BBC-BEDB-40A1-8600-EE3D9F23BAF3}"/>
                  </a:ext>
                </a:extLst>
              </p:cNvPr>
              <p:cNvSpPr/>
              <p:nvPr/>
            </p:nvSpPr>
            <p:spPr>
              <a:xfrm>
                <a:off x="4742519" y="2846775"/>
                <a:ext cx="56094" cy="11666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94" extrusionOk="0">
                    <a:moveTo>
                      <a:pt x="114" y="1"/>
                    </a:moveTo>
                    <a:lnTo>
                      <a:pt x="0" y="46"/>
                    </a:lnTo>
                    <a:cubicBezTo>
                      <a:pt x="88" y="270"/>
                      <a:pt x="201" y="420"/>
                      <a:pt x="311" y="548"/>
                    </a:cubicBezTo>
                    <a:cubicBezTo>
                      <a:pt x="398" y="650"/>
                      <a:pt x="381" y="768"/>
                      <a:pt x="335" y="844"/>
                    </a:cubicBezTo>
                    <a:cubicBezTo>
                      <a:pt x="296" y="909"/>
                      <a:pt x="221" y="970"/>
                      <a:pt x="118" y="970"/>
                    </a:cubicBezTo>
                    <a:cubicBezTo>
                      <a:pt x="99" y="970"/>
                      <a:pt x="79" y="968"/>
                      <a:pt x="58" y="963"/>
                    </a:cubicBezTo>
                    <a:lnTo>
                      <a:pt x="32" y="1084"/>
                    </a:lnTo>
                    <a:cubicBezTo>
                      <a:pt x="61" y="1090"/>
                      <a:pt x="88" y="1093"/>
                      <a:pt x="116" y="1093"/>
                    </a:cubicBezTo>
                    <a:cubicBezTo>
                      <a:pt x="247" y="1093"/>
                      <a:pt x="369" y="1026"/>
                      <a:pt x="440" y="907"/>
                    </a:cubicBezTo>
                    <a:cubicBezTo>
                      <a:pt x="526" y="765"/>
                      <a:pt x="511" y="593"/>
                      <a:pt x="405" y="468"/>
                    </a:cubicBezTo>
                    <a:cubicBezTo>
                      <a:pt x="302" y="348"/>
                      <a:pt x="197" y="209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85;p36">
                <a:extLst>
                  <a:ext uri="{FF2B5EF4-FFF2-40B4-BE49-F238E27FC236}">
                    <a16:creationId xmlns:a16="http://schemas.microsoft.com/office/drawing/2014/main" id="{D88B9D5F-0E31-4D6B-85B5-06DEC6699A55}"/>
                  </a:ext>
                </a:extLst>
              </p:cNvPr>
              <p:cNvSpPr/>
              <p:nvPr/>
            </p:nvSpPr>
            <p:spPr>
              <a:xfrm>
                <a:off x="4486151" y="2919719"/>
                <a:ext cx="39671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0" extrusionOk="0">
                    <a:moveTo>
                      <a:pt x="87" y="0"/>
                    </a:moveTo>
                    <a:lnTo>
                      <a:pt x="0" y="87"/>
                    </a:lnTo>
                    <a:lnTo>
                      <a:pt x="285" y="369"/>
                    </a:lnTo>
                    <a:lnTo>
                      <a:pt x="372" y="28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86;p36">
                <a:extLst>
                  <a:ext uri="{FF2B5EF4-FFF2-40B4-BE49-F238E27FC236}">
                    <a16:creationId xmlns:a16="http://schemas.microsoft.com/office/drawing/2014/main" id="{5EC2564E-AB83-4371-8E37-F79B9D098643}"/>
                  </a:ext>
                </a:extLst>
              </p:cNvPr>
              <p:cNvSpPr/>
              <p:nvPr/>
            </p:nvSpPr>
            <p:spPr>
              <a:xfrm>
                <a:off x="4768007" y="2790680"/>
                <a:ext cx="78702" cy="2623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46" extrusionOk="0">
                    <a:moveTo>
                      <a:pt x="285" y="1"/>
                    </a:moveTo>
                    <a:cubicBezTo>
                      <a:pt x="282" y="1"/>
                      <a:pt x="279" y="1"/>
                      <a:pt x="276" y="1"/>
                    </a:cubicBezTo>
                    <a:cubicBezTo>
                      <a:pt x="5" y="8"/>
                      <a:pt x="0" y="195"/>
                      <a:pt x="346" y="238"/>
                    </a:cubicBezTo>
                    <a:cubicBezTo>
                      <a:pt x="383" y="243"/>
                      <a:pt x="414" y="245"/>
                      <a:pt x="442" y="245"/>
                    </a:cubicBezTo>
                    <a:cubicBezTo>
                      <a:pt x="738" y="245"/>
                      <a:pt x="546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87;p36">
                <a:extLst>
                  <a:ext uri="{FF2B5EF4-FFF2-40B4-BE49-F238E27FC236}">
                    <a16:creationId xmlns:a16="http://schemas.microsoft.com/office/drawing/2014/main" id="{E7DA6CC3-BBDA-4287-A866-15FF9C17D5A1}"/>
                  </a:ext>
                </a:extLst>
              </p:cNvPr>
              <p:cNvSpPr/>
              <p:nvPr/>
            </p:nvSpPr>
            <p:spPr>
              <a:xfrm>
                <a:off x="4629586" y="2789614"/>
                <a:ext cx="71983" cy="2783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1" extrusionOk="0">
                    <a:moveTo>
                      <a:pt x="375" y="1"/>
                    </a:moveTo>
                    <a:cubicBezTo>
                      <a:pt x="318" y="1"/>
                      <a:pt x="255" y="13"/>
                      <a:pt x="194" y="42"/>
                    </a:cubicBezTo>
                    <a:cubicBezTo>
                      <a:pt x="0" y="133"/>
                      <a:pt x="4" y="260"/>
                      <a:pt x="179" y="260"/>
                    </a:cubicBezTo>
                    <a:cubicBezTo>
                      <a:pt x="226" y="260"/>
                      <a:pt x="285" y="251"/>
                      <a:pt x="355" y="230"/>
                    </a:cubicBezTo>
                    <a:cubicBezTo>
                      <a:pt x="675" y="134"/>
                      <a:pt x="563" y="1"/>
                      <a:pt x="3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88;p36">
                <a:extLst>
                  <a:ext uri="{FF2B5EF4-FFF2-40B4-BE49-F238E27FC236}">
                    <a16:creationId xmlns:a16="http://schemas.microsoft.com/office/drawing/2014/main" id="{19BCE331-8F3E-4F59-A173-FADBA974F99F}"/>
                  </a:ext>
                </a:extLst>
              </p:cNvPr>
              <p:cNvSpPr/>
              <p:nvPr/>
            </p:nvSpPr>
            <p:spPr>
              <a:xfrm>
                <a:off x="4527315" y="2729574"/>
                <a:ext cx="77636" cy="11283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058" extrusionOk="0">
                    <a:moveTo>
                      <a:pt x="715" y="1"/>
                    </a:moveTo>
                    <a:lnTo>
                      <a:pt x="0" y="182"/>
                    </a:lnTo>
                    <a:lnTo>
                      <a:pt x="176" y="1056"/>
                    </a:lnTo>
                    <a:cubicBezTo>
                      <a:pt x="192" y="1057"/>
                      <a:pt x="207" y="1058"/>
                      <a:pt x="222" y="1058"/>
                    </a:cubicBezTo>
                    <a:cubicBezTo>
                      <a:pt x="502" y="1058"/>
                      <a:pt x="727" y="847"/>
                      <a:pt x="727" y="847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89;p36">
                <a:extLst>
                  <a:ext uri="{FF2B5EF4-FFF2-40B4-BE49-F238E27FC236}">
                    <a16:creationId xmlns:a16="http://schemas.microsoft.com/office/drawing/2014/main" id="{3B5BDBC0-1A8D-4C31-B0F0-DD81E551FE33}"/>
                  </a:ext>
                </a:extLst>
              </p:cNvPr>
              <p:cNvSpPr/>
              <p:nvPr/>
            </p:nvSpPr>
            <p:spPr>
              <a:xfrm>
                <a:off x="4666270" y="2872583"/>
                <a:ext cx="29113" cy="4393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2" extrusionOk="0">
                    <a:moveTo>
                      <a:pt x="136" y="1"/>
                    </a:moveTo>
                    <a:cubicBezTo>
                      <a:pt x="60" y="1"/>
                      <a:pt x="1" y="93"/>
                      <a:pt x="1" y="207"/>
                    </a:cubicBezTo>
                    <a:cubicBezTo>
                      <a:pt x="1" y="319"/>
                      <a:pt x="62" y="411"/>
                      <a:pt x="135" y="411"/>
                    </a:cubicBezTo>
                    <a:cubicBezTo>
                      <a:pt x="136" y="411"/>
                      <a:pt x="136" y="411"/>
                      <a:pt x="137" y="411"/>
                    </a:cubicBezTo>
                    <a:cubicBezTo>
                      <a:pt x="212" y="411"/>
                      <a:pt x="273" y="320"/>
                      <a:pt x="272" y="206"/>
                    </a:cubicBezTo>
                    <a:cubicBezTo>
                      <a:pt x="272" y="92"/>
                      <a:pt x="211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90;p36">
                <a:extLst>
                  <a:ext uri="{FF2B5EF4-FFF2-40B4-BE49-F238E27FC236}">
                    <a16:creationId xmlns:a16="http://schemas.microsoft.com/office/drawing/2014/main" id="{7503F5EA-6E19-4D2E-83DF-A9F30C77C64C}"/>
                  </a:ext>
                </a:extLst>
              </p:cNvPr>
              <p:cNvSpPr/>
              <p:nvPr/>
            </p:nvSpPr>
            <p:spPr>
              <a:xfrm>
                <a:off x="4518570" y="2784388"/>
                <a:ext cx="60253" cy="14301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341" extrusionOk="0">
                    <a:moveTo>
                      <a:pt x="551" y="0"/>
                    </a:moveTo>
                    <a:lnTo>
                      <a:pt x="0" y="321"/>
                    </a:lnTo>
                    <a:lnTo>
                      <a:pt x="225" y="1340"/>
                    </a:lnTo>
                    <a:lnTo>
                      <a:pt x="565" y="1292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91;p36">
                <a:extLst>
                  <a:ext uri="{FF2B5EF4-FFF2-40B4-BE49-F238E27FC236}">
                    <a16:creationId xmlns:a16="http://schemas.microsoft.com/office/drawing/2014/main" id="{30B0B83A-AD35-45AF-B720-283C39A7F3E9}"/>
                  </a:ext>
                </a:extLst>
              </p:cNvPr>
              <p:cNvSpPr/>
              <p:nvPr/>
            </p:nvSpPr>
            <p:spPr>
              <a:xfrm>
                <a:off x="4553550" y="2689583"/>
                <a:ext cx="158151" cy="6398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600" extrusionOk="0">
                    <a:moveTo>
                      <a:pt x="809" y="1"/>
                    </a:moveTo>
                    <a:cubicBezTo>
                      <a:pt x="365" y="1"/>
                      <a:pt x="5" y="309"/>
                      <a:pt x="0" y="600"/>
                    </a:cubicBezTo>
                    <a:lnTo>
                      <a:pt x="1483" y="255"/>
                    </a:lnTo>
                    <a:cubicBezTo>
                      <a:pt x="1259" y="73"/>
                      <a:pt x="1025" y="1"/>
                      <a:pt x="8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92;p36">
                <a:extLst>
                  <a:ext uri="{FF2B5EF4-FFF2-40B4-BE49-F238E27FC236}">
                    <a16:creationId xmlns:a16="http://schemas.microsoft.com/office/drawing/2014/main" id="{A65D955E-CBEC-40FE-BDFD-3148D0FE20C5}"/>
                  </a:ext>
                </a:extLst>
              </p:cNvPr>
              <p:cNvSpPr/>
              <p:nvPr/>
            </p:nvSpPr>
            <p:spPr>
              <a:xfrm>
                <a:off x="4655926" y="2684251"/>
                <a:ext cx="142581" cy="579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43" extrusionOk="0">
                    <a:moveTo>
                      <a:pt x="740" y="0"/>
                    </a:moveTo>
                    <a:cubicBezTo>
                      <a:pt x="367" y="0"/>
                      <a:pt x="0" y="205"/>
                      <a:pt x="0" y="205"/>
                    </a:cubicBezTo>
                    <a:cubicBezTo>
                      <a:pt x="254" y="462"/>
                      <a:pt x="503" y="543"/>
                      <a:pt x="715" y="543"/>
                    </a:cubicBezTo>
                    <a:cubicBezTo>
                      <a:pt x="1079" y="543"/>
                      <a:pt x="1337" y="305"/>
                      <a:pt x="1337" y="305"/>
                    </a:cubicBezTo>
                    <a:cubicBezTo>
                      <a:pt x="1187" y="73"/>
                      <a:pt x="962" y="0"/>
                      <a:pt x="7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93;p36">
                <a:extLst>
                  <a:ext uri="{FF2B5EF4-FFF2-40B4-BE49-F238E27FC236}">
                    <a16:creationId xmlns:a16="http://schemas.microsoft.com/office/drawing/2014/main" id="{F935F867-06FF-4E48-9F60-93A8788044A1}"/>
                  </a:ext>
                </a:extLst>
              </p:cNvPr>
              <p:cNvSpPr/>
              <p:nvPr/>
            </p:nvSpPr>
            <p:spPr>
              <a:xfrm>
                <a:off x="4483806" y="3104106"/>
                <a:ext cx="252210" cy="32142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3014" extrusionOk="0">
                    <a:moveTo>
                      <a:pt x="0" y="1"/>
                    </a:moveTo>
                    <a:lnTo>
                      <a:pt x="2364" y="3013"/>
                    </a:lnTo>
                    <a:lnTo>
                      <a:pt x="1956" y="859"/>
                    </a:lnTo>
                    <a:lnTo>
                      <a:pt x="1197" y="5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94;p36">
                <a:extLst>
                  <a:ext uri="{FF2B5EF4-FFF2-40B4-BE49-F238E27FC236}">
                    <a16:creationId xmlns:a16="http://schemas.microsoft.com/office/drawing/2014/main" id="{FCDCAE2B-579D-4621-B8AE-13F1897304E8}"/>
                  </a:ext>
                </a:extLst>
              </p:cNvPr>
              <p:cNvSpPr/>
              <p:nvPr/>
            </p:nvSpPr>
            <p:spPr>
              <a:xfrm>
                <a:off x="4583943" y="3164892"/>
                <a:ext cx="158898" cy="26938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526" extrusionOk="0">
                    <a:moveTo>
                      <a:pt x="413" y="0"/>
                    </a:moveTo>
                    <a:lnTo>
                      <a:pt x="270" y="92"/>
                    </a:lnTo>
                    <a:lnTo>
                      <a:pt x="1" y="383"/>
                    </a:lnTo>
                    <a:lnTo>
                      <a:pt x="547" y="641"/>
                    </a:lnTo>
                    <a:lnTo>
                      <a:pt x="448" y="1197"/>
                    </a:lnTo>
                    <a:lnTo>
                      <a:pt x="1489" y="2525"/>
                    </a:lnTo>
                    <a:lnTo>
                      <a:pt x="1117" y="833"/>
                    </a:lnTo>
                    <a:lnTo>
                      <a:pt x="765" y="564"/>
                    </a:lnTo>
                    <a:lnTo>
                      <a:pt x="777" y="17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95;p36">
                <a:extLst>
                  <a:ext uri="{FF2B5EF4-FFF2-40B4-BE49-F238E27FC236}">
                    <a16:creationId xmlns:a16="http://schemas.microsoft.com/office/drawing/2014/main" id="{2C629ADA-9BE4-47BF-8C99-D55DDDD386B0}"/>
                  </a:ext>
                </a:extLst>
              </p:cNvPr>
              <p:cNvSpPr/>
              <p:nvPr/>
            </p:nvSpPr>
            <p:spPr>
              <a:xfrm>
                <a:off x="4465356" y="3039159"/>
                <a:ext cx="184385" cy="198041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857" extrusionOk="0">
                    <a:moveTo>
                      <a:pt x="257" y="0"/>
                    </a:moveTo>
                    <a:lnTo>
                      <a:pt x="1" y="662"/>
                    </a:lnTo>
                    <a:lnTo>
                      <a:pt x="1152" y="1857"/>
                    </a:lnTo>
                    <a:lnTo>
                      <a:pt x="1415" y="1479"/>
                    </a:lnTo>
                    <a:cubicBezTo>
                      <a:pt x="1728" y="1030"/>
                      <a:pt x="1547" y="387"/>
                      <a:pt x="1031" y="206"/>
                    </a:cubicBezTo>
                    <a:cubicBezTo>
                      <a:pt x="1008" y="198"/>
                      <a:pt x="984" y="191"/>
                      <a:pt x="960" y="185"/>
                    </a:cubicBez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96;p36">
                <a:extLst>
                  <a:ext uri="{FF2B5EF4-FFF2-40B4-BE49-F238E27FC236}">
                    <a16:creationId xmlns:a16="http://schemas.microsoft.com/office/drawing/2014/main" id="{8A5B0CBE-8AD9-49B1-8723-8CA660C33DC1}"/>
                  </a:ext>
                </a:extLst>
              </p:cNvPr>
              <p:cNvSpPr/>
              <p:nvPr/>
            </p:nvSpPr>
            <p:spPr>
              <a:xfrm>
                <a:off x="426614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1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97;p36">
                <a:extLst>
                  <a:ext uri="{FF2B5EF4-FFF2-40B4-BE49-F238E27FC236}">
                    <a16:creationId xmlns:a16="http://schemas.microsoft.com/office/drawing/2014/main" id="{EAE4BDF5-4605-40D2-BA34-4AEF794C2EDD}"/>
                  </a:ext>
                </a:extLst>
              </p:cNvPr>
              <p:cNvSpPr/>
              <p:nvPr/>
            </p:nvSpPr>
            <p:spPr>
              <a:xfrm>
                <a:off x="445213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0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98;p36">
                <a:extLst>
                  <a:ext uri="{FF2B5EF4-FFF2-40B4-BE49-F238E27FC236}">
                    <a16:creationId xmlns:a16="http://schemas.microsoft.com/office/drawing/2014/main" id="{3AB50630-75F8-4405-86E0-C396203AFE7B}"/>
                  </a:ext>
                </a:extLst>
              </p:cNvPr>
              <p:cNvSpPr/>
              <p:nvPr/>
            </p:nvSpPr>
            <p:spPr>
              <a:xfrm>
                <a:off x="4638010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799;p36">
                <a:extLst>
                  <a:ext uri="{FF2B5EF4-FFF2-40B4-BE49-F238E27FC236}">
                    <a16:creationId xmlns:a16="http://schemas.microsoft.com/office/drawing/2014/main" id="{1097F3BC-608B-4476-A1A9-24E08262CF53}"/>
                  </a:ext>
                </a:extLst>
              </p:cNvPr>
              <p:cNvSpPr/>
              <p:nvPr/>
            </p:nvSpPr>
            <p:spPr>
              <a:xfrm>
                <a:off x="482388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2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00;p36">
                <a:extLst>
                  <a:ext uri="{FF2B5EF4-FFF2-40B4-BE49-F238E27FC236}">
                    <a16:creationId xmlns:a16="http://schemas.microsoft.com/office/drawing/2014/main" id="{7DC2A3BE-E5CF-48B3-A84C-DDDD6B97907F}"/>
                  </a:ext>
                </a:extLst>
              </p:cNvPr>
              <p:cNvSpPr/>
              <p:nvPr/>
            </p:nvSpPr>
            <p:spPr>
              <a:xfrm>
                <a:off x="500987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01;p36">
                <a:extLst>
                  <a:ext uri="{FF2B5EF4-FFF2-40B4-BE49-F238E27FC236}">
                    <a16:creationId xmlns:a16="http://schemas.microsoft.com/office/drawing/2014/main" id="{852B4613-ACC9-44CD-A8C6-750A94263AC4}"/>
                  </a:ext>
                </a:extLst>
              </p:cNvPr>
              <p:cNvSpPr/>
              <p:nvPr/>
            </p:nvSpPr>
            <p:spPr>
              <a:xfrm>
                <a:off x="4570505" y="4059855"/>
                <a:ext cx="249224" cy="249123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36" extrusionOk="0">
                    <a:moveTo>
                      <a:pt x="1169" y="0"/>
                    </a:moveTo>
                    <a:cubicBezTo>
                      <a:pt x="524" y="0"/>
                      <a:pt x="1" y="523"/>
                      <a:pt x="1" y="1167"/>
                    </a:cubicBezTo>
                    <a:cubicBezTo>
                      <a:pt x="1" y="1812"/>
                      <a:pt x="524" y="2336"/>
                      <a:pt x="1169" y="2336"/>
                    </a:cubicBezTo>
                    <a:cubicBezTo>
                      <a:pt x="1814" y="2336"/>
                      <a:pt x="2336" y="1812"/>
                      <a:pt x="2336" y="1167"/>
                    </a:cubicBezTo>
                    <a:cubicBezTo>
                      <a:pt x="2336" y="523"/>
                      <a:pt x="1814" y="0"/>
                      <a:pt x="1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1802;p36">
                <a:extLst>
                  <a:ext uri="{FF2B5EF4-FFF2-40B4-BE49-F238E27FC236}">
                    <a16:creationId xmlns:a16="http://schemas.microsoft.com/office/drawing/2014/main" id="{F7BBDABB-B68D-406C-B091-EF043DB15E7E}"/>
                  </a:ext>
                </a:extLst>
              </p:cNvPr>
              <p:cNvSpPr/>
              <p:nvPr/>
            </p:nvSpPr>
            <p:spPr>
              <a:xfrm>
                <a:off x="4638010" y="4138558"/>
                <a:ext cx="114427" cy="9171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860" fill="none" extrusionOk="0">
                    <a:moveTo>
                      <a:pt x="0" y="429"/>
                    </a:moveTo>
                    <a:lnTo>
                      <a:pt x="406" y="859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04;p36">
                <a:extLst>
                  <a:ext uri="{FF2B5EF4-FFF2-40B4-BE49-F238E27FC236}">
                    <a16:creationId xmlns:a16="http://schemas.microsoft.com/office/drawing/2014/main" id="{4BF33B53-68F8-44DA-BBE2-2B9C84F55720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1"/>
                    </a:moveTo>
                    <a:lnTo>
                      <a:pt x="759" y="760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05;p36">
                <a:extLst>
                  <a:ext uri="{FF2B5EF4-FFF2-40B4-BE49-F238E27FC236}">
                    <a16:creationId xmlns:a16="http://schemas.microsoft.com/office/drawing/2014/main" id="{E537C059-2F19-4C5B-9CD3-13FD60377B03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760"/>
                    </a:moveTo>
                    <a:lnTo>
                      <a:pt x="759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06;p36">
                <a:extLst>
                  <a:ext uri="{FF2B5EF4-FFF2-40B4-BE49-F238E27FC236}">
                    <a16:creationId xmlns:a16="http://schemas.microsoft.com/office/drawing/2014/main" id="{D930CE3D-CAA0-41C3-83D4-AEB2050D3384}"/>
                  </a:ext>
                </a:extLst>
              </p:cNvPr>
              <p:cNvSpPr/>
              <p:nvPr/>
            </p:nvSpPr>
            <p:spPr>
              <a:xfrm>
                <a:off x="4217199" y="351267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07;p36">
                <a:extLst>
                  <a:ext uri="{FF2B5EF4-FFF2-40B4-BE49-F238E27FC236}">
                    <a16:creationId xmlns:a16="http://schemas.microsoft.com/office/drawing/2014/main" id="{E61B1C25-4BB0-46EE-B1AF-BD24F3C78256}"/>
                  </a:ext>
                </a:extLst>
              </p:cNvPr>
              <p:cNvSpPr/>
              <p:nvPr/>
            </p:nvSpPr>
            <p:spPr>
              <a:xfrm>
                <a:off x="4217199" y="365312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08;p36">
                <a:extLst>
                  <a:ext uri="{FF2B5EF4-FFF2-40B4-BE49-F238E27FC236}">
                    <a16:creationId xmlns:a16="http://schemas.microsoft.com/office/drawing/2014/main" id="{DA84CF26-FD34-4034-A7EE-8AA49AD595A3}"/>
                  </a:ext>
                </a:extLst>
              </p:cNvPr>
              <p:cNvSpPr/>
              <p:nvPr/>
            </p:nvSpPr>
            <p:spPr>
              <a:xfrm>
                <a:off x="4217199" y="3793360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09;p36">
                <a:extLst>
                  <a:ext uri="{FF2B5EF4-FFF2-40B4-BE49-F238E27FC236}">
                    <a16:creationId xmlns:a16="http://schemas.microsoft.com/office/drawing/2014/main" id="{88A4B763-FE1B-4E70-8670-641CB5940E1F}"/>
                  </a:ext>
                </a:extLst>
              </p:cNvPr>
              <p:cNvSpPr/>
              <p:nvPr/>
            </p:nvSpPr>
            <p:spPr>
              <a:xfrm>
                <a:off x="4435390" y="3931677"/>
                <a:ext cx="415160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" fill="none" extrusionOk="0">
                    <a:moveTo>
                      <a:pt x="0" y="0"/>
                    </a:moveTo>
                    <a:lnTo>
                      <a:pt x="389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10;p36">
                <a:extLst>
                  <a:ext uri="{FF2B5EF4-FFF2-40B4-BE49-F238E27FC236}">
                    <a16:creationId xmlns:a16="http://schemas.microsoft.com/office/drawing/2014/main" id="{8EDD5798-098B-4B6E-A441-E4AA83CF920C}"/>
                  </a:ext>
                </a:extLst>
              </p:cNvPr>
              <p:cNvSpPr/>
              <p:nvPr/>
            </p:nvSpPr>
            <p:spPr>
              <a:xfrm>
                <a:off x="4217199" y="2448068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1798;p36">
              <a:extLst>
                <a:ext uri="{FF2B5EF4-FFF2-40B4-BE49-F238E27FC236}">
                  <a16:creationId xmlns:a16="http://schemas.microsoft.com/office/drawing/2014/main" id="{5C6934D0-06B0-483F-9F04-83224E664CF2}"/>
                </a:ext>
              </a:extLst>
            </p:cNvPr>
            <p:cNvSpPr/>
            <p:nvPr/>
          </p:nvSpPr>
          <p:spPr>
            <a:xfrm>
              <a:off x="4820743" y="43711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98;p36">
              <a:extLst>
                <a:ext uri="{FF2B5EF4-FFF2-40B4-BE49-F238E27FC236}">
                  <a16:creationId xmlns:a16="http://schemas.microsoft.com/office/drawing/2014/main" id="{DDF56CCA-3F01-4A56-BFAD-D5B857D69744}"/>
                </a:ext>
              </a:extLst>
            </p:cNvPr>
            <p:cNvSpPr/>
            <p:nvPr/>
          </p:nvSpPr>
          <p:spPr>
            <a:xfrm>
              <a:off x="5006088" y="43678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9AF7E1B-7130-44C0-998E-8E3119C73452}"/>
              </a:ext>
            </a:extLst>
          </p:cNvPr>
          <p:cNvGrpSpPr/>
          <p:nvPr/>
        </p:nvGrpSpPr>
        <p:grpSpPr>
          <a:xfrm>
            <a:off x="5043506" y="1886786"/>
            <a:ext cx="1474226" cy="2489722"/>
            <a:chOff x="3834887" y="2246497"/>
            <a:chExt cx="1474226" cy="248972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49C9A50-62F2-4AB5-995E-DA771E462CD8}"/>
                </a:ext>
              </a:extLst>
            </p:cNvPr>
            <p:cNvGrpSpPr/>
            <p:nvPr/>
          </p:nvGrpSpPr>
          <p:grpSpPr>
            <a:xfrm>
              <a:off x="3834887" y="2246497"/>
              <a:ext cx="1474226" cy="2489722"/>
              <a:chOff x="3834887" y="2246497"/>
              <a:chExt cx="1474226" cy="2489722"/>
            </a:xfrm>
          </p:grpSpPr>
          <p:sp>
            <p:nvSpPr>
              <p:cNvPr id="115" name="Google Shape;1769;p36">
                <a:extLst>
                  <a:ext uri="{FF2B5EF4-FFF2-40B4-BE49-F238E27FC236}">
                    <a16:creationId xmlns:a16="http://schemas.microsoft.com/office/drawing/2014/main" id="{609E5B77-C5E6-49D5-8F06-CE444BC37993}"/>
                  </a:ext>
                </a:extLst>
              </p:cNvPr>
              <p:cNvSpPr/>
              <p:nvPr/>
            </p:nvSpPr>
            <p:spPr>
              <a:xfrm>
                <a:off x="3834887" y="2332510"/>
                <a:ext cx="1238549" cy="2403709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21881" extrusionOk="0">
                    <a:moveTo>
                      <a:pt x="1160" y="0"/>
                    </a:moveTo>
                    <a:cubicBezTo>
                      <a:pt x="520" y="0"/>
                      <a:pt x="0" y="520"/>
                      <a:pt x="0" y="1160"/>
                    </a:cubicBezTo>
                    <a:lnTo>
                      <a:pt x="0" y="20720"/>
                    </a:lnTo>
                    <a:cubicBezTo>
                      <a:pt x="0" y="21360"/>
                      <a:pt x="520" y="21881"/>
                      <a:pt x="1160" y="21881"/>
                    </a:cubicBezTo>
                    <a:lnTo>
                      <a:pt x="10452" y="21881"/>
                    </a:lnTo>
                    <a:cubicBezTo>
                      <a:pt x="11094" y="21881"/>
                      <a:pt x="11614" y="21360"/>
                      <a:pt x="11614" y="20720"/>
                    </a:cubicBezTo>
                    <a:lnTo>
                      <a:pt x="11614" y="1160"/>
                    </a:lnTo>
                    <a:cubicBezTo>
                      <a:pt x="11614" y="520"/>
                      <a:pt x="11094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770;p36">
                <a:extLst>
                  <a:ext uri="{FF2B5EF4-FFF2-40B4-BE49-F238E27FC236}">
                    <a16:creationId xmlns:a16="http://schemas.microsoft.com/office/drawing/2014/main" id="{B41BB3F8-E130-470B-8614-0FDCE3F1FF0A}"/>
                  </a:ext>
                </a:extLst>
              </p:cNvPr>
              <p:cNvSpPr/>
              <p:nvPr/>
            </p:nvSpPr>
            <p:spPr>
              <a:xfrm>
                <a:off x="3976719" y="2246497"/>
                <a:ext cx="1332394" cy="2454681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345" extrusionOk="0">
                    <a:moveTo>
                      <a:pt x="1205" y="0"/>
                    </a:moveTo>
                    <a:cubicBezTo>
                      <a:pt x="539" y="0"/>
                      <a:pt x="1" y="540"/>
                      <a:pt x="1" y="1205"/>
                    </a:cubicBezTo>
                    <a:lnTo>
                      <a:pt x="1" y="21141"/>
                    </a:lnTo>
                    <a:cubicBezTo>
                      <a:pt x="1" y="21806"/>
                      <a:pt x="540" y="22345"/>
                      <a:pt x="1206" y="22345"/>
                    </a:cubicBezTo>
                    <a:lnTo>
                      <a:pt x="11289" y="22345"/>
                    </a:lnTo>
                    <a:cubicBezTo>
                      <a:pt x="11954" y="22345"/>
                      <a:pt x="12493" y="21806"/>
                      <a:pt x="12493" y="21141"/>
                    </a:cubicBezTo>
                    <a:cubicBezTo>
                      <a:pt x="12493" y="18749"/>
                      <a:pt x="12493" y="3597"/>
                      <a:pt x="12493" y="1205"/>
                    </a:cubicBezTo>
                    <a:cubicBezTo>
                      <a:pt x="12493" y="540"/>
                      <a:pt x="11955" y="0"/>
                      <a:pt x="11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71;p36">
                <a:extLst>
                  <a:ext uri="{FF2B5EF4-FFF2-40B4-BE49-F238E27FC236}">
                    <a16:creationId xmlns:a16="http://schemas.microsoft.com/office/drawing/2014/main" id="{D36899F7-834E-4304-BB3D-41B40AB3EA54}"/>
                  </a:ext>
                </a:extLst>
              </p:cNvPr>
              <p:cNvSpPr/>
              <p:nvPr/>
            </p:nvSpPr>
            <p:spPr>
              <a:xfrm>
                <a:off x="4123398" y="2470003"/>
                <a:ext cx="1019167" cy="1019167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72;p36">
                <a:extLst>
                  <a:ext uri="{FF2B5EF4-FFF2-40B4-BE49-F238E27FC236}">
                    <a16:creationId xmlns:a16="http://schemas.microsoft.com/office/drawing/2014/main" id="{22004F33-3109-4D2F-8194-136E3C33CC9F}"/>
                  </a:ext>
                </a:extLst>
              </p:cNvPr>
              <p:cNvSpPr/>
              <p:nvPr/>
            </p:nvSpPr>
            <p:spPr>
              <a:xfrm>
                <a:off x="4204776" y="2547093"/>
                <a:ext cx="876282" cy="876305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73;p36">
                <a:extLst>
                  <a:ext uri="{FF2B5EF4-FFF2-40B4-BE49-F238E27FC236}">
                    <a16:creationId xmlns:a16="http://schemas.microsoft.com/office/drawing/2014/main" id="{B4041C3F-5737-46A1-96E0-D19CC4AF2819}"/>
                  </a:ext>
                </a:extLst>
              </p:cNvPr>
              <p:cNvSpPr/>
              <p:nvPr/>
            </p:nvSpPr>
            <p:spPr>
              <a:xfrm>
                <a:off x="4554509" y="3162120"/>
                <a:ext cx="496635" cy="689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6467" extrusionOk="0">
                    <a:moveTo>
                      <a:pt x="1230" y="0"/>
                    </a:moveTo>
                    <a:cubicBezTo>
                      <a:pt x="1157" y="0"/>
                      <a:pt x="1082" y="7"/>
                      <a:pt x="1007" y="22"/>
                    </a:cubicBezTo>
                    <a:cubicBezTo>
                      <a:pt x="407" y="139"/>
                      <a:pt x="0" y="699"/>
                      <a:pt x="72" y="1306"/>
                    </a:cubicBezTo>
                    <a:cubicBezTo>
                      <a:pt x="316" y="3378"/>
                      <a:pt x="1394" y="4489"/>
                      <a:pt x="2555" y="6041"/>
                    </a:cubicBezTo>
                    <a:cubicBezTo>
                      <a:pt x="2757" y="6311"/>
                      <a:pt x="3071" y="6466"/>
                      <a:pt x="3400" y="6466"/>
                    </a:cubicBezTo>
                    <a:cubicBezTo>
                      <a:pt x="3459" y="6466"/>
                      <a:pt x="3519" y="6461"/>
                      <a:pt x="3578" y="6451"/>
                    </a:cubicBezTo>
                    <a:cubicBezTo>
                      <a:pt x="4275" y="6331"/>
                      <a:pt x="4656" y="5574"/>
                      <a:pt x="4342" y="4942"/>
                    </a:cubicBezTo>
                    <a:lnTo>
                      <a:pt x="2280" y="648"/>
                    </a:lnTo>
                    <a:cubicBezTo>
                      <a:pt x="2157" y="403"/>
                      <a:pt x="1959" y="217"/>
                      <a:pt x="1722" y="108"/>
                    </a:cubicBezTo>
                    <a:cubicBezTo>
                      <a:pt x="1570" y="38"/>
                      <a:pt x="1402" y="0"/>
                      <a:pt x="1230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74;p36">
                <a:extLst>
                  <a:ext uri="{FF2B5EF4-FFF2-40B4-BE49-F238E27FC236}">
                    <a16:creationId xmlns:a16="http://schemas.microsoft.com/office/drawing/2014/main" id="{1F96C6BF-9E62-4948-9C96-1B8763503B67}"/>
                  </a:ext>
                </a:extLst>
              </p:cNvPr>
              <p:cNvSpPr/>
              <p:nvPr/>
            </p:nvSpPr>
            <p:spPr>
              <a:xfrm>
                <a:off x="4587888" y="3053770"/>
                <a:ext cx="144288" cy="1484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392" extrusionOk="0">
                    <a:moveTo>
                      <a:pt x="626" y="1"/>
                    </a:moveTo>
                    <a:lnTo>
                      <a:pt x="1" y="943"/>
                    </a:lnTo>
                    <a:lnTo>
                      <a:pt x="936" y="1392"/>
                    </a:lnTo>
                    <a:lnTo>
                      <a:pt x="1064" y="1287"/>
                    </a:lnTo>
                    <a:cubicBezTo>
                      <a:pt x="1351" y="1052"/>
                      <a:pt x="1353" y="615"/>
                      <a:pt x="1071" y="376"/>
                    </a:cubicBezTo>
                    <a:lnTo>
                      <a:pt x="6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75;p36">
                <a:extLst>
                  <a:ext uri="{FF2B5EF4-FFF2-40B4-BE49-F238E27FC236}">
                    <a16:creationId xmlns:a16="http://schemas.microsoft.com/office/drawing/2014/main" id="{0BFB19EF-9FF2-4A28-BA18-2E3C18DE11BD}"/>
                  </a:ext>
                </a:extLst>
              </p:cNvPr>
              <p:cNvSpPr/>
              <p:nvPr/>
            </p:nvSpPr>
            <p:spPr>
              <a:xfrm>
                <a:off x="4497669" y="2912254"/>
                <a:ext cx="224589" cy="29103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729" extrusionOk="0">
                    <a:moveTo>
                      <a:pt x="146" y="0"/>
                    </a:moveTo>
                    <a:lnTo>
                      <a:pt x="1" y="2582"/>
                    </a:lnTo>
                    <a:lnTo>
                      <a:pt x="1730" y="2728"/>
                    </a:lnTo>
                    <a:lnTo>
                      <a:pt x="2069" y="945"/>
                    </a:lnTo>
                    <a:lnTo>
                      <a:pt x="2105" y="29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9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76;p36">
                <a:extLst>
                  <a:ext uri="{FF2B5EF4-FFF2-40B4-BE49-F238E27FC236}">
                    <a16:creationId xmlns:a16="http://schemas.microsoft.com/office/drawing/2014/main" id="{9677E5DF-42B4-499F-BCB7-A20B438ED1A5}"/>
                  </a:ext>
                </a:extLst>
              </p:cNvPr>
              <p:cNvSpPr/>
              <p:nvPr/>
            </p:nvSpPr>
            <p:spPr>
              <a:xfrm>
                <a:off x="4292382" y="3103573"/>
                <a:ext cx="591014" cy="854549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8013" extrusionOk="0">
                    <a:moveTo>
                      <a:pt x="1847" y="0"/>
                    </a:moveTo>
                    <a:cubicBezTo>
                      <a:pt x="1623" y="0"/>
                      <a:pt x="191" y="539"/>
                      <a:pt x="57" y="2633"/>
                    </a:cubicBezTo>
                    <a:cubicBezTo>
                      <a:pt x="1" y="3520"/>
                      <a:pt x="292" y="4333"/>
                      <a:pt x="455" y="5101"/>
                    </a:cubicBezTo>
                    <a:cubicBezTo>
                      <a:pt x="827" y="6824"/>
                      <a:pt x="1003" y="8013"/>
                      <a:pt x="1003" y="8013"/>
                    </a:cubicBezTo>
                    <a:lnTo>
                      <a:pt x="1839" y="7779"/>
                    </a:lnTo>
                    <a:lnTo>
                      <a:pt x="1889" y="7776"/>
                    </a:lnTo>
                    <a:lnTo>
                      <a:pt x="1990" y="7749"/>
                    </a:lnTo>
                    <a:lnTo>
                      <a:pt x="5541" y="7315"/>
                    </a:lnTo>
                    <a:lnTo>
                      <a:pt x="4458" y="4685"/>
                    </a:lnTo>
                    <a:lnTo>
                      <a:pt x="4455" y="4679"/>
                    </a:lnTo>
                    <a:lnTo>
                      <a:pt x="4444" y="4652"/>
                    </a:lnTo>
                    <a:cubicBezTo>
                      <a:pt x="4793" y="4213"/>
                      <a:pt x="4916" y="3760"/>
                      <a:pt x="4913" y="3326"/>
                    </a:cubicBezTo>
                    <a:cubicBezTo>
                      <a:pt x="4912" y="3254"/>
                      <a:pt x="4907" y="3178"/>
                      <a:pt x="4898" y="3107"/>
                    </a:cubicBezTo>
                    <a:cubicBezTo>
                      <a:pt x="4896" y="3057"/>
                      <a:pt x="4888" y="3008"/>
                      <a:pt x="4880" y="2961"/>
                    </a:cubicBezTo>
                    <a:cubicBezTo>
                      <a:pt x="4853" y="2795"/>
                      <a:pt x="4809" y="2634"/>
                      <a:pt x="4757" y="2478"/>
                    </a:cubicBezTo>
                    <a:cubicBezTo>
                      <a:pt x="4741" y="2433"/>
                      <a:pt x="4724" y="2387"/>
                      <a:pt x="4707" y="2342"/>
                    </a:cubicBezTo>
                    <a:cubicBezTo>
                      <a:pt x="4478" y="1754"/>
                      <a:pt x="4230" y="1279"/>
                      <a:pt x="4106" y="1023"/>
                    </a:cubicBezTo>
                    <a:lnTo>
                      <a:pt x="1873" y="19"/>
                    </a:lnTo>
                    <a:cubicBezTo>
                      <a:pt x="1882" y="7"/>
                      <a:pt x="1872" y="0"/>
                      <a:pt x="1847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77;p36">
                <a:extLst>
                  <a:ext uri="{FF2B5EF4-FFF2-40B4-BE49-F238E27FC236}">
                    <a16:creationId xmlns:a16="http://schemas.microsoft.com/office/drawing/2014/main" id="{03D78CEF-C45A-488C-93AF-E7CC3F9F00F8}"/>
                  </a:ext>
                </a:extLst>
              </p:cNvPr>
              <p:cNvSpPr/>
              <p:nvPr/>
            </p:nvSpPr>
            <p:spPr>
              <a:xfrm>
                <a:off x="4195728" y="3434282"/>
                <a:ext cx="837865" cy="8151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78;p36">
                <a:extLst>
                  <a:ext uri="{FF2B5EF4-FFF2-40B4-BE49-F238E27FC236}">
                    <a16:creationId xmlns:a16="http://schemas.microsoft.com/office/drawing/2014/main" id="{D4291041-4FE9-4C17-9CA4-FEFC6CE0AA3F}"/>
                  </a:ext>
                </a:extLst>
              </p:cNvPr>
              <p:cNvSpPr/>
              <p:nvPr/>
            </p:nvSpPr>
            <p:spPr>
              <a:xfrm>
                <a:off x="4411075" y="2619944"/>
                <a:ext cx="407268" cy="40770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823" extrusionOk="0">
                    <a:moveTo>
                      <a:pt x="3245" y="0"/>
                    </a:moveTo>
                    <a:cubicBezTo>
                      <a:pt x="2432" y="74"/>
                      <a:pt x="1146" y="431"/>
                      <a:pt x="1037" y="520"/>
                    </a:cubicBezTo>
                    <a:cubicBezTo>
                      <a:pt x="927" y="609"/>
                      <a:pt x="493" y="1376"/>
                      <a:pt x="294" y="1670"/>
                    </a:cubicBezTo>
                    <a:cubicBezTo>
                      <a:pt x="9" y="2088"/>
                      <a:pt x="1" y="2272"/>
                      <a:pt x="637" y="3063"/>
                    </a:cubicBezTo>
                    <a:cubicBezTo>
                      <a:pt x="483" y="3394"/>
                      <a:pt x="570" y="3679"/>
                      <a:pt x="897" y="3823"/>
                    </a:cubicBezTo>
                    <a:lnTo>
                      <a:pt x="1080" y="2060"/>
                    </a:lnTo>
                    <a:lnTo>
                      <a:pt x="3652" y="1416"/>
                    </a:lnTo>
                    <a:cubicBezTo>
                      <a:pt x="3652" y="1416"/>
                      <a:pt x="3818" y="915"/>
                      <a:pt x="3739" y="676"/>
                    </a:cubicBezTo>
                    <a:cubicBezTo>
                      <a:pt x="3679" y="490"/>
                      <a:pt x="3245" y="0"/>
                      <a:pt x="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79;p36">
                <a:extLst>
                  <a:ext uri="{FF2B5EF4-FFF2-40B4-BE49-F238E27FC236}">
                    <a16:creationId xmlns:a16="http://schemas.microsoft.com/office/drawing/2014/main" id="{8C667877-F2B6-4D22-B8D7-2923876DB6F8}"/>
                  </a:ext>
                </a:extLst>
              </p:cNvPr>
              <p:cNvSpPr/>
              <p:nvPr/>
            </p:nvSpPr>
            <p:spPr>
              <a:xfrm>
                <a:off x="4500228" y="2702167"/>
                <a:ext cx="345416" cy="36462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419" extrusionOk="0">
                    <a:moveTo>
                      <a:pt x="1703" y="1"/>
                    </a:moveTo>
                    <a:cubicBezTo>
                      <a:pt x="1672" y="1"/>
                      <a:pt x="1645" y="3"/>
                      <a:pt x="1624" y="6"/>
                    </a:cubicBezTo>
                    <a:cubicBezTo>
                      <a:pt x="1308" y="59"/>
                      <a:pt x="1013" y="147"/>
                      <a:pt x="781" y="339"/>
                    </a:cubicBezTo>
                    <a:cubicBezTo>
                      <a:pt x="603" y="485"/>
                      <a:pt x="460" y="673"/>
                      <a:pt x="363" y="884"/>
                    </a:cubicBezTo>
                    <a:cubicBezTo>
                      <a:pt x="306" y="1011"/>
                      <a:pt x="265" y="1147"/>
                      <a:pt x="244" y="1289"/>
                    </a:cubicBezTo>
                    <a:cubicBezTo>
                      <a:pt x="233" y="1359"/>
                      <a:pt x="228" y="1430"/>
                      <a:pt x="227" y="1503"/>
                    </a:cubicBezTo>
                    <a:lnTo>
                      <a:pt x="1" y="3419"/>
                    </a:lnTo>
                    <a:lnTo>
                      <a:pt x="2040" y="3396"/>
                    </a:lnTo>
                    <a:cubicBezTo>
                      <a:pt x="2041" y="3396"/>
                      <a:pt x="2043" y="3396"/>
                      <a:pt x="2044" y="3396"/>
                    </a:cubicBezTo>
                    <a:cubicBezTo>
                      <a:pt x="2701" y="3396"/>
                      <a:pt x="3234" y="2865"/>
                      <a:pt x="3236" y="2208"/>
                    </a:cubicBezTo>
                    <a:lnTo>
                      <a:pt x="3238" y="1513"/>
                    </a:lnTo>
                    <a:cubicBezTo>
                      <a:pt x="3238" y="1440"/>
                      <a:pt x="3226" y="1369"/>
                      <a:pt x="3223" y="1299"/>
                    </a:cubicBezTo>
                    <a:cubicBezTo>
                      <a:pt x="3180" y="293"/>
                      <a:pt x="2091" y="1"/>
                      <a:pt x="1703" y="1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80;p36">
                <a:extLst>
                  <a:ext uri="{FF2B5EF4-FFF2-40B4-BE49-F238E27FC236}">
                    <a16:creationId xmlns:a16="http://schemas.microsoft.com/office/drawing/2014/main" id="{AF9E674D-097E-4C79-8363-E83BE881130C}"/>
                  </a:ext>
                </a:extLst>
              </p:cNvPr>
              <p:cNvSpPr/>
              <p:nvPr/>
            </p:nvSpPr>
            <p:spPr>
              <a:xfrm>
                <a:off x="4674589" y="2957258"/>
                <a:ext cx="59506" cy="3967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372" extrusionOk="0">
                    <a:moveTo>
                      <a:pt x="149" y="0"/>
                    </a:moveTo>
                    <a:lnTo>
                      <a:pt x="0" y="3"/>
                    </a:lnTo>
                    <a:cubicBezTo>
                      <a:pt x="5" y="205"/>
                      <a:pt x="98" y="295"/>
                      <a:pt x="175" y="334"/>
                    </a:cubicBezTo>
                    <a:cubicBezTo>
                      <a:pt x="228" y="361"/>
                      <a:pt x="285" y="372"/>
                      <a:pt x="340" y="372"/>
                    </a:cubicBezTo>
                    <a:cubicBezTo>
                      <a:pt x="366" y="372"/>
                      <a:pt x="392" y="369"/>
                      <a:pt x="416" y="365"/>
                    </a:cubicBezTo>
                    <a:cubicBezTo>
                      <a:pt x="475" y="356"/>
                      <a:pt x="526" y="335"/>
                      <a:pt x="557" y="313"/>
                    </a:cubicBezTo>
                    <a:lnTo>
                      <a:pt x="474" y="191"/>
                    </a:lnTo>
                    <a:cubicBezTo>
                      <a:pt x="451" y="207"/>
                      <a:pt x="397" y="223"/>
                      <a:pt x="341" y="223"/>
                    </a:cubicBezTo>
                    <a:cubicBezTo>
                      <a:pt x="307" y="223"/>
                      <a:pt x="272" y="217"/>
                      <a:pt x="243" y="203"/>
                    </a:cubicBezTo>
                    <a:cubicBezTo>
                      <a:pt x="182" y="172"/>
                      <a:pt x="151" y="103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81;p36">
                <a:extLst>
                  <a:ext uri="{FF2B5EF4-FFF2-40B4-BE49-F238E27FC236}">
                    <a16:creationId xmlns:a16="http://schemas.microsoft.com/office/drawing/2014/main" id="{2416D54A-2CD2-467F-9961-64C3BDE24FA5}"/>
                  </a:ext>
                </a:extLst>
              </p:cNvPr>
              <p:cNvSpPr/>
              <p:nvPr/>
            </p:nvSpPr>
            <p:spPr>
              <a:xfrm>
                <a:off x="4780271" y="2865224"/>
                <a:ext cx="29113" cy="4383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1" extrusionOk="0">
                    <a:moveTo>
                      <a:pt x="138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0"/>
                      <a:pt x="0" y="93"/>
                      <a:pt x="0" y="206"/>
                    </a:cubicBezTo>
                    <a:cubicBezTo>
                      <a:pt x="2" y="319"/>
                      <a:pt x="62" y="411"/>
                      <a:pt x="138" y="411"/>
                    </a:cubicBezTo>
                    <a:cubicBezTo>
                      <a:pt x="212" y="411"/>
                      <a:pt x="273" y="318"/>
                      <a:pt x="273" y="205"/>
                    </a:cubicBezTo>
                    <a:cubicBezTo>
                      <a:pt x="271" y="92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82;p36">
                <a:extLst>
                  <a:ext uri="{FF2B5EF4-FFF2-40B4-BE49-F238E27FC236}">
                    <a16:creationId xmlns:a16="http://schemas.microsoft.com/office/drawing/2014/main" id="{A2C57C10-3704-40A5-A603-E614326ADFDC}"/>
                  </a:ext>
                </a:extLst>
              </p:cNvPr>
              <p:cNvSpPr/>
              <p:nvPr/>
            </p:nvSpPr>
            <p:spPr>
              <a:xfrm>
                <a:off x="4467275" y="2741411"/>
                <a:ext cx="149513" cy="1822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709" extrusionOk="0">
                    <a:moveTo>
                      <a:pt x="664" y="0"/>
                    </a:moveTo>
                    <a:cubicBezTo>
                      <a:pt x="469" y="0"/>
                      <a:pt x="1" y="150"/>
                      <a:pt x="150" y="1633"/>
                    </a:cubicBezTo>
                    <a:lnTo>
                      <a:pt x="672" y="1709"/>
                    </a:lnTo>
                    <a:cubicBezTo>
                      <a:pt x="1401" y="1566"/>
                      <a:pt x="745" y="10"/>
                      <a:pt x="745" y="10"/>
                    </a:cubicBezTo>
                    <a:cubicBezTo>
                      <a:pt x="745" y="10"/>
                      <a:pt x="713" y="0"/>
                      <a:pt x="6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83;p36">
                <a:extLst>
                  <a:ext uri="{FF2B5EF4-FFF2-40B4-BE49-F238E27FC236}">
                    <a16:creationId xmlns:a16="http://schemas.microsoft.com/office/drawing/2014/main" id="{A8B410F4-EB6C-4F25-8EA6-3719FD219C0E}"/>
                  </a:ext>
                </a:extLst>
              </p:cNvPr>
              <p:cNvSpPr/>
              <p:nvPr/>
            </p:nvSpPr>
            <p:spPr>
              <a:xfrm>
                <a:off x="4428671" y="2859892"/>
                <a:ext cx="139168" cy="135333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9" extrusionOk="0">
                    <a:moveTo>
                      <a:pt x="583" y="0"/>
                    </a:moveTo>
                    <a:cubicBezTo>
                      <a:pt x="500" y="0"/>
                      <a:pt x="422" y="24"/>
                      <a:pt x="348" y="63"/>
                    </a:cubicBezTo>
                    <a:cubicBezTo>
                      <a:pt x="18" y="235"/>
                      <a:pt x="1" y="865"/>
                      <a:pt x="372" y="1156"/>
                    </a:cubicBezTo>
                    <a:cubicBezTo>
                      <a:pt x="471" y="1233"/>
                      <a:pt x="585" y="1269"/>
                      <a:pt x="698" y="1269"/>
                    </a:cubicBezTo>
                    <a:cubicBezTo>
                      <a:pt x="956" y="1269"/>
                      <a:pt x="1209" y="1085"/>
                      <a:pt x="1272" y="806"/>
                    </a:cubicBezTo>
                    <a:lnTo>
                      <a:pt x="1305" y="657"/>
                    </a:lnTo>
                    <a:cubicBezTo>
                      <a:pt x="1043" y="163"/>
                      <a:pt x="799" y="0"/>
                      <a:pt x="583" y="0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84;p36">
                <a:extLst>
                  <a:ext uri="{FF2B5EF4-FFF2-40B4-BE49-F238E27FC236}">
                    <a16:creationId xmlns:a16="http://schemas.microsoft.com/office/drawing/2014/main" id="{15FC554F-F657-4628-B9F5-2D2C996469AE}"/>
                  </a:ext>
                </a:extLst>
              </p:cNvPr>
              <p:cNvSpPr/>
              <p:nvPr/>
            </p:nvSpPr>
            <p:spPr>
              <a:xfrm>
                <a:off x="4742519" y="2846775"/>
                <a:ext cx="56094" cy="11666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94" extrusionOk="0">
                    <a:moveTo>
                      <a:pt x="114" y="1"/>
                    </a:moveTo>
                    <a:lnTo>
                      <a:pt x="0" y="46"/>
                    </a:lnTo>
                    <a:cubicBezTo>
                      <a:pt x="88" y="270"/>
                      <a:pt x="201" y="420"/>
                      <a:pt x="311" y="548"/>
                    </a:cubicBezTo>
                    <a:cubicBezTo>
                      <a:pt x="398" y="650"/>
                      <a:pt x="381" y="768"/>
                      <a:pt x="335" y="844"/>
                    </a:cubicBezTo>
                    <a:cubicBezTo>
                      <a:pt x="296" y="909"/>
                      <a:pt x="221" y="970"/>
                      <a:pt x="118" y="970"/>
                    </a:cubicBezTo>
                    <a:cubicBezTo>
                      <a:pt x="99" y="970"/>
                      <a:pt x="79" y="968"/>
                      <a:pt x="58" y="963"/>
                    </a:cubicBezTo>
                    <a:lnTo>
                      <a:pt x="32" y="1084"/>
                    </a:lnTo>
                    <a:cubicBezTo>
                      <a:pt x="61" y="1090"/>
                      <a:pt x="88" y="1093"/>
                      <a:pt x="116" y="1093"/>
                    </a:cubicBezTo>
                    <a:cubicBezTo>
                      <a:pt x="247" y="1093"/>
                      <a:pt x="369" y="1026"/>
                      <a:pt x="440" y="907"/>
                    </a:cubicBezTo>
                    <a:cubicBezTo>
                      <a:pt x="526" y="765"/>
                      <a:pt x="511" y="593"/>
                      <a:pt x="405" y="468"/>
                    </a:cubicBezTo>
                    <a:cubicBezTo>
                      <a:pt x="302" y="348"/>
                      <a:pt x="197" y="209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85;p36">
                <a:extLst>
                  <a:ext uri="{FF2B5EF4-FFF2-40B4-BE49-F238E27FC236}">
                    <a16:creationId xmlns:a16="http://schemas.microsoft.com/office/drawing/2014/main" id="{28AF862D-E4AA-400D-A1E3-5BDC63844D1D}"/>
                  </a:ext>
                </a:extLst>
              </p:cNvPr>
              <p:cNvSpPr/>
              <p:nvPr/>
            </p:nvSpPr>
            <p:spPr>
              <a:xfrm>
                <a:off x="4486151" y="2919719"/>
                <a:ext cx="39671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0" extrusionOk="0">
                    <a:moveTo>
                      <a:pt x="87" y="0"/>
                    </a:moveTo>
                    <a:lnTo>
                      <a:pt x="0" y="87"/>
                    </a:lnTo>
                    <a:lnTo>
                      <a:pt x="285" y="369"/>
                    </a:lnTo>
                    <a:lnTo>
                      <a:pt x="372" y="28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86;p36">
                <a:extLst>
                  <a:ext uri="{FF2B5EF4-FFF2-40B4-BE49-F238E27FC236}">
                    <a16:creationId xmlns:a16="http://schemas.microsoft.com/office/drawing/2014/main" id="{3FEDD0D9-B3EB-4C7A-B23E-18D065E68217}"/>
                  </a:ext>
                </a:extLst>
              </p:cNvPr>
              <p:cNvSpPr/>
              <p:nvPr/>
            </p:nvSpPr>
            <p:spPr>
              <a:xfrm>
                <a:off x="4768007" y="2790680"/>
                <a:ext cx="78702" cy="2623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46" extrusionOk="0">
                    <a:moveTo>
                      <a:pt x="285" y="1"/>
                    </a:moveTo>
                    <a:cubicBezTo>
                      <a:pt x="282" y="1"/>
                      <a:pt x="279" y="1"/>
                      <a:pt x="276" y="1"/>
                    </a:cubicBezTo>
                    <a:cubicBezTo>
                      <a:pt x="5" y="8"/>
                      <a:pt x="0" y="195"/>
                      <a:pt x="346" y="238"/>
                    </a:cubicBezTo>
                    <a:cubicBezTo>
                      <a:pt x="383" y="243"/>
                      <a:pt x="414" y="245"/>
                      <a:pt x="442" y="245"/>
                    </a:cubicBezTo>
                    <a:cubicBezTo>
                      <a:pt x="738" y="245"/>
                      <a:pt x="546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87;p36">
                <a:extLst>
                  <a:ext uri="{FF2B5EF4-FFF2-40B4-BE49-F238E27FC236}">
                    <a16:creationId xmlns:a16="http://schemas.microsoft.com/office/drawing/2014/main" id="{FE37E285-B4EC-4110-910C-F03ADC16FC6F}"/>
                  </a:ext>
                </a:extLst>
              </p:cNvPr>
              <p:cNvSpPr/>
              <p:nvPr/>
            </p:nvSpPr>
            <p:spPr>
              <a:xfrm>
                <a:off x="4629586" y="2789614"/>
                <a:ext cx="71983" cy="2783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1" extrusionOk="0">
                    <a:moveTo>
                      <a:pt x="375" y="1"/>
                    </a:moveTo>
                    <a:cubicBezTo>
                      <a:pt x="318" y="1"/>
                      <a:pt x="255" y="13"/>
                      <a:pt x="194" y="42"/>
                    </a:cubicBezTo>
                    <a:cubicBezTo>
                      <a:pt x="0" y="133"/>
                      <a:pt x="4" y="260"/>
                      <a:pt x="179" y="260"/>
                    </a:cubicBezTo>
                    <a:cubicBezTo>
                      <a:pt x="226" y="260"/>
                      <a:pt x="285" y="251"/>
                      <a:pt x="355" y="230"/>
                    </a:cubicBezTo>
                    <a:cubicBezTo>
                      <a:pt x="675" y="134"/>
                      <a:pt x="563" y="1"/>
                      <a:pt x="3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88;p36">
                <a:extLst>
                  <a:ext uri="{FF2B5EF4-FFF2-40B4-BE49-F238E27FC236}">
                    <a16:creationId xmlns:a16="http://schemas.microsoft.com/office/drawing/2014/main" id="{2933606B-DC32-4802-AB2E-B74A8DDD41D0}"/>
                  </a:ext>
                </a:extLst>
              </p:cNvPr>
              <p:cNvSpPr/>
              <p:nvPr/>
            </p:nvSpPr>
            <p:spPr>
              <a:xfrm>
                <a:off x="4527315" y="2729574"/>
                <a:ext cx="77636" cy="11283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058" extrusionOk="0">
                    <a:moveTo>
                      <a:pt x="715" y="1"/>
                    </a:moveTo>
                    <a:lnTo>
                      <a:pt x="0" y="182"/>
                    </a:lnTo>
                    <a:lnTo>
                      <a:pt x="176" y="1056"/>
                    </a:lnTo>
                    <a:cubicBezTo>
                      <a:pt x="192" y="1057"/>
                      <a:pt x="207" y="1058"/>
                      <a:pt x="222" y="1058"/>
                    </a:cubicBezTo>
                    <a:cubicBezTo>
                      <a:pt x="502" y="1058"/>
                      <a:pt x="727" y="847"/>
                      <a:pt x="727" y="847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89;p36">
                <a:extLst>
                  <a:ext uri="{FF2B5EF4-FFF2-40B4-BE49-F238E27FC236}">
                    <a16:creationId xmlns:a16="http://schemas.microsoft.com/office/drawing/2014/main" id="{51CA2420-C854-42D5-8798-069EBB26E98A}"/>
                  </a:ext>
                </a:extLst>
              </p:cNvPr>
              <p:cNvSpPr/>
              <p:nvPr/>
            </p:nvSpPr>
            <p:spPr>
              <a:xfrm>
                <a:off x="4666270" y="2872583"/>
                <a:ext cx="29113" cy="4393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2" extrusionOk="0">
                    <a:moveTo>
                      <a:pt x="136" y="1"/>
                    </a:moveTo>
                    <a:cubicBezTo>
                      <a:pt x="60" y="1"/>
                      <a:pt x="1" y="93"/>
                      <a:pt x="1" y="207"/>
                    </a:cubicBezTo>
                    <a:cubicBezTo>
                      <a:pt x="1" y="319"/>
                      <a:pt x="62" y="411"/>
                      <a:pt x="135" y="411"/>
                    </a:cubicBezTo>
                    <a:cubicBezTo>
                      <a:pt x="136" y="411"/>
                      <a:pt x="136" y="411"/>
                      <a:pt x="137" y="411"/>
                    </a:cubicBezTo>
                    <a:cubicBezTo>
                      <a:pt x="212" y="411"/>
                      <a:pt x="273" y="320"/>
                      <a:pt x="272" y="206"/>
                    </a:cubicBezTo>
                    <a:cubicBezTo>
                      <a:pt x="272" y="92"/>
                      <a:pt x="211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90;p36">
                <a:extLst>
                  <a:ext uri="{FF2B5EF4-FFF2-40B4-BE49-F238E27FC236}">
                    <a16:creationId xmlns:a16="http://schemas.microsoft.com/office/drawing/2014/main" id="{26351265-F7E9-41BF-9794-8A14722D3859}"/>
                  </a:ext>
                </a:extLst>
              </p:cNvPr>
              <p:cNvSpPr/>
              <p:nvPr/>
            </p:nvSpPr>
            <p:spPr>
              <a:xfrm>
                <a:off x="4518570" y="2784388"/>
                <a:ext cx="60253" cy="14301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341" extrusionOk="0">
                    <a:moveTo>
                      <a:pt x="551" y="0"/>
                    </a:moveTo>
                    <a:lnTo>
                      <a:pt x="0" y="321"/>
                    </a:lnTo>
                    <a:lnTo>
                      <a:pt x="225" y="1340"/>
                    </a:lnTo>
                    <a:lnTo>
                      <a:pt x="565" y="1292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1;p36">
                <a:extLst>
                  <a:ext uri="{FF2B5EF4-FFF2-40B4-BE49-F238E27FC236}">
                    <a16:creationId xmlns:a16="http://schemas.microsoft.com/office/drawing/2014/main" id="{449BE65B-DCF1-41B9-891F-A60F5493DEE2}"/>
                  </a:ext>
                </a:extLst>
              </p:cNvPr>
              <p:cNvSpPr/>
              <p:nvPr/>
            </p:nvSpPr>
            <p:spPr>
              <a:xfrm>
                <a:off x="4553550" y="2689583"/>
                <a:ext cx="158151" cy="6398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600" extrusionOk="0">
                    <a:moveTo>
                      <a:pt x="809" y="1"/>
                    </a:moveTo>
                    <a:cubicBezTo>
                      <a:pt x="365" y="1"/>
                      <a:pt x="5" y="309"/>
                      <a:pt x="0" y="600"/>
                    </a:cubicBezTo>
                    <a:lnTo>
                      <a:pt x="1483" y="255"/>
                    </a:lnTo>
                    <a:cubicBezTo>
                      <a:pt x="1259" y="73"/>
                      <a:pt x="1025" y="1"/>
                      <a:pt x="8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92;p36">
                <a:extLst>
                  <a:ext uri="{FF2B5EF4-FFF2-40B4-BE49-F238E27FC236}">
                    <a16:creationId xmlns:a16="http://schemas.microsoft.com/office/drawing/2014/main" id="{44BBBE37-5326-47CB-833F-E77033901730}"/>
                  </a:ext>
                </a:extLst>
              </p:cNvPr>
              <p:cNvSpPr/>
              <p:nvPr/>
            </p:nvSpPr>
            <p:spPr>
              <a:xfrm>
                <a:off x="4655926" y="2684251"/>
                <a:ext cx="142581" cy="579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43" extrusionOk="0">
                    <a:moveTo>
                      <a:pt x="740" y="0"/>
                    </a:moveTo>
                    <a:cubicBezTo>
                      <a:pt x="367" y="0"/>
                      <a:pt x="0" y="205"/>
                      <a:pt x="0" y="205"/>
                    </a:cubicBezTo>
                    <a:cubicBezTo>
                      <a:pt x="254" y="462"/>
                      <a:pt x="503" y="543"/>
                      <a:pt x="715" y="543"/>
                    </a:cubicBezTo>
                    <a:cubicBezTo>
                      <a:pt x="1079" y="543"/>
                      <a:pt x="1337" y="305"/>
                      <a:pt x="1337" y="305"/>
                    </a:cubicBezTo>
                    <a:cubicBezTo>
                      <a:pt x="1187" y="73"/>
                      <a:pt x="962" y="0"/>
                      <a:pt x="7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93;p36">
                <a:extLst>
                  <a:ext uri="{FF2B5EF4-FFF2-40B4-BE49-F238E27FC236}">
                    <a16:creationId xmlns:a16="http://schemas.microsoft.com/office/drawing/2014/main" id="{0B3D82AF-E1AB-450C-8DA1-B524A8C0FFAB}"/>
                  </a:ext>
                </a:extLst>
              </p:cNvPr>
              <p:cNvSpPr/>
              <p:nvPr/>
            </p:nvSpPr>
            <p:spPr>
              <a:xfrm>
                <a:off x="4483806" y="3104106"/>
                <a:ext cx="252210" cy="32142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3014" extrusionOk="0">
                    <a:moveTo>
                      <a:pt x="0" y="1"/>
                    </a:moveTo>
                    <a:lnTo>
                      <a:pt x="2364" y="3013"/>
                    </a:lnTo>
                    <a:lnTo>
                      <a:pt x="1956" y="859"/>
                    </a:lnTo>
                    <a:lnTo>
                      <a:pt x="1197" y="5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94;p36">
                <a:extLst>
                  <a:ext uri="{FF2B5EF4-FFF2-40B4-BE49-F238E27FC236}">
                    <a16:creationId xmlns:a16="http://schemas.microsoft.com/office/drawing/2014/main" id="{C6F6B62D-B6CC-44C0-A2DF-A44D443B2A96}"/>
                  </a:ext>
                </a:extLst>
              </p:cNvPr>
              <p:cNvSpPr/>
              <p:nvPr/>
            </p:nvSpPr>
            <p:spPr>
              <a:xfrm>
                <a:off x="4583943" y="3164892"/>
                <a:ext cx="158898" cy="26938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526" extrusionOk="0">
                    <a:moveTo>
                      <a:pt x="413" y="0"/>
                    </a:moveTo>
                    <a:lnTo>
                      <a:pt x="270" y="92"/>
                    </a:lnTo>
                    <a:lnTo>
                      <a:pt x="1" y="383"/>
                    </a:lnTo>
                    <a:lnTo>
                      <a:pt x="547" y="641"/>
                    </a:lnTo>
                    <a:lnTo>
                      <a:pt x="448" y="1197"/>
                    </a:lnTo>
                    <a:lnTo>
                      <a:pt x="1489" y="2525"/>
                    </a:lnTo>
                    <a:lnTo>
                      <a:pt x="1117" y="833"/>
                    </a:lnTo>
                    <a:lnTo>
                      <a:pt x="765" y="564"/>
                    </a:lnTo>
                    <a:lnTo>
                      <a:pt x="777" y="17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95;p36">
                <a:extLst>
                  <a:ext uri="{FF2B5EF4-FFF2-40B4-BE49-F238E27FC236}">
                    <a16:creationId xmlns:a16="http://schemas.microsoft.com/office/drawing/2014/main" id="{98D88147-A40D-4690-A1F0-3667E404305E}"/>
                  </a:ext>
                </a:extLst>
              </p:cNvPr>
              <p:cNvSpPr/>
              <p:nvPr/>
            </p:nvSpPr>
            <p:spPr>
              <a:xfrm>
                <a:off x="4465356" y="3039159"/>
                <a:ext cx="184385" cy="198041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857" extrusionOk="0">
                    <a:moveTo>
                      <a:pt x="257" y="0"/>
                    </a:moveTo>
                    <a:lnTo>
                      <a:pt x="1" y="662"/>
                    </a:lnTo>
                    <a:lnTo>
                      <a:pt x="1152" y="1857"/>
                    </a:lnTo>
                    <a:lnTo>
                      <a:pt x="1415" y="1479"/>
                    </a:lnTo>
                    <a:cubicBezTo>
                      <a:pt x="1728" y="1030"/>
                      <a:pt x="1547" y="387"/>
                      <a:pt x="1031" y="206"/>
                    </a:cubicBezTo>
                    <a:cubicBezTo>
                      <a:pt x="1008" y="198"/>
                      <a:pt x="984" y="191"/>
                      <a:pt x="960" y="185"/>
                    </a:cubicBez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96;p36">
                <a:extLst>
                  <a:ext uri="{FF2B5EF4-FFF2-40B4-BE49-F238E27FC236}">
                    <a16:creationId xmlns:a16="http://schemas.microsoft.com/office/drawing/2014/main" id="{ED0F639D-DC30-4D05-9F92-0288C4C357A8}"/>
                  </a:ext>
                </a:extLst>
              </p:cNvPr>
              <p:cNvSpPr/>
              <p:nvPr/>
            </p:nvSpPr>
            <p:spPr>
              <a:xfrm>
                <a:off x="426614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1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97;p36">
                <a:extLst>
                  <a:ext uri="{FF2B5EF4-FFF2-40B4-BE49-F238E27FC236}">
                    <a16:creationId xmlns:a16="http://schemas.microsoft.com/office/drawing/2014/main" id="{8A2ABA66-CBC2-47E2-8F01-5AC1BF3D03F2}"/>
                  </a:ext>
                </a:extLst>
              </p:cNvPr>
              <p:cNvSpPr/>
              <p:nvPr/>
            </p:nvSpPr>
            <p:spPr>
              <a:xfrm>
                <a:off x="445213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0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98;p36">
                <a:extLst>
                  <a:ext uri="{FF2B5EF4-FFF2-40B4-BE49-F238E27FC236}">
                    <a16:creationId xmlns:a16="http://schemas.microsoft.com/office/drawing/2014/main" id="{13B70BE7-E2AF-4183-AF4E-E75A07DC3100}"/>
                  </a:ext>
                </a:extLst>
              </p:cNvPr>
              <p:cNvSpPr/>
              <p:nvPr/>
            </p:nvSpPr>
            <p:spPr>
              <a:xfrm>
                <a:off x="4638010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99;p36">
                <a:extLst>
                  <a:ext uri="{FF2B5EF4-FFF2-40B4-BE49-F238E27FC236}">
                    <a16:creationId xmlns:a16="http://schemas.microsoft.com/office/drawing/2014/main" id="{BFF8B38F-10FF-4973-81A4-38DB08CF434F}"/>
                  </a:ext>
                </a:extLst>
              </p:cNvPr>
              <p:cNvSpPr/>
              <p:nvPr/>
            </p:nvSpPr>
            <p:spPr>
              <a:xfrm>
                <a:off x="482388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2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00;p36">
                <a:extLst>
                  <a:ext uri="{FF2B5EF4-FFF2-40B4-BE49-F238E27FC236}">
                    <a16:creationId xmlns:a16="http://schemas.microsoft.com/office/drawing/2014/main" id="{51AC82F8-C608-4343-A9C7-8699DE709F46}"/>
                  </a:ext>
                </a:extLst>
              </p:cNvPr>
              <p:cNvSpPr/>
              <p:nvPr/>
            </p:nvSpPr>
            <p:spPr>
              <a:xfrm>
                <a:off x="500987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01;p36">
                <a:extLst>
                  <a:ext uri="{FF2B5EF4-FFF2-40B4-BE49-F238E27FC236}">
                    <a16:creationId xmlns:a16="http://schemas.microsoft.com/office/drawing/2014/main" id="{776F06B9-AD84-474B-A711-A18D3B96E554}"/>
                  </a:ext>
                </a:extLst>
              </p:cNvPr>
              <p:cNvSpPr/>
              <p:nvPr/>
            </p:nvSpPr>
            <p:spPr>
              <a:xfrm>
                <a:off x="4570505" y="4059855"/>
                <a:ext cx="249224" cy="249123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36" extrusionOk="0">
                    <a:moveTo>
                      <a:pt x="1169" y="0"/>
                    </a:moveTo>
                    <a:cubicBezTo>
                      <a:pt x="524" y="0"/>
                      <a:pt x="1" y="523"/>
                      <a:pt x="1" y="1167"/>
                    </a:cubicBezTo>
                    <a:cubicBezTo>
                      <a:pt x="1" y="1812"/>
                      <a:pt x="524" y="2336"/>
                      <a:pt x="1169" y="2336"/>
                    </a:cubicBezTo>
                    <a:cubicBezTo>
                      <a:pt x="1814" y="2336"/>
                      <a:pt x="2336" y="1812"/>
                      <a:pt x="2336" y="1167"/>
                    </a:cubicBezTo>
                    <a:cubicBezTo>
                      <a:pt x="2336" y="523"/>
                      <a:pt x="1814" y="0"/>
                      <a:pt x="1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1802;p36">
                <a:extLst>
                  <a:ext uri="{FF2B5EF4-FFF2-40B4-BE49-F238E27FC236}">
                    <a16:creationId xmlns:a16="http://schemas.microsoft.com/office/drawing/2014/main" id="{10E9D78A-D185-4741-AFE7-3D9CA750E551}"/>
                  </a:ext>
                </a:extLst>
              </p:cNvPr>
              <p:cNvSpPr/>
              <p:nvPr/>
            </p:nvSpPr>
            <p:spPr>
              <a:xfrm>
                <a:off x="4638010" y="4138558"/>
                <a:ext cx="114427" cy="9171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860" fill="none" extrusionOk="0">
                    <a:moveTo>
                      <a:pt x="0" y="429"/>
                    </a:moveTo>
                    <a:lnTo>
                      <a:pt x="406" y="859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04;p36">
                <a:extLst>
                  <a:ext uri="{FF2B5EF4-FFF2-40B4-BE49-F238E27FC236}">
                    <a16:creationId xmlns:a16="http://schemas.microsoft.com/office/drawing/2014/main" id="{C794DA83-F009-4653-B4E1-338AED354B5E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1"/>
                    </a:moveTo>
                    <a:lnTo>
                      <a:pt x="759" y="760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05;p36">
                <a:extLst>
                  <a:ext uri="{FF2B5EF4-FFF2-40B4-BE49-F238E27FC236}">
                    <a16:creationId xmlns:a16="http://schemas.microsoft.com/office/drawing/2014/main" id="{1D23EA0E-0093-40FC-A050-74B19AFCD82D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760"/>
                    </a:moveTo>
                    <a:lnTo>
                      <a:pt x="759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06;p36">
                <a:extLst>
                  <a:ext uri="{FF2B5EF4-FFF2-40B4-BE49-F238E27FC236}">
                    <a16:creationId xmlns:a16="http://schemas.microsoft.com/office/drawing/2014/main" id="{F57024C6-A7FB-4609-B22E-6C2B8F95D749}"/>
                  </a:ext>
                </a:extLst>
              </p:cNvPr>
              <p:cNvSpPr/>
              <p:nvPr/>
            </p:nvSpPr>
            <p:spPr>
              <a:xfrm>
                <a:off x="4217199" y="351267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07;p36">
                <a:extLst>
                  <a:ext uri="{FF2B5EF4-FFF2-40B4-BE49-F238E27FC236}">
                    <a16:creationId xmlns:a16="http://schemas.microsoft.com/office/drawing/2014/main" id="{AF16CA5B-6B31-4F80-9AB4-A4B718B373A5}"/>
                  </a:ext>
                </a:extLst>
              </p:cNvPr>
              <p:cNvSpPr/>
              <p:nvPr/>
            </p:nvSpPr>
            <p:spPr>
              <a:xfrm>
                <a:off x="4217199" y="365312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08;p36">
                <a:extLst>
                  <a:ext uri="{FF2B5EF4-FFF2-40B4-BE49-F238E27FC236}">
                    <a16:creationId xmlns:a16="http://schemas.microsoft.com/office/drawing/2014/main" id="{1247B2B9-A7D5-411A-8353-3A590B1182AF}"/>
                  </a:ext>
                </a:extLst>
              </p:cNvPr>
              <p:cNvSpPr/>
              <p:nvPr/>
            </p:nvSpPr>
            <p:spPr>
              <a:xfrm>
                <a:off x="4217199" y="3793360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09;p36">
                <a:extLst>
                  <a:ext uri="{FF2B5EF4-FFF2-40B4-BE49-F238E27FC236}">
                    <a16:creationId xmlns:a16="http://schemas.microsoft.com/office/drawing/2014/main" id="{504372B2-D0CD-4287-A6D4-B3ADC6AA816C}"/>
                  </a:ext>
                </a:extLst>
              </p:cNvPr>
              <p:cNvSpPr/>
              <p:nvPr/>
            </p:nvSpPr>
            <p:spPr>
              <a:xfrm>
                <a:off x="4435390" y="3931677"/>
                <a:ext cx="415160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" fill="none" extrusionOk="0">
                    <a:moveTo>
                      <a:pt x="0" y="0"/>
                    </a:moveTo>
                    <a:lnTo>
                      <a:pt x="389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10;p36">
                <a:extLst>
                  <a:ext uri="{FF2B5EF4-FFF2-40B4-BE49-F238E27FC236}">
                    <a16:creationId xmlns:a16="http://schemas.microsoft.com/office/drawing/2014/main" id="{1F11C799-9362-449E-9888-6D9B1F9FE5A6}"/>
                  </a:ext>
                </a:extLst>
              </p:cNvPr>
              <p:cNvSpPr/>
              <p:nvPr/>
            </p:nvSpPr>
            <p:spPr>
              <a:xfrm>
                <a:off x="4217199" y="2448068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798;p36">
              <a:extLst>
                <a:ext uri="{FF2B5EF4-FFF2-40B4-BE49-F238E27FC236}">
                  <a16:creationId xmlns:a16="http://schemas.microsoft.com/office/drawing/2014/main" id="{78C67CC8-50B8-4986-B8DB-BBBBFC9388AF}"/>
                </a:ext>
              </a:extLst>
            </p:cNvPr>
            <p:cNvSpPr/>
            <p:nvPr/>
          </p:nvSpPr>
          <p:spPr>
            <a:xfrm>
              <a:off x="4820743" y="43711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98;p36">
              <a:extLst>
                <a:ext uri="{FF2B5EF4-FFF2-40B4-BE49-F238E27FC236}">
                  <a16:creationId xmlns:a16="http://schemas.microsoft.com/office/drawing/2014/main" id="{D7854037-17D4-4B31-A221-314D1D2031EC}"/>
                </a:ext>
              </a:extLst>
            </p:cNvPr>
            <p:cNvSpPr/>
            <p:nvPr/>
          </p:nvSpPr>
          <p:spPr>
            <a:xfrm>
              <a:off x="5006088" y="43678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76EF376-2D19-4C15-9604-F37ED0B3F5C6}"/>
              </a:ext>
            </a:extLst>
          </p:cNvPr>
          <p:cNvGrpSpPr/>
          <p:nvPr/>
        </p:nvGrpSpPr>
        <p:grpSpPr>
          <a:xfrm>
            <a:off x="1436469" y="1404545"/>
            <a:ext cx="1474226" cy="2489722"/>
            <a:chOff x="3834887" y="2246497"/>
            <a:chExt cx="1474226" cy="248972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349D2D95-2079-4FFC-987C-D80ADC730E1F}"/>
                </a:ext>
              </a:extLst>
            </p:cNvPr>
            <p:cNvGrpSpPr/>
            <p:nvPr/>
          </p:nvGrpSpPr>
          <p:grpSpPr>
            <a:xfrm>
              <a:off x="3834887" y="2246497"/>
              <a:ext cx="1474226" cy="2489722"/>
              <a:chOff x="3834887" y="2246497"/>
              <a:chExt cx="1474226" cy="2489722"/>
            </a:xfrm>
          </p:grpSpPr>
          <p:sp>
            <p:nvSpPr>
              <p:cNvPr id="250" name="Google Shape;1769;p36">
                <a:extLst>
                  <a:ext uri="{FF2B5EF4-FFF2-40B4-BE49-F238E27FC236}">
                    <a16:creationId xmlns:a16="http://schemas.microsoft.com/office/drawing/2014/main" id="{2048CB1B-1D3F-43BB-BA59-EF4C4967D3D4}"/>
                  </a:ext>
                </a:extLst>
              </p:cNvPr>
              <p:cNvSpPr/>
              <p:nvPr/>
            </p:nvSpPr>
            <p:spPr>
              <a:xfrm>
                <a:off x="3834887" y="2332510"/>
                <a:ext cx="1238549" cy="2403709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21881" extrusionOk="0">
                    <a:moveTo>
                      <a:pt x="1160" y="0"/>
                    </a:moveTo>
                    <a:cubicBezTo>
                      <a:pt x="520" y="0"/>
                      <a:pt x="0" y="520"/>
                      <a:pt x="0" y="1160"/>
                    </a:cubicBezTo>
                    <a:lnTo>
                      <a:pt x="0" y="20720"/>
                    </a:lnTo>
                    <a:cubicBezTo>
                      <a:pt x="0" y="21360"/>
                      <a:pt x="520" y="21881"/>
                      <a:pt x="1160" y="21881"/>
                    </a:cubicBezTo>
                    <a:lnTo>
                      <a:pt x="10452" y="21881"/>
                    </a:lnTo>
                    <a:cubicBezTo>
                      <a:pt x="11094" y="21881"/>
                      <a:pt x="11614" y="21360"/>
                      <a:pt x="11614" y="20720"/>
                    </a:cubicBezTo>
                    <a:lnTo>
                      <a:pt x="11614" y="1160"/>
                    </a:lnTo>
                    <a:cubicBezTo>
                      <a:pt x="11614" y="520"/>
                      <a:pt x="11094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770;p36">
                <a:extLst>
                  <a:ext uri="{FF2B5EF4-FFF2-40B4-BE49-F238E27FC236}">
                    <a16:creationId xmlns:a16="http://schemas.microsoft.com/office/drawing/2014/main" id="{599C88A0-987F-4EC3-BE9C-14FECBC634F1}"/>
                  </a:ext>
                </a:extLst>
              </p:cNvPr>
              <p:cNvSpPr/>
              <p:nvPr/>
            </p:nvSpPr>
            <p:spPr>
              <a:xfrm>
                <a:off x="3976719" y="2246497"/>
                <a:ext cx="1332394" cy="2454681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345" extrusionOk="0">
                    <a:moveTo>
                      <a:pt x="1205" y="0"/>
                    </a:moveTo>
                    <a:cubicBezTo>
                      <a:pt x="539" y="0"/>
                      <a:pt x="1" y="540"/>
                      <a:pt x="1" y="1205"/>
                    </a:cubicBezTo>
                    <a:lnTo>
                      <a:pt x="1" y="21141"/>
                    </a:lnTo>
                    <a:cubicBezTo>
                      <a:pt x="1" y="21806"/>
                      <a:pt x="540" y="22345"/>
                      <a:pt x="1206" y="22345"/>
                    </a:cubicBezTo>
                    <a:lnTo>
                      <a:pt x="11289" y="22345"/>
                    </a:lnTo>
                    <a:cubicBezTo>
                      <a:pt x="11954" y="22345"/>
                      <a:pt x="12493" y="21806"/>
                      <a:pt x="12493" y="21141"/>
                    </a:cubicBezTo>
                    <a:cubicBezTo>
                      <a:pt x="12493" y="18749"/>
                      <a:pt x="12493" y="3597"/>
                      <a:pt x="12493" y="1205"/>
                    </a:cubicBezTo>
                    <a:cubicBezTo>
                      <a:pt x="12493" y="540"/>
                      <a:pt x="11955" y="0"/>
                      <a:pt x="11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771;p36">
                <a:extLst>
                  <a:ext uri="{FF2B5EF4-FFF2-40B4-BE49-F238E27FC236}">
                    <a16:creationId xmlns:a16="http://schemas.microsoft.com/office/drawing/2014/main" id="{6376888B-E775-42F0-9274-0C00C7BC6B4C}"/>
                  </a:ext>
                </a:extLst>
              </p:cNvPr>
              <p:cNvSpPr/>
              <p:nvPr/>
            </p:nvSpPr>
            <p:spPr>
              <a:xfrm>
                <a:off x="4123398" y="2470003"/>
                <a:ext cx="1019167" cy="1019167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772;p36">
                <a:extLst>
                  <a:ext uri="{FF2B5EF4-FFF2-40B4-BE49-F238E27FC236}">
                    <a16:creationId xmlns:a16="http://schemas.microsoft.com/office/drawing/2014/main" id="{297250FB-76B1-4234-BEFC-2FAB67098F55}"/>
                  </a:ext>
                </a:extLst>
              </p:cNvPr>
              <p:cNvSpPr/>
              <p:nvPr/>
            </p:nvSpPr>
            <p:spPr>
              <a:xfrm>
                <a:off x="4204776" y="2547093"/>
                <a:ext cx="876282" cy="876305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773;p36">
                <a:extLst>
                  <a:ext uri="{FF2B5EF4-FFF2-40B4-BE49-F238E27FC236}">
                    <a16:creationId xmlns:a16="http://schemas.microsoft.com/office/drawing/2014/main" id="{59875CBB-C83D-40EA-B5BD-6600CC5969B2}"/>
                  </a:ext>
                </a:extLst>
              </p:cNvPr>
              <p:cNvSpPr/>
              <p:nvPr/>
            </p:nvSpPr>
            <p:spPr>
              <a:xfrm>
                <a:off x="4554509" y="3162120"/>
                <a:ext cx="496635" cy="689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6467" extrusionOk="0">
                    <a:moveTo>
                      <a:pt x="1230" y="0"/>
                    </a:moveTo>
                    <a:cubicBezTo>
                      <a:pt x="1157" y="0"/>
                      <a:pt x="1082" y="7"/>
                      <a:pt x="1007" y="22"/>
                    </a:cubicBezTo>
                    <a:cubicBezTo>
                      <a:pt x="407" y="139"/>
                      <a:pt x="0" y="699"/>
                      <a:pt x="72" y="1306"/>
                    </a:cubicBezTo>
                    <a:cubicBezTo>
                      <a:pt x="316" y="3378"/>
                      <a:pt x="1394" y="4489"/>
                      <a:pt x="2555" y="6041"/>
                    </a:cubicBezTo>
                    <a:cubicBezTo>
                      <a:pt x="2757" y="6311"/>
                      <a:pt x="3071" y="6466"/>
                      <a:pt x="3400" y="6466"/>
                    </a:cubicBezTo>
                    <a:cubicBezTo>
                      <a:pt x="3459" y="6466"/>
                      <a:pt x="3519" y="6461"/>
                      <a:pt x="3578" y="6451"/>
                    </a:cubicBezTo>
                    <a:cubicBezTo>
                      <a:pt x="4275" y="6331"/>
                      <a:pt x="4656" y="5574"/>
                      <a:pt x="4342" y="4942"/>
                    </a:cubicBezTo>
                    <a:lnTo>
                      <a:pt x="2280" y="648"/>
                    </a:lnTo>
                    <a:cubicBezTo>
                      <a:pt x="2157" y="403"/>
                      <a:pt x="1959" y="217"/>
                      <a:pt x="1722" y="108"/>
                    </a:cubicBezTo>
                    <a:cubicBezTo>
                      <a:pt x="1570" y="38"/>
                      <a:pt x="1402" y="0"/>
                      <a:pt x="1230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774;p36">
                <a:extLst>
                  <a:ext uri="{FF2B5EF4-FFF2-40B4-BE49-F238E27FC236}">
                    <a16:creationId xmlns:a16="http://schemas.microsoft.com/office/drawing/2014/main" id="{0F91A978-CAF3-4A8F-9382-B6B2342AF242}"/>
                  </a:ext>
                </a:extLst>
              </p:cNvPr>
              <p:cNvSpPr/>
              <p:nvPr/>
            </p:nvSpPr>
            <p:spPr>
              <a:xfrm>
                <a:off x="4587888" y="3053770"/>
                <a:ext cx="144288" cy="1484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392" extrusionOk="0">
                    <a:moveTo>
                      <a:pt x="626" y="1"/>
                    </a:moveTo>
                    <a:lnTo>
                      <a:pt x="1" y="943"/>
                    </a:lnTo>
                    <a:lnTo>
                      <a:pt x="936" y="1392"/>
                    </a:lnTo>
                    <a:lnTo>
                      <a:pt x="1064" y="1287"/>
                    </a:lnTo>
                    <a:cubicBezTo>
                      <a:pt x="1351" y="1052"/>
                      <a:pt x="1353" y="615"/>
                      <a:pt x="1071" y="376"/>
                    </a:cubicBezTo>
                    <a:lnTo>
                      <a:pt x="6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775;p36">
                <a:extLst>
                  <a:ext uri="{FF2B5EF4-FFF2-40B4-BE49-F238E27FC236}">
                    <a16:creationId xmlns:a16="http://schemas.microsoft.com/office/drawing/2014/main" id="{8D83631A-7F15-4B55-AFB4-35ADF37D0AC2}"/>
                  </a:ext>
                </a:extLst>
              </p:cNvPr>
              <p:cNvSpPr/>
              <p:nvPr/>
            </p:nvSpPr>
            <p:spPr>
              <a:xfrm>
                <a:off x="4497669" y="2912254"/>
                <a:ext cx="224589" cy="29103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729" extrusionOk="0">
                    <a:moveTo>
                      <a:pt x="146" y="0"/>
                    </a:moveTo>
                    <a:lnTo>
                      <a:pt x="1" y="2582"/>
                    </a:lnTo>
                    <a:lnTo>
                      <a:pt x="1730" y="2728"/>
                    </a:lnTo>
                    <a:lnTo>
                      <a:pt x="2069" y="945"/>
                    </a:lnTo>
                    <a:lnTo>
                      <a:pt x="2105" y="29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9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776;p36">
                <a:extLst>
                  <a:ext uri="{FF2B5EF4-FFF2-40B4-BE49-F238E27FC236}">
                    <a16:creationId xmlns:a16="http://schemas.microsoft.com/office/drawing/2014/main" id="{334AFDD3-F20A-468F-9A10-0DDE8257BB9F}"/>
                  </a:ext>
                </a:extLst>
              </p:cNvPr>
              <p:cNvSpPr/>
              <p:nvPr/>
            </p:nvSpPr>
            <p:spPr>
              <a:xfrm>
                <a:off x="4292382" y="3103573"/>
                <a:ext cx="591014" cy="854549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8013" extrusionOk="0">
                    <a:moveTo>
                      <a:pt x="1847" y="0"/>
                    </a:moveTo>
                    <a:cubicBezTo>
                      <a:pt x="1623" y="0"/>
                      <a:pt x="191" y="539"/>
                      <a:pt x="57" y="2633"/>
                    </a:cubicBezTo>
                    <a:cubicBezTo>
                      <a:pt x="1" y="3520"/>
                      <a:pt x="292" y="4333"/>
                      <a:pt x="455" y="5101"/>
                    </a:cubicBezTo>
                    <a:cubicBezTo>
                      <a:pt x="827" y="6824"/>
                      <a:pt x="1003" y="8013"/>
                      <a:pt x="1003" y="8013"/>
                    </a:cubicBezTo>
                    <a:lnTo>
                      <a:pt x="1839" y="7779"/>
                    </a:lnTo>
                    <a:lnTo>
                      <a:pt x="1889" y="7776"/>
                    </a:lnTo>
                    <a:lnTo>
                      <a:pt x="1990" y="7749"/>
                    </a:lnTo>
                    <a:lnTo>
                      <a:pt x="5541" y="7315"/>
                    </a:lnTo>
                    <a:lnTo>
                      <a:pt x="4458" y="4685"/>
                    </a:lnTo>
                    <a:lnTo>
                      <a:pt x="4455" y="4679"/>
                    </a:lnTo>
                    <a:lnTo>
                      <a:pt x="4444" y="4652"/>
                    </a:lnTo>
                    <a:cubicBezTo>
                      <a:pt x="4793" y="4213"/>
                      <a:pt x="4916" y="3760"/>
                      <a:pt x="4913" y="3326"/>
                    </a:cubicBezTo>
                    <a:cubicBezTo>
                      <a:pt x="4912" y="3254"/>
                      <a:pt x="4907" y="3178"/>
                      <a:pt x="4898" y="3107"/>
                    </a:cubicBezTo>
                    <a:cubicBezTo>
                      <a:pt x="4896" y="3057"/>
                      <a:pt x="4888" y="3008"/>
                      <a:pt x="4880" y="2961"/>
                    </a:cubicBezTo>
                    <a:cubicBezTo>
                      <a:pt x="4853" y="2795"/>
                      <a:pt x="4809" y="2634"/>
                      <a:pt x="4757" y="2478"/>
                    </a:cubicBezTo>
                    <a:cubicBezTo>
                      <a:pt x="4741" y="2433"/>
                      <a:pt x="4724" y="2387"/>
                      <a:pt x="4707" y="2342"/>
                    </a:cubicBezTo>
                    <a:cubicBezTo>
                      <a:pt x="4478" y="1754"/>
                      <a:pt x="4230" y="1279"/>
                      <a:pt x="4106" y="1023"/>
                    </a:cubicBezTo>
                    <a:lnTo>
                      <a:pt x="1873" y="19"/>
                    </a:lnTo>
                    <a:cubicBezTo>
                      <a:pt x="1882" y="7"/>
                      <a:pt x="1872" y="0"/>
                      <a:pt x="1847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777;p36">
                <a:extLst>
                  <a:ext uri="{FF2B5EF4-FFF2-40B4-BE49-F238E27FC236}">
                    <a16:creationId xmlns:a16="http://schemas.microsoft.com/office/drawing/2014/main" id="{3968C455-85BC-42B4-AA2E-DEC41590C52C}"/>
                  </a:ext>
                </a:extLst>
              </p:cNvPr>
              <p:cNvSpPr/>
              <p:nvPr/>
            </p:nvSpPr>
            <p:spPr>
              <a:xfrm>
                <a:off x="4195728" y="3434282"/>
                <a:ext cx="837865" cy="8151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778;p36">
                <a:extLst>
                  <a:ext uri="{FF2B5EF4-FFF2-40B4-BE49-F238E27FC236}">
                    <a16:creationId xmlns:a16="http://schemas.microsoft.com/office/drawing/2014/main" id="{2F27579A-73E8-44E1-81E3-F606CB8572A2}"/>
                  </a:ext>
                </a:extLst>
              </p:cNvPr>
              <p:cNvSpPr/>
              <p:nvPr/>
            </p:nvSpPr>
            <p:spPr>
              <a:xfrm>
                <a:off x="4411075" y="2619944"/>
                <a:ext cx="407268" cy="40770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823" extrusionOk="0">
                    <a:moveTo>
                      <a:pt x="3245" y="0"/>
                    </a:moveTo>
                    <a:cubicBezTo>
                      <a:pt x="2432" y="74"/>
                      <a:pt x="1146" y="431"/>
                      <a:pt x="1037" y="520"/>
                    </a:cubicBezTo>
                    <a:cubicBezTo>
                      <a:pt x="927" y="609"/>
                      <a:pt x="493" y="1376"/>
                      <a:pt x="294" y="1670"/>
                    </a:cubicBezTo>
                    <a:cubicBezTo>
                      <a:pt x="9" y="2088"/>
                      <a:pt x="1" y="2272"/>
                      <a:pt x="637" y="3063"/>
                    </a:cubicBezTo>
                    <a:cubicBezTo>
                      <a:pt x="483" y="3394"/>
                      <a:pt x="570" y="3679"/>
                      <a:pt x="897" y="3823"/>
                    </a:cubicBezTo>
                    <a:lnTo>
                      <a:pt x="1080" y="2060"/>
                    </a:lnTo>
                    <a:lnTo>
                      <a:pt x="3652" y="1416"/>
                    </a:lnTo>
                    <a:cubicBezTo>
                      <a:pt x="3652" y="1416"/>
                      <a:pt x="3818" y="915"/>
                      <a:pt x="3739" y="676"/>
                    </a:cubicBezTo>
                    <a:cubicBezTo>
                      <a:pt x="3679" y="490"/>
                      <a:pt x="3245" y="0"/>
                      <a:pt x="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779;p36">
                <a:extLst>
                  <a:ext uri="{FF2B5EF4-FFF2-40B4-BE49-F238E27FC236}">
                    <a16:creationId xmlns:a16="http://schemas.microsoft.com/office/drawing/2014/main" id="{9AAA94B1-7BD8-43A2-9B35-ACB69C5D59B5}"/>
                  </a:ext>
                </a:extLst>
              </p:cNvPr>
              <p:cNvSpPr/>
              <p:nvPr/>
            </p:nvSpPr>
            <p:spPr>
              <a:xfrm>
                <a:off x="4500228" y="2702167"/>
                <a:ext cx="345416" cy="36462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419" extrusionOk="0">
                    <a:moveTo>
                      <a:pt x="1703" y="1"/>
                    </a:moveTo>
                    <a:cubicBezTo>
                      <a:pt x="1672" y="1"/>
                      <a:pt x="1645" y="3"/>
                      <a:pt x="1624" y="6"/>
                    </a:cubicBezTo>
                    <a:cubicBezTo>
                      <a:pt x="1308" y="59"/>
                      <a:pt x="1013" y="147"/>
                      <a:pt x="781" y="339"/>
                    </a:cubicBezTo>
                    <a:cubicBezTo>
                      <a:pt x="603" y="485"/>
                      <a:pt x="460" y="673"/>
                      <a:pt x="363" y="884"/>
                    </a:cubicBezTo>
                    <a:cubicBezTo>
                      <a:pt x="306" y="1011"/>
                      <a:pt x="265" y="1147"/>
                      <a:pt x="244" y="1289"/>
                    </a:cubicBezTo>
                    <a:cubicBezTo>
                      <a:pt x="233" y="1359"/>
                      <a:pt x="228" y="1430"/>
                      <a:pt x="227" y="1503"/>
                    </a:cubicBezTo>
                    <a:lnTo>
                      <a:pt x="1" y="3419"/>
                    </a:lnTo>
                    <a:lnTo>
                      <a:pt x="2040" y="3396"/>
                    </a:lnTo>
                    <a:cubicBezTo>
                      <a:pt x="2041" y="3396"/>
                      <a:pt x="2043" y="3396"/>
                      <a:pt x="2044" y="3396"/>
                    </a:cubicBezTo>
                    <a:cubicBezTo>
                      <a:pt x="2701" y="3396"/>
                      <a:pt x="3234" y="2865"/>
                      <a:pt x="3236" y="2208"/>
                    </a:cubicBezTo>
                    <a:lnTo>
                      <a:pt x="3238" y="1513"/>
                    </a:lnTo>
                    <a:cubicBezTo>
                      <a:pt x="3238" y="1440"/>
                      <a:pt x="3226" y="1369"/>
                      <a:pt x="3223" y="1299"/>
                    </a:cubicBezTo>
                    <a:cubicBezTo>
                      <a:pt x="3180" y="293"/>
                      <a:pt x="2091" y="1"/>
                      <a:pt x="1703" y="1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780;p36">
                <a:extLst>
                  <a:ext uri="{FF2B5EF4-FFF2-40B4-BE49-F238E27FC236}">
                    <a16:creationId xmlns:a16="http://schemas.microsoft.com/office/drawing/2014/main" id="{F6BA1771-E85C-4654-91E9-BF49E92299AC}"/>
                  </a:ext>
                </a:extLst>
              </p:cNvPr>
              <p:cNvSpPr/>
              <p:nvPr/>
            </p:nvSpPr>
            <p:spPr>
              <a:xfrm>
                <a:off x="4674589" y="2957258"/>
                <a:ext cx="59506" cy="3967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372" extrusionOk="0">
                    <a:moveTo>
                      <a:pt x="149" y="0"/>
                    </a:moveTo>
                    <a:lnTo>
                      <a:pt x="0" y="3"/>
                    </a:lnTo>
                    <a:cubicBezTo>
                      <a:pt x="5" y="205"/>
                      <a:pt x="98" y="295"/>
                      <a:pt x="175" y="334"/>
                    </a:cubicBezTo>
                    <a:cubicBezTo>
                      <a:pt x="228" y="361"/>
                      <a:pt x="285" y="372"/>
                      <a:pt x="340" y="372"/>
                    </a:cubicBezTo>
                    <a:cubicBezTo>
                      <a:pt x="366" y="372"/>
                      <a:pt x="392" y="369"/>
                      <a:pt x="416" y="365"/>
                    </a:cubicBezTo>
                    <a:cubicBezTo>
                      <a:pt x="475" y="356"/>
                      <a:pt x="526" y="335"/>
                      <a:pt x="557" y="313"/>
                    </a:cubicBezTo>
                    <a:lnTo>
                      <a:pt x="474" y="191"/>
                    </a:lnTo>
                    <a:cubicBezTo>
                      <a:pt x="451" y="207"/>
                      <a:pt x="397" y="223"/>
                      <a:pt x="341" y="223"/>
                    </a:cubicBezTo>
                    <a:cubicBezTo>
                      <a:pt x="307" y="223"/>
                      <a:pt x="272" y="217"/>
                      <a:pt x="243" y="203"/>
                    </a:cubicBezTo>
                    <a:cubicBezTo>
                      <a:pt x="182" y="172"/>
                      <a:pt x="151" y="103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781;p36">
                <a:extLst>
                  <a:ext uri="{FF2B5EF4-FFF2-40B4-BE49-F238E27FC236}">
                    <a16:creationId xmlns:a16="http://schemas.microsoft.com/office/drawing/2014/main" id="{01F1B700-80CD-49D5-BFD6-F3385ECC1108}"/>
                  </a:ext>
                </a:extLst>
              </p:cNvPr>
              <p:cNvSpPr/>
              <p:nvPr/>
            </p:nvSpPr>
            <p:spPr>
              <a:xfrm>
                <a:off x="4780271" y="2865224"/>
                <a:ext cx="29113" cy="4383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1" extrusionOk="0">
                    <a:moveTo>
                      <a:pt x="138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0"/>
                      <a:pt x="0" y="93"/>
                      <a:pt x="0" y="206"/>
                    </a:cubicBezTo>
                    <a:cubicBezTo>
                      <a:pt x="2" y="319"/>
                      <a:pt x="62" y="411"/>
                      <a:pt x="138" y="411"/>
                    </a:cubicBezTo>
                    <a:cubicBezTo>
                      <a:pt x="212" y="411"/>
                      <a:pt x="273" y="318"/>
                      <a:pt x="273" y="205"/>
                    </a:cubicBezTo>
                    <a:cubicBezTo>
                      <a:pt x="271" y="92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782;p36">
                <a:extLst>
                  <a:ext uri="{FF2B5EF4-FFF2-40B4-BE49-F238E27FC236}">
                    <a16:creationId xmlns:a16="http://schemas.microsoft.com/office/drawing/2014/main" id="{0A0CD041-12F6-4613-A102-F7A1BA786A12}"/>
                  </a:ext>
                </a:extLst>
              </p:cNvPr>
              <p:cNvSpPr/>
              <p:nvPr/>
            </p:nvSpPr>
            <p:spPr>
              <a:xfrm>
                <a:off x="4467275" y="2741411"/>
                <a:ext cx="149513" cy="1822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709" extrusionOk="0">
                    <a:moveTo>
                      <a:pt x="664" y="0"/>
                    </a:moveTo>
                    <a:cubicBezTo>
                      <a:pt x="469" y="0"/>
                      <a:pt x="1" y="150"/>
                      <a:pt x="150" y="1633"/>
                    </a:cubicBezTo>
                    <a:lnTo>
                      <a:pt x="672" y="1709"/>
                    </a:lnTo>
                    <a:cubicBezTo>
                      <a:pt x="1401" y="1566"/>
                      <a:pt x="745" y="10"/>
                      <a:pt x="745" y="10"/>
                    </a:cubicBezTo>
                    <a:cubicBezTo>
                      <a:pt x="745" y="10"/>
                      <a:pt x="713" y="0"/>
                      <a:pt x="6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783;p36">
                <a:extLst>
                  <a:ext uri="{FF2B5EF4-FFF2-40B4-BE49-F238E27FC236}">
                    <a16:creationId xmlns:a16="http://schemas.microsoft.com/office/drawing/2014/main" id="{B0F503A0-FD88-4796-B9C6-14D60F57E778}"/>
                  </a:ext>
                </a:extLst>
              </p:cNvPr>
              <p:cNvSpPr/>
              <p:nvPr/>
            </p:nvSpPr>
            <p:spPr>
              <a:xfrm>
                <a:off x="4428671" y="2859892"/>
                <a:ext cx="139168" cy="135333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9" extrusionOk="0">
                    <a:moveTo>
                      <a:pt x="583" y="0"/>
                    </a:moveTo>
                    <a:cubicBezTo>
                      <a:pt x="500" y="0"/>
                      <a:pt x="422" y="24"/>
                      <a:pt x="348" y="63"/>
                    </a:cubicBezTo>
                    <a:cubicBezTo>
                      <a:pt x="18" y="235"/>
                      <a:pt x="1" y="865"/>
                      <a:pt x="372" y="1156"/>
                    </a:cubicBezTo>
                    <a:cubicBezTo>
                      <a:pt x="471" y="1233"/>
                      <a:pt x="585" y="1269"/>
                      <a:pt x="698" y="1269"/>
                    </a:cubicBezTo>
                    <a:cubicBezTo>
                      <a:pt x="956" y="1269"/>
                      <a:pt x="1209" y="1085"/>
                      <a:pt x="1272" y="806"/>
                    </a:cubicBezTo>
                    <a:lnTo>
                      <a:pt x="1305" y="657"/>
                    </a:lnTo>
                    <a:cubicBezTo>
                      <a:pt x="1043" y="163"/>
                      <a:pt x="799" y="0"/>
                      <a:pt x="583" y="0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784;p36">
                <a:extLst>
                  <a:ext uri="{FF2B5EF4-FFF2-40B4-BE49-F238E27FC236}">
                    <a16:creationId xmlns:a16="http://schemas.microsoft.com/office/drawing/2014/main" id="{806D4232-7F4F-402F-B7AD-A80D961445F0}"/>
                  </a:ext>
                </a:extLst>
              </p:cNvPr>
              <p:cNvSpPr/>
              <p:nvPr/>
            </p:nvSpPr>
            <p:spPr>
              <a:xfrm>
                <a:off x="4742519" y="2846775"/>
                <a:ext cx="56094" cy="11666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94" extrusionOk="0">
                    <a:moveTo>
                      <a:pt x="114" y="1"/>
                    </a:moveTo>
                    <a:lnTo>
                      <a:pt x="0" y="46"/>
                    </a:lnTo>
                    <a:cubicBezTo>
                      <a:pt x="88" y="270"/>
                      <a:pt x="201" y="420"/>
                      <a:pt x="311" y="548"/>
                    </a:cubicBezTo>
                    <a:cubicBezTo>
                      <a:pt x="398" y="650"/>
                      <a:pt x="381" y="768"/>
                      <a:pt x="335" y="844"/>
                    </a:cubicBezTo>
                    <a:cubicBezTo>
                      <a:pt x="296" y="909"/>
                      <a:pt x="221" y="970"/>
                      <a:pt x="118" y="970"/>
                    </a:cubicBezTo>
                    <a:cubicBezTo>
                      <a:pt x="99" y="970"/>
                      <a:pt x="79" y="968"/>
                      <a:pt x="58" y="963"/>
                    </a:cubicBezTo>
                    <a:lnTo>
                      <a:pt x="32" y="1084"/>
                    </a:lnTo>
                    <a:cubicBezTo>
                      <a:pt x="61" y="1090"/>
                      <a:pt x="88" y="1093"/>
                      <a:pt x="116" y="1093"/>
                    </a:cubicBezTo>
                    <a:cubicBezTo>
                      <a:pt x="247" y="1093"/>
                      <a:pt x="369" y="1026"/>
                      <a:pt x="440" y="907"/>
                    </a:cubicBezTo>
                    <a:cubicBezTo>
                      <a:pt x="526" y="765"/>
                      <a:pt x="511" y="593"/>
                      <a:pt x="405" y="468"/>
                    </a:cubicBezTo>
                    <a:cubicBezTo>
                      <a:pt x="302" y="348"/>
                      <a:pt x="197" y="209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785;p36">
                <a:extLst>
                  <a:ext uri="{FF2B5EF4-FFF2-40B4-BE49-F238E27FC236}">
                    <a16:creationId xmlns:a16="http://schemas.microsoft.com/office/drawing/2014/main" id="{52420618-E330-4432-82C2-AF34B8046928}"/>
                  </a:ext>
                </a:extLst>
              </p:cNvPr>
              <p:cNvSpPr/>
              <p:nvPr/>
            </p:nvSpPr>
            <p:spPr>
              <a:xfrm>
                <a:off x="4486151" y="2919719"/>
                <a:ext cx="39671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0" extrusionOk="0">
                    <a:moveTo>
                      <a:pt x="87" y="0"/>
                    </a:moveTo>
                    <a:lnTo>
                      <a:pt x="0" y="87"/>
                    </a:lnTo>
                    <a:lnTo>
                      <a:pt x="285" y="369"/>
                    </a:lnTo>
                    <a:lnTo>
                      <a:pt x="372" y="28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786;p36">
                <a:extLst>
                  <a:ext uri="{FF2B5EF4-FFF2-40B4-BE49-F238E27FC236}">
                    <a16:creationId xmlns:a16="http://schemas.microsoft.com/office/drawing/2014/main" id="{449AE4F6-C410-4384-A0B6-44C32DC91F81}"/>
                  </a:ext>
                </a:extLst>
              </p:cNvPr>
              <p:cNvSpPr/>
              <p:nvPr/>
            </p:nvSpPr>
            <p:spPr>
              <a:xfrm>
                <a:off x="4768007" y="2790680"/>
                <a:ext cx="78702" cy="2623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46" extrusionOk="0">
                    <a:moveTo>
                      <a:pt x="285" y="1"/>
                    </a:moveTo>
                    <a:cubicBezTo>
                      <a:pt x="282" y="1"/>
                      <a:pt x="279" y="1"/>
                      <a:pt x="276" y="1"/>
                    </a:cubicBezTo>
                    <a:cubicBezTo>
                      <a:pt x="5" y="8"/>
                      <a:pt x="0" y="195"/>
                      <a:pt x="346" y="238"/>
                    </a:cubicBezTo>
                    <a:cubicBezTo>
                      <a:pt x="383" y="243"/>
                      <a:pt x="414" y="245"/>
                      <a:pt x="442" y="245"/>
                    </a:cubicBezTo>
                    <a:cubicBezTo>
                      <a:pt x="738" y="245"/>
                      <a:pt x="546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787;p36">
                <a:extLst>
                  <a:ext uri="{FF2B5EF4-FFF2-40B4-BE49-F238E27FC236}">
                    <a16:creationId xmlns:a16="http://schemas.microsoft.com/office/drawing/2014/main" id="{9340A48F-B1CD-4574-8E38-5CA5C37B6286}"/>
                  </a:ext>
                </a:extLst>
              </p:cNvPr>
              <p:cNvSpPr/>
              <p:nvPr/>
            </p:nvSpPr>
            <p:spPr>
              <a:xfrm>
                <a:off x="4629586" y="2789614"/>
                <a:ext cx="71983" cy="2783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1" extrusionOk="0">
                    <a:moveTo>
                      <a:pt x="375" y="1"/>
                    </a:moveTo>
                    <a:cubicBezTo>
                      <a:pt x="318" y="1"/>
                      <a:pt x="255" y="13"/>
                      <a:pt x="194" y="42"/>
                    </a:cubicBezTo>
                    <a:cubicBezTo>
                      <a:pt x="0" y="133"/>
                      <a:pt x="4" y="260"/>
                      <a:pt x="179" y="260"/>
                    </a:cubicBezTo>
                    <a:cubicBezTo>
                      <a:pt x="226" y="260"/>
                      <a:pt x="285" y="251"/>
                      <a:pt x="355" y="230"/>
                    </a:cubicBezTo>
                    <a:cubicBezTo>
                      <a:pt x="675" y="134"/>
                      <a:pt x="563" y="1"/>
                      <a:pt x="3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788;p36">
                <a:extLst>
                  <a:ext uri="{FF2B5EF4-FFF2-40B4-BE49-F238E27FC236}">
                    <a16:creationId xmlns:a16="http://schemas.microsoft.com/office/drawing/2014/main" id="{3C2A91D8-8860-45FD-B1D5-F69FF9D863C3}"/>
                  </a:ext>
                </a:extLst>
              </p:cNvPr>
              <p:cNvSpPr/>
              <p:nvPr/>
            </p:nvSpPr>
            <p:spPr>
              <a:xfrm>
                <a:off x="4527315" y="2729574"/>
                <a:ext cx="77636" cy="11283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058" extrusionOk="0">
                    <a:moveTo>
                      <a:pt x="715" y="1"/>
                    </a:moveTo>
                    <a:lnTo>
                      <a:pt x="0" y="182"/>
                    </a:lnTo>
                    <a:lnTo>
                      <a:pt x="176" y="1056"/>
                    </a:lnTo>
                    <a:cubicBezTo>
                      <a:pt x="192" y="1057"/>
                      <a:pt x="207" y="1058"/>
                      <a:pt x="222" y="1058"/>
                    </a:cubicBezTo>
                    <a:cubicBezTo>
                      <a:pt x="502" y="1058"/>
                      <a:pt x="727" y="847"/>
                      <a:pt x="727" y="847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789;p36">
                <a:extLst>
                  <a:ext uri="{FF2B5EF4-FFF2-40B4-BE49-F238E27FC236}">
                    <a16:creationId xmlns:a16="http://schemas.microsoft.com/office/drawing/2014/main" id="{421F8A7E-A448-4C0C-85C7-EEF1E24199F5}"/>
                  </a:ext>
                </a:extLst>
              </p:cNvPr>
              <p:cNvSpPr/>
              <p:nvPr/>
            </p:nvSpPr>
            <p:spPr>
              <a:xfrm>
                <a:off x="4666270" y="2872583"/>
                <a:ext cx="29113" cy="4393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2" extrusionOk="0">
                    <a:moveTo>
                      <a:pt x="136" y="1"/>
                    </a:moveTo>
                    <a:cubicBezTo>
                      <a:pt x="60" y="1"/>
                      <a:pt x="1" y="93"/>
                      <a:pt x="1" y="207"/>
                    </a:cubicBezTo>
                    <a:cubicBezTo>
                      <a:pt x="1" y="319"/>
                      <a:pt x="62" y="411"/>
                      <a:pt x="135" y="411"/>
                    </a:cubicBezTo>
                    <a:cubicBezTo>
                      <a:pt x="136" y="411"/>
                      <a:pt x="136" y="411"/>
                      <a:pt x="137" y="411"/>
                    </a:cubicBezTo>
                    <a:cubicBezTo>
                      <a:pt x="212" y="411"/>
                      <a:pt x="273" y="320"/>
                      <a:pt x="272" y="206"/>
                    </a:cubicBezTo>
                    <a:cubicBezTo>
                      <a:pt x="272" y="92"/>
                      <a:pt x="211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790;p36">
                <a:extLst>
                  <a:ext uri="{FF2B5EF4-FFF2-40B4-BE49-F238E27FC236}">
                    <a16:creationId xmlns:a16="http://schemas.microsoft.com/office/drawing/2014/main" id="{8ADEDFEC-C70D-4E94-B2A2-DF5624406725}"/>
                  </a:ext>
                </a:extLst>
              </p:cNvPr>
              <p:cNvSpPr/>
              <p:nvPr/>
            </p:nvSpPr>
            <p:spPr>
              <a:xfrm>
                <a:off x="4518570" y="2784388"/>
                <a:ext cx="60253" cy="14301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341" extrusionOk="0">
                    <a:moveTo>
                      <a:pt x="551" y="0"/>
                    </a:moveTo>
                    <a:lnTo>
                      <a:pt x="0" y="321"/>
                    </a:lnTo>
                    <a:lnTo>
                      <a:pt x="225" y="1340"/>
                    </a:lnTo>
                    <a:lnTo>
                      <a:pt x="565" y="1292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791;p36">
                <a:extLst>
                  <a:ext uri="{FF2B5EF4-FFF2-40B4-BE49-F238E27FC236}">
                    <a16:creationId xmlns:a16="http://schemas.microsoft.com/office/drawing/2014/main" id="{FBE88A7E-FF26-4D4B-960E-D155C98C8A9B}"/>
                  </a:ext>
                </a:extLst>
              </p:cNvPr>
              <p:cNvSpPr/>
              <p:nvPr/>
            </p:nvSpPr>
            <p:spPr>
              <a:xfrm>
                <a:off x="4553550" y="2689583"/>
                <a:ext cx="158151" cy="6398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600" extrusionOk="0">
                    <a:moveTo>
                      <a:pt x="809" y="1"/>
                    </a:moveTo>
                    <a:cubicBezTo>
                      <a:pt x="365" y="1"/>
                      <a:pt x="5" y="309"/>
                      <a:pt x="0" y="600"/>
                    </a:cubicBezTo>
                    <a:lnTo>
                      <a:pt x="1483" y="255"/>
                    </a:lnTo>
                    <a:cubicBezTo>
                      <a:pt x="1259" y="73"/>
                      <a:pt x="1025" y="1"/>
                      <a:pt x="8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792;p36">
                <a:extLst>
                  <a:ext uri="{FF2B5EF4-FFF2-40B4-BE49-F238E27FC236}">
                    <a16:creationId xmlns:a16="http://schemas.microsoft.com/office/drawing/2014/main" id="{20D03BD1-ABD0-4BED-A39F-05EABF1E9011}"/>
                  </a:ext>
                </a:extLst>
              </p:cNvPr>
              <p:cNvSpPr/>
              <p:nvPr/>
            </p:nvSpPr>
            <p:spPr>
              <a:xfrm>
                <a:off x="4655926" y="2684251"/>
                <a:ext cx="142581" cy="579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43" extrusionOk="0">
                    <a:moveTo>
                      <a:pt x="740" y="0"/>
                    </a:moveTo>
                    <a:cubicBezTo>
                      <a:pt x="367" y="0"/>
                      <a:pt x="0" y="205"/>
                      <a:pt x="0" y="205"/>
                    </a:cubicBezTo>
                    <a:cubicBezTo>
                      <a:pt x="254" y="462"/>
                      <a:pt x="503" y="543"/>
                      <a:pt x="715" y="543"/>
                    </a:cubicBezTo>
                    <a:cubicBezTo>
                      <a:pt x="1079" y="543"/>
                      <a:pt x="1337" y="305"/>
                      <a:pt x="1337" y="305"/>
                    </a:cubicBezTo>
                    <a:cubicBezTo>
                      <a:pt x="1187" y="73"/>
                      <a:pt x="962" y="0"/>
                      <a:pt x="7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793;p36">
                <a:extLst>
                  <a:ext uri="{FF2B5EF4-FFF2-40B4-BE49-F238E27FC236}">
                    <a16:creationId xmlns:a16="http://schemas.microsoft.com/office/drawing/2014/main" id="{0A690C87-717F-4C23-909B-83BFC4375005}"/>
                  </a:ext>
                </a:extLst>
              </p:cNvPr>
              <p:cNvSpPr/>
              <p:nvPr/>
            </p:nvSpPr>
            <p:spPr>
              <a:xfrm>
                <a:off x="4483806" y="3104106"/>
                <a:ext cx="252210" cy="32142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3014" extrusionOk="0">
                    <a:moveTo>
                      <a:pt x="0" y="1"/>
                    </a:moveTo>
                    <a:lnTo>
                      <a:pt x="2364" y="3013"/>
                    </a:lnTo>
                    <a:lnTo>
                      <a:pt x="1956" y="859"/>
                    </a:lnTo>
                    <a:lnTo>
                      <a:pt x="1197" y="5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794;p36">
                <a:extLst>
                  <a:ext uri="{FF2B5EF4-FFF2-40B4-BE49-F238E27FC236}">
                    <a16:creationId xmlns:a16="http://schemas.microsoft.com/office/drawing/2014/main" id="{6868833A-C88D-42D7-A8F1-2B8568B55652}"/>
                  </a:ext>
                </a:extLst>
              </p:cNvPr>
              <p:cNvSpPr/>
              <p:nvPr/>
            </p:nvSpPr>
            <p:spPr>
              <a:xfrm>
                <a:off x="4583943" y="3164892"/>
                <a:ext cx="158898" cy="26938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526" extrusionOk="0">
                    <a:moveTo>
                      <a:pt x="413" y="0"/>
                    </a:moveTo>
                    <a:lnTo>
                      <a:pt x="270" y="92"/>
                    </a:lnTo>
                    <a:lnTo>
                      <a:pt x="1" y="383"/>
                    </a:lnTo>
                    <a:lnTo>
                      <a:pt x="547" y="641"/>
                    </a:lnTo>
                    <a:lnTo>
                      <a:pt x="448" y="1197"/>
                    </a:lnTo>
                    <a:lnTo>
                      <a:pt x="1489" y="2525"/>
                    </a:lnTo>
                    <a:lnTo>
                      <a:pt x="1117" y="833"/>
                    </a:lnTo>
                    <a:lnTo>
                      <a:pt x="765" y="564"/>
                    </a:lnTo>
                    <a:lnTo>
                      <a:pt x="777" y="17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795;p36">
                <a:extLst>
                  <a:ext uri="{FF2B5EF4-FFF2-40B4-BE49-F238E27FC236}">
                    <a16:creationId xmlns:a16="http://schemas.microsoft.com/office/drawing/2014/main" id="{F67E0826-79E2-45F0-A542-91530E97BD8F}"/>
                  </a:ext>
                </a:extLst>
              </p:cNvPr>
              <p:cNvSpPr/>
              <p:nvPr/>
            </p:nvSpPr>
            <p:spPr>
              <a:xfrm>
                <a:off x="4465356" y="3039159"/>
                <a:ext cx="184385" cy="198041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857" extrusionOk="0">
                    <a:moveTo>
                      <a:pt x="257" y="0"/>
                    </a:moveTo>
                    <a:lnTo>
                      <a:pt x="1" y="662"/>
                    </a:lnTo>
                    <a:lnTo>
                      <a:pt x="1152" y="1857"/>
                    </a:lnTo>
                    <a:lnTo>
                      <a:pt x="1415" y="1479"/>
                    </a:lnTo>
                    <a:cubicBezTo>
                      <a:pt x="1728" y="1030"/>
                      <a:pt x="1547" y="387"/>
                      <a:pt x="1031" y="206"/>
                    </a:cubicBezTo>
                    <a:cubicBezTo>
                      <a:pt x="1008" y="198"/>
                      <a:pt x="984" y="191"/>
                      <a:pt x="960" y="185"/>
                    </a:cubicBez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796;p36">
                <a:extLst>
                  <a:ext uri="{FF2B5EF4-FFF2-40B4-BE49-F238E27FC236}">
                    <a16:creationId xmlns:a16="http://schemas.microsoft.com/office/drawing/2014/main" id="{27252901-161C-48B7-B3F5-9496C36AFA43}"/>
                  </a:ext>
                </a:extLst>
              </p:cNvPr>
              <p:cNvSpPr/>
              <p:nvPr/>
            </p:nvSpPr>
            <p:spPr>
              <a:xfrm>
                <a:off x="426614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1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797;p36">
                <a:extLst>
                  <a:ext uri="{FF2B5EF4-FFF2-40B4-BE49-F238E27FC236}">
                    <a16:creationId xmlns:a16="http://schemas.microsoft.com/office/drawing/2014/main" id="{9808B775-C733-4A09-9F65-472C6E26267B}"/>
                  </a:ext>
                </a:extLst>
              </p:cNvPr>
              <p:cNvSpPr/>
              <p:nvPr/>
            </p:nvSpPr>
            <p:spPr>
              <a:xfrm>
                <a:off x="445213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0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798;p36">
                <a:extLst>
                  <a:ext uri="{FF2B5EF4-FFF2-40B4-BE49-F238E27FC236}">
                    <a16:creationId xmlns:a16="http://schemas.microsoft.com/office/drawing/2014/main" id="{88475B68-6C93-417B-809B-D7B712304817}"/>
                  </a:ext>
                </a:extLst>
              </p:cNvPr>
              <p:cNvSpPr/>
              <p:nvPr/>
            </p:nvSpPr>
            <p:spPr>
              <a:xfrm>
                <a:off x="4638010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799;p36">
                <a:extLst>
                  <a:ext uri="{FF2B5EF4-FFF2-40B4-BE49-F238E27FC236}">
                    <a16:creationId xmlns:a16="http://schemas.microsoft.com/office/drawing/2014/main" id="{872B614D-6CE9-415D-8687-511BF2F19F5F}"/>
                  </a:ext>
                </a:extLst>
              </p:cNvPr>
              <p:cNvSpPr/>
              <p:nvPr/>
            </p:nvSpPr>
            <p:spPr>
              <a:xfrm>
                <a:off x="482388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2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00;p36">
                <a:extLst>
                  <a:ext uri="{FF2B5EF4-FFF2-40B4-BE49-F238E27FC236}">
                    <a16:creationId xmlns:a16="http://schemas.microsoft.com/office/drawing/2014/main" id="{3FE10953-5F15-49E0-BD23-8CDFBDBF3BDF}"/>
                  </a:ext>
                </a:extLst>
              </p:cNvPr>
              <p:cNvSpPr/>
              <p:nvPr/>
            </p:nvSpPr>
            <p:spPr>
              <a:xfrm>
                <a:off x="500987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01;p36">
                <a:extLst>
                  <a:ext uri="{FF2B5EF4-FFF2-40B4-BE49-F238E27FC236}">
                    <a16:creationId xmlns:a16="http://schemas.microsoft.com/office/drawing/2014/main" id="{C6CFB97D-0CEC-4D9C-9FFC-D40127348E9B}"/>
                  </a:ext>
                </a:extLst>
              </p:cNvPr>
              <p:cNvSpPr/>
              <p:nvPr/>
            </p:nvSpPr>
            <p:spPr>
              <a:xfrm>
                <a:off x="4570505" y="4059855"/>
                <a:ext cx="249224" cy="249123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36" extrusionOk="0">
                    <a:moveTo>
                      <a:pt x="1169" y="0"/>
                    </a:moveTo>
                    <a:cubicBezTo>
                      <a:pt x="524" y="0"/>
                      <a:pt x="1" y="523"/>
                      <a:pt x="1" y="1167"/>
                    </a:cubicBezTo>
                    <a:cubicBezTo>
                      <a:pt x="1" y="1812"/>
                      <a:pt x="524" y="2336"/>
                      <a:pt x="1169" y="2336"/>
                    </a:cubicBezTo>
                    <a:cubicBezTo>
                      <a:pt x="1814" y="2336"/>
                      <a:pt x="2336" y="1812"/>
                      <a:pt x="2336" y="1167"/>
                    </a:cubicBezTo>
                    <a:cubicBezTo>
                      <a:pt x="2336" y="523"/>
                      <a:pt x="1814" y="0"/>
                      <a:pt x="1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1802;p36">
                <a:extLst>
                  <a:ext uri="{FF2B5EF4-FFF2-40B4-BE49-F238E27FC236}">
                    <a16:creationId xmlns:a16="http://schemas.microsoft.com/office/drawing/2014/main" id="{98CE0A14-C4C4-4E19-B4EF-A0AE921A8176}"/>
                  </a:ext>
                </a:extLst>
              </p:cNvPr>
              <p:cNvSpPr/>
              <p:nvPr/>
            </p:nvSpPr>
            <p:spPr>
              <a:xfrm>
                <a:off x="4638010" y="4138558"/>
                <a:ext cx="114427" cy="9171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860" fill="none" extrusionOk="0">
                    <a:moveTo>
                      <a:pt x="0" y="429"/>
                    </a:moveTo>
                    <a:lnTo>
                      <a:pt x="406" y="859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04;p36">
                <a:extLst>
                  <a:ext uri="{FF2B5EF4-FFF2-40B4-BE49-F238E27FC236}">
                    <a16:creationId xmlns:a16="http://schemas.microsoft.com/office/drawing/2014/main" id="{F7EA864D-5B0A-4D79-AFE1-EC9A612C8EE9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1"/>
                    </a:moveTo>
                    <a:lnTo>
                      <a:pt x="759" y="760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05;p36">
                <a:extLst>
                  <a:ext uri="{FF2B5EF4-FFF2-40B4-BE49-F238E27FC236}">
                    <a16:creationId xmlns:a16="http://schemas.microsoft.com/office/drawing/2014/main" id="{83E202A2-A80C-4C5F-81EE-5B1D37BC48B1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760"/>
                    </a:moveTo>
                    <a:lnTo>
                      <a:pt x="759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06;p36">
                <a:extLst>
                  <a:ext uri="{FF2B5EF4-FFF2-40B4-BE49-F238E27FC236}">
                    <a16:creationId xmlns:a16="http://schemas.microsoft.com/office/drawing/2014/main" id="{0F21582A-FC08-4725-A088-80BADD8C09A7}"/>
                  </a:ext>
                </a:extLst>
              </p:cNvPr>
              <p:cNvSpPr/>
              <p:nvPr/>
            </p:nvSpPr>
            <p:spPr>
              <a:xfrm>
                <a:off x="4217199" y="351267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07;p36">
                <a:extLst>
                  <a:ext uri="{FF2B5EF4-FFF2-40B4-BE49-F238E27FC236}">
                    <a16:creationId xmlns:a16="http://schemas.microsoft.com/office/drawing/2014/main" id="{00DA0AA4-9CBF-48E8-8117-D63CDF1DA8CB}"/>
                  </a:ext>
                </a:extLst>
              </p:cNvPr>
              <p:cNvSpPr/>
              <p:nvPr/>
            </p:nvSpPr>
            <p:spPr>
              <a:xfrm>
                <a:off x="4217199" y="365312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08;p36">
                <a:extLst>
                  <a:ext uri="{FF2B5EF4-FFF2-40B4-BE49-F238E27FC236}">
                    <a16:creationId xmlns:a16="http://schemas.microsoft.com/office/drawing/2014/main" id="{1FA5C120-A081-44F5-8B3A-64BBEDC2A571}"/>
                  </a:ext>
                </a:extLst>
              </p:cNvPr>
              <p:cNvSpPr/>
              <p:nvPr/>
            </p:nvSpPr>
            <p:spPr>
              <a:xfrm>
                <a:off x="4217199" y="3793360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09;p36">
                <a:extLst>
                  <a:ext uri="{FF2B5EF4-FFF2-40B4-BE49-F238E27FC236}">
                    <a16:creationId xmlns:a16="http://schemas.microsoft.com/office/drawing/2014/main" id="{A8D24868-CD88-46D2-B8BD-254A25249F6D}"/>
                  </a:ext>
                </a:extLst>
              </p:cNvPr>
              <p:cNvSpPr/>
              <p:nvPr/>
            </p:nvSpPr>
            <p:spPr>
              <a:xfrm>
                <a:off x="4435390" y="3931677"/>
                <a:ext cx="415160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" fill="none" extrusionOk="0">
                    <a:moveTo>
                      <a:pt x="0" y="0"/>
                    </a:moveTo>
                    <a:lnTo>
                      <a:pt x="389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10;p36">
                <a:extLst>
                  <a:ext uri="{FF2B5EF4-FFF2-40B4-BE49-F238E27FC236}">
                    <a16:creationId xmlns:a16="http://schemas.microsoft.com/office/drawing/2014/main" id="{3A612F5B-0858-4310-B6A9-5DBF187E9CD7}"/>
                  </a:ext>
                </a:extLst>
              </p:cNvPr>
              <p:cNvSpPr/>
              <p:nvPr/>
            </p:nvSpPr>
            <p:spPr>
              <a:xfrm>
                <a:off x="4217199" y="2448068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" name="Google Shape;1798;p36">
              <a:extLst>
                <a:ext uri="{FF2B5EF4-FFF2-40B4-BE49-F238E27FC236}">
                  <a16:creationId xmlns:a16="http://schemas.microsoft.com/office/drawing/2014/main" id="{096A45CB-A07B-43DA-A797-617EB11EC61E}"/>
                </a:ext>
              </a:extLst>
            </p:cNvPr>
            <p:cNvSpPr/>
            <p:nvPr/>
          </p:nvSpPr>
          <p:spPr>
            <a:xfrm>
              <a:off x="4820743" y="43711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98;p36">
              <a:extLst>
                <a:ext uri="{FF2B5EF4-FFF2-40B4-BE49-F238E27FC236}">
                  <a16:creationId xmlns:a16="http://schemas.microsoft.com/office/drawing/2014/main" id="{95AAB75E-DA98-4ED0-8396-BC504F960E83}"/>
                </a:ext>
              </a:extLst>
            </p:cNvPr>
            <p:cNvSpPr/>
            <p:nvPr/>
          </p:nvSpPr>
          <p:spPr>
            <a:xfrm>
              <a:off x="5006088" y="43678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9335A03-7027-4162-B55F-6360BBCA26FD}"/>
              </a:ext>
            </a:extLst>
          </p:cNvPr>
          <p:cNvGrpSpPr/>
          <p:nvPr/>
        </p:nvGrpSpPr>
        <p:grpSpPr>
          <a:xfrm>
            <a:off x="2632320" y="1883638"/>
            <a:ext cx="1474226" cy="2489722"/>
            <a:chOff x="3834887" y="2246497"/>
            <a:chExt cx="1474226" cy="2489722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18C49702-8B52-4B0F-94C7-E1E68E4CF5AC}"/>
                </a:ext>
              </a:extLst>
            </p:cNvPr>
            <p:cNvGrpSpPr/>
            <p:nvPr/>
          </p:nvGrpSpPr>
          <p:grpSpPr>
            <a:xfrm>
              <a:off x="3834887" y="2246497"/>
              <a:ext cx="1474226" cy="2489722"/>
              <a:chOff x="3834887" y="2246497"/>
              <a:chExt cx="1474226" cy="2489722"/>
            </a:xfrm>
          </p:grpSpPr>
          <p:sp>
            <p:nvSpPr>
              <p:cNvPr id="160" name="Google Shape;1769;p36">
                <a:extLst>
                  <a:ext uri="{FF2B5EF4-FFF2-40B4-BE49-F238E27FC236}">
                    <a16:creationId xmlns:a16="http://schemas.microsoft.com/office/drawing/2014/main" id="{21A0DF8C-B7B7-4E9C-B66E-DBD7EE492B61}"/>
                  </a:ext>
                </a:extLst>
              </p:cNvPr>
              <p:cNvSpPr/>
              <p:nvPr/>
            </p:nvSpPr>
            <p:spPr>
              <a:xfrm>
                <a:off x="3834887" y="2332510"/>
                <a:ext cx="1238549" cy="2403709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21881" extrusionOk="0">
                    <a:moveTo>
                      <a:pt x="1160" y="0"/>
                    </a:moveTo>
                    <a:cubicBezTo>
                      <a:pt x="520" y="0"/>
                      <a:pt x="0" y="520"/>
                      <a:pt x="0" y="1160"/>
                    </a:cubicBezTo>
                    <a:lnTo>
                      <a:pt x="0" y="20720"/>
                    </a:lnTo>
                    <a:cubicBezTo>
                      <a:pt x="0" y="21360"/>
                      <a:pt x="520" y="21881"/>
                      <a:pt x="1160" y="21881"/>
                    </a:cubicBezTo>
                    <a:lnTo>
                      <a:pt x="10452" y="21881"/>
                    </a:lnTo>
                    <a:cubicBezTo>
                      <a:pt x="11094" y="21881"/>
                      <a:pt x="11614" y="21360"/>
                      <a:pt x="11614" y="20720"/>
                    </a:cubicBezTo>
                    <a:lnTo>
                      <a:pt x="11614" y="1160"/>
                    </a:lnTo>
                    <a:cubicBezTo>
                      <a:pt x="11614" y="520"/>
                      <a:pt x="11094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70;p36">
                <a:extLst>
                  <a:ext uri="{FF2B5EF4-FFF2-40B4-BE49-F238E27FC236}">
                    <a16:creationId xmlns:a16="http://schemas.microsoft.com/office/drawing/2014/main" id="{3A759B97-3CA2-4F51-846E-F1FF91285A66}"/>
                  </a:ext>
                </a:extLst>
              </p:cNvPr>
              <p:cNvSpPr/>
              <p:nvPr/>
            </p:nvSpPr>
            <p:spPr>
              <a:xfrm>
                <a:off x="3976719" y="2246497"/>
                <a:ext cx="1332394" cy="2454681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345" extrusionOk="0">
                    <a:moveTo>
                      <a:pt x="1205" y="0"/>
                    </a:moveTo>
                    <a:cubicBezTo>
                      <a:pt x="539" y="0"/>
                      <a:pt x="1" y="540"/>
                      <a:pt x="1" y="1205"/>
                    </a:cubicBezTo>
                    <a:lnTo>
                      <a:pt x="1" y="21141"/>
                    </a:lnTo>
                    <a:cubicBezTo>
                      <a:pt x="1" y="21806"/>
                      <a:pt x="540" y="22345"/>
                      <a:pt x="1206" y="22345"/>
                    </a:cubicBezTo>
                    <a:lnTo>
                      <a:pt x="11289" y="22345"/>
                    </a:lnTo>
                    <a:cubicBezTo>
                      <a:pt x="11954" y="22345"/>
                      <a:pt x="12493" y="21806"/>
                      <a:pt x="12493" y="21141"/>
                    </a:cubicBezTo>
                    <a:cubicBezTo>
                      <a:pt x="12493" y="18749"/>
                      <a:pt x="12493" y="3597"/>
                      <a:pt x="12493" y="1205"/>
                    </a:cubicBezTo>
                    <a:cubicBezTo>
                      <a:pt x="12493" y="540"/>
                      <a:pt x="11955" y="0"/>
                      <a:pt x="11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71;p36">
                <a:extLst>
                  <a:ext uri="{FF2B5EF4-FFF2-40B4-BE49-F238E27FC236}">
                    <a16:creationId xmlns:a16="http://schemas.microsoft.com/office/drawing/2014/main" id="{B43219C2-47FE-4B3E-931A-C49F78A015EF}"/>
                  </a:ext>
                </a:extLst>
              </p:cNvPr>
              <p:cNvSpPr/>
              <p:nvPr/>
            </p:nvSpPr>
            <p:spPr>
              <a:xfrm>
                <a:off x="4123398" y="2470003"/>
                <a:ext cx="1019167" cy="1019167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72;p36">
                <a:extLst>
                  <a:ext uri="{FF2B5EF4-FFF2-40B4-BE49-F238E27FC236}">
                    <a16:creationId xmlns:a16="http://schemas.microsoft.com/office/drawing/2014/main" id="{E42903D2-5D25-4EDC-82E5-19665FDB7DF6}"/>
                  </a:ext>
                </a:extLst>
              </p:cNvPr>
              <p:cNvSpPr/>
              <p:nvPr/>
            </p:nvSpPr>
            <p:spPr>
              <a:xfrm>
                <a:off x="4204776" y="2547093"/>
                <a:ext cx="876282" cy="876305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773;p36">
                <a:extLst>
                  <a:ext uri="{FF2B5EF4-FFF2-40B4-BE49-F238E27FC236}">
                    <a16:creationId xmlns:a16="http://schemas.microsoft.com/office/drawing/2014/main" id="{9FE8C5EB-58A5-4C45-B04C-D77E1FB1484C}"/>
                  </a:ext>
                </a:extLst>
              </p:cNvPr>
              <p:cNvSpPr/>
              <p:nvPr/>
            </p:nvSpPr>
            <p:spPr>
              <a:xfrm>
                <a:off x="4554509" y="3162120"/>
                <a:ext cx="496635" cy="689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6467" extrusionOk="0">
                    <a:moveTo>
                      <a:pt x="1230" y="0"/>
                    </a:moveTo>
                    <a:cubicBezTo>
                      <a:pt x="1157" y="0"/>
                      <a:pt x="1082" y="7"/>
                      <a:pt x="1007" y="22"/>
                    </a:cubicBezTo>
                    <a:cubicBezTo>
                      <a:pt x="407" y="139"/>
                      <a:pt x="0" y="699"/>
                      <a:pt x="72" y="1306"/>
                    </a:cubicBezTo>
                    <a:cubicBezTo>
                      <a:pt x="316" y="3378"/>
                      <a:pt x="1394" y="4489"/>
                      <a:pt x="2555" y="6041"/>
                    </a:cubicBezTo>
                    <a:cubicBezTo>
                      <a:pt x="2757" y="6311"/>
                      <a:pt x="3071" y="6466"/>
                      <a:pt x="3400" y="6466"/>
                    </a:cubicBezTo>
                    <a:cubicBezTo>
                      <a:pt x="3459" y="6466"/>
                      <a:pt x="3519" y="6461"/>
                      <a:pt x="3578" y="6451"/>
                    </a:cubicBezTo>
                    <a:cubicBezTo>
                      <a:pt x="4275" y="6331"/>
                      <a:pt x="4656" y="5574"/>
                      <a:pt x="4342" y="4942"/>
                    </a:cubicBezTo>
                    <a:lnTo>
                      <a:pt x="2280" y="648"/>
                    </a:lnTo>
                    <a:cubicBezTo>
                      <a:pt x="2157" y="403"/>
                      <a:pt x="1959" y="217"/>
                      <a:pt x="1722" y="108"/>
                    </a:cubicBezTo>
                    <a:cubicBezTo>
                      <a:pt x="1570" y="38"/>
                      <a:pt x="1402" y="0"/>
                      <a:pt x="1230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74;p36">
                <a:extLst>
                  <a:ext uri="{FF2B5EF4-FFF2-40B4-BE49-F238E27FC236}">
                    <a16:creationId xmlns:a16="http://schemas.microsoft.com/office/drawing/2014/main" id="{035B0141-3B4A-4D8D-8AD7-92DEF8096A50}"/>
                  </a:ext>
                </a:extLst>
              </p:cNvPr>
              <p:cNvSpPr/>
              <p:nvPr/>
            </p:nvSpPr>
            <p:spPr>
              <a:xfrm>
                <a:off x="4587888" y="3053770"/>
                <a:ext cx="144288" cy="1484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392" extrusionOk="0">
                    <a:moveTo>
                      <a:pt x="626" y="1"/>
                    </a:moveTo>
                    <a:lnTo>
                      <a:pt x="1" y="943"/>
                    </a:lnTo>
                    <a:lnTo>
                      <a:pt x="936" y="1392"/>
                    </a:lnTo>
                    <a:lnTo>
                      <a:pt x="1064" y="1287"/>
                    </a:lnTo>
                    <a:cubicBezTo>
                      <a:pt x="1351" y="1052"/>
                      <a:pt x="1353" y="615"/>
                      <a:pt x="1071" y="376"/>
                    </a:cubicBezTo>
                    <a:lnTo>
                      <a:pt x="6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75;p36">
                <a:extLst>
                  <a:ext uri="{FF2B5EF4-FFF2-40B4-BE49-F238E27FC236}">
                    <a16:creationId xmlns:a16="http://schemas.microsoft.com/office/drawing/2014/main" id="{8C6A9684-D3CF-435E-A2C4-7CA932B6E8ED}"/>
                  </a:ext>
                </a:extLst>
              </p:cNvPr>
              <p:cNvSpPr/>
              <p:nvPr/>
            </p:nvSpPr>
            <p:spPr>
              <a:xfrm>
                <a:off x="4497669" y="2912254"/>
                <a:ext cx="224589" cy="29103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729" extrusionOk="0">
                    <a:moveTo>
                      <a:pt x="146" y="0"/>
                    </a:moveTo>
                    <a:lnTo>
                      <a:pt x="1" y="2582"/>
                    </a:lnTo>
                    <a:lnTo>
                      <a:pt x="1730" y="2728"/>
                    </a:lnTo>
                    <a:lnTo>
                      <a:pt x="2069" y="945"/>
                    </a:lnTo>
                    <a:lnTo>
                      <a:pt x="2105" y="29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9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76;p36">
                <a:extLst>
                  <a:ext uri="{FF2B5EF4-FFF2-40B4-BE49-F238E27FC236}">
                    <a16:creationId xmlns:a16="http://schemas.microsoft.com/office/drawing/2014/main" id="{9AD3B482-64D8-4078-B5E2-BDC1556743D2}"/>
                  </a:ext>
                </a:extLst>
              </p:cNvPr>
              <p:cNvSpPr/>
              <p:nvPr/>
            </p:nvSpPr>
            <p:spPr>
              <a:xfrm>
                <a:off x="4292382" y="3103573"/>
                <a:ext cx="591014" cy="854549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8013" extrusionOk="0">
                    <a:moveTo>
                      <a:pt x="1847" y="0"/>
                    </a:moveTo>
                    <a:cubicBezTo>
                      <a:pt x="1623" y="0"/>
                      <a:pt x="191" y="539"/>
                      <a:pt x="57" y="2633"/>
                    </a:cubicBezTo>
                    <a:cubicBezTo>
                      <a:pt x="1" y="3520"/>
                      <a:pt x="292" y="4333"/>
                      <a:pt x="455" y="5101"/>
                    </a:cubicBezTo>
                    <a:cubicBezTo>
                      <a:pt x="827" y="6824"/>
                      <a:pt x="1003" y="8013"/>
                      <a:pt x="1003" y="8013"/>
                    </a:cubicBezTo>
                    <a:lnTo>
                      <a:pt x="1839" y="7779"/>
                    </a:lnTo>
                    <a:lnTo>
                      <a:pt x="1889" y="7776"/>
                    </a:lnTo>
                    <a:lnTo>
                      <a:pt x="1990" y="7749"/>
                    </a:lnTo>
                    <a:lnTo>
                      <a:pt x="5541" y="7315"/>
                    </a:lnTo>
                    <a:lnTo>
                      <a:pt x="4458" y="4685"/>
                    </a:lnTo>
                    <a:lnTo>
                      <a:pt x="4455" y="4679"/>
                    </a:lnTo>
                    <a:lnTo>
                      <a:pt x="4444" y="4652"/>
                    </a:lnTo>
                    <a:cubicBezTo>
                      <a:pt x="4793" y="4213"/>
                      <a:pt x="4916" y="3760"/>
                      <a:pt x="4913" y="3326"/>
                    </a:cubicBezTo>
                    <a:cubicBezTo>
                      <a:pt x="4912" y="3254"/>
                      <a:pt x="4907" y="3178"/>
                      <a:pt x="4898" y="3107"/>
                    </a:cubicBezTo>
                    <a:cubicBezTo>
                      <a:pt x="4896" y="3057"/>
                      <a:pt x="4888" y="3008"/>
                      <a:pt x="4880" y="2961"/>
                    </a:cubicBezTo>
                    <a:cubicBezTo>
                      <a:pt x="4853" y="2795"/>
                      <a:pt x="4809" y="2634"/>
                      <a:pt x="4757" y="2478"/>
                    </a:cubicBezTo>
                    <a:cubicBezTo>
                      <a:pt x="4741" y="2433"/>
                      <a:pt x="4724" y="2387"/>
                      <a:pt x="4707" y="2342"/>
                    </a:cubicBezTo>
                    <a:cubicBezTo>
                      <a:pt x="4478" y="1754"/>
                      <a:pt x="4230" y="1279"/>
                      <a:pt x="4106" y="1023"/>
                    </a:cubicBezTo>
                    <a:lnTo>
                      <a:pt x="1873" y="19"/>
                    </a:lnTo>
                    <a:cubicBezTo>
                      <a:pt x="1882" y="7"/>
                      <a:pt x="1872" y="0"/>
                      <a:pt x="1847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77;p36">
                <a:extLst>
                  <a:ext uri="{FF2B5EF4-FFF2-40B4-BE49-F238E27FC236}">
                    <a16:creationId xmlns:a16="http://schemas.microsoft.com/office/drawing/2014/main" id="{00FD9D24-E39B-4069-BEF2-65EE2F006C44}"/>
                  </a:ext>
                </a:extLst>
              </p:cNvPr>
              <p:cNvSpPr/>
              <p:nvPr/>
            </p:nvSpPr>
            <p:spPr>
              <a:xfrm>
                <a:off x="4195728" y="3434282"/>
                <a:ext cx="837865" cy="8151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78;p36">
                <a:extLst>
                  <a:ext uri="{FF2B5EF4-FFF2-40B4-BE49-F238E27FC236}">
                    <a16:creationId xmlns:a16="http://schemas.microsoft.com/office/drawing/2014/main" id="{0C897971-8F3B-4689-92A8-938DFBD2A6B9}"/>
                  </a:ext>
                </a:extLst>
              </p:cNvPr>
              <p:cNvSpPr/>
              <p:nvPr/>
            </p:nvSpPr>
            <p:spPr>
              <a:xfrm>
                <a:off x="4411075" y="2619944"/>
                <a:ext cx="407268" cy="40770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823" extrusionOk="0">
                    <a:moveTo>
                      <a:pt x="3245" y="0"/>
                    </a:moveTo>
                    <a:cubicBezTo>
                      <a:pt x="2432" y="74"/>
                      <a:pt x="1146" y="431"/>
                      <a:pt x="1037" y="520"/>
                    </a:cubicBezTo>
                    <a:cubicBezTo>
                      <a:pt x="927" y="609"/>
                      <a:pt x="493" y="1376"/>
                      <a:pt x="294" y="1670"/>
                    </a:cubicBezTo>
                    <a:cubicBezTo>
                      <a:pt x="9" y="2088"/>
                      <a:pt x="1" y="2272"/>
                      <a:pt x="637" y="3063"/>
                    </a:cubicBezTo>
                    <a:cubicBezTo>
                      <a:pt x="483" y="3394"/>
                      <a:pt x="570" y="3679"/>
                      <a:pt x="897" y="3823"/>
                    </a:cubicBezTo>
                    <a:lnTo>
                      <a:pt x="1080" y="2060"/>
                    </a:lnTo>
                    <a:lnTo>
                      <a:pt x="3652" y="1416"/>
                    </a:lnTo>
                    <a:cubicBezTo>
                      <a:pt x="3652" y="1416"/>
                      <a:pt x="3818" y="915"/>
                      <a:pt x="3739" y="676"/>
                    </a:cubicBezTo>
                    <a:cubicBezTo>
                      <a:pt x="3679" y="490"/>
                      <a:pt x="3245" y="0"/>
                      <a:pt x="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79;p36">
                <a:extLst>
                  <a:ext uri="{FF2B5EF4-FFF2-40B4-BE49-F238E27FC236}">
                    <a16:creationId xmlns:a16="http://schemas.microsoft.com/office/drawing/2014/main" id="{EF24DB4B-45E7-4AD1-97A4-7535B94692F0}"/>
                  </a:ext>
                </a:extLst>
              </p:cNvPr>
              <p:cNvSpPr/>
              <p:nvPr/>
            </p:nvSpPr>
            <p:spPr>
              <a:xfrm>
                <a:off x="4500228" y="2702167"/>
                <a:ext cx="345416" cy="36462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419" extrusionOk="0">
                    <a:moveTo>
                      <a:pt x="1703" y="1"/>
                    </a:moveTo>
                    <a:cubicBezTo>
                      <a:pt x="1672" y="1"/>
                      <a:pt x="1645" y="3"/>
                      <a:pt x="1624" y="6"/>
                    </a:cubicBezTo>
                    <a:cubicBezTo>
                      <a:pt x="1308" y="59"/>
                      <a:pt x="1013" y="147"/>
                      <a:pt x="781" y="339"/>
                    </a:cubicBezTo>
                    <a:cubicBezTo>
                      <a:pt x="603" y="485"/>
                      <a:pt x="460" y="673"/>
                      <a:pt x="363" y="884"/>
                    </a:cubicBezTo>
                    <a:cubicBezTo>
                      <a:pt x="306" y="1011"/>
                      <a:pt x="265" y="1147"/>
                      <a:pt x="244" y="1289"/>
                    </a:cubicBezTo>
                    <a:cubicBezTo>
                      <a:pt x="233" y="1359"/>
                      <a:pt x="228" y="1430"/>
                      <a:pt x="227" y="1503"/>
                    </a:cubicBezTo>
                    <a:lnTo>
                      <a:pt x="1" y="3419"/>
                    </a:lnTo>
                    <a:lnTo>
                      <a:pt x="2040" y="3396"/>
                    </a:lnTo>
                    <a:cubicBezTo>
                      <a:pt x="2041" y="3396"/>
                      <a:pt x="2043" y="3396"/>
                      <a:pt x="2044" y="3396"/>
                    </a:cubicBezTo>
                    <a:cubicBezTo>
                      <a:pt x="2701" y="3396"/>
                      <a:pt x="3234" y="2865"/>
                      <a:pt x="3236" y="2208"/>
                    </a:cubicBezTo>
                    <a:lnTo>
                      <a:pt x="3238" y="1513"/>
                    </a:lnTo>
                    <a:cubicBezTo>
                      <a:pt x="3238" y="1440"/>
                      <a:pt x="3226" y="1369"/>
                      <a:pt x="3223" y="1299"/>
                    </a:cubicBezTo>
                    <a:cubicBezTo>
                      <a:pt x="3180" y="293"/>
                      <a:pt x="2091" y="1"/>
                      <a:pt x="1703" y="1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80;p36">
                <a:extLst>
                  <a:ext uri="{FF2B5EF4-FFF2-40B4-BE49-F238E27FC236}">
                    <a16:creationId xmlns:a16="http://schemas.microsoft.com/office/drawing/2014/main" id="{65C0D165-33F7-4DC1-AD6F-0FF239B58D83}"/>
                  </a:ext>
                </a:extLst>
              </p:cNvPr>
              <p:cNvSpPr/>
              <p:nvPr/>
            </p:nvSpPr>
            <p:spPr>
              <a:xfrm>
                <a:off x="4674589" y="2957258"/>
                <a:ext cx="59506" cy="3967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372" extrusionOk="0">
                    <a:moveTo>
                      <a:pt x="149" y="0"/>
                    </a:moveTo>
                    <a:lnTo>
                      <a:pt x="0" y="3"/>
                    </a:lnTo>
                    <a:cubicBezTo>
                      <a:pt x="5" y="205"/>
                      <a:pt x="98" y="295"/>
                      <a:pt x="175" y="334"/>
                    </a:cubicBezTo>
                    <a:cubicBezTo>
                      <a:pt x="228" y="361"/>
                      <a:pt x="285" y="372"/>
                      <a:pt x="340" y="372"/>
                    </a:cubicBezTo>
                    <a:cubicBezTo>
                      <a:pt x="366" y="372"/>
                      <a:pt x="392" y="369"/>
                      <a:pt x="416" y="365"/>
                    </a:cubicBezTo>
                    <a:cubicBezTo>
                      <a:pt x="475" y="356"/>
                      <a:pt x="526" y="335"/>
                      <a:pt x="557" y="313"/>
                    </a:cubicBezTo>
                    <a:lnTo>
                      <a:pt x="474" y="191"/>
                    </a:lnTo>
                    <a:cubicBezTo>
                      <a:pt x="451" y="207"/>
                      <a:pt x="397" y="223"/>
                      <a:pt x="341" y="223"/>
                    </a:cubicBezTo>
                    <a:cubicBezTo>
                      <a:pt x="307" y="223"/>
                      <a:pt x="272" y="217"/>
                      <a:pt x="243" y="203"/>
                    </a:cubicBezTo>
                    <a:cubicBezTo>
                      <a:pt x="182" y="172"/>
                      <a:pt x="151" y="103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81;p36">
                <a:extLst>
                  <a:ext uri="{FF2B5EF4-FFF2-40B4-BE49-F238E27FC236}">
                    <a16:creationId xmlns:a16="http://schemas.microsoft.com/office/drawing/2014/main" id="{18D1AF38-C4A0-4B26-A416-AD7060505325}"/>
                  </a:ext>
                </a:extLst>
              </p:cNvPr>
              <p:cNvSpPr/>
              <p:nvPr/>
            </p:nvSpPr>
            <p:spPr>
              <a:xfrm>
                <a:off x="4780271" y="2865224"/>
                <a:ext cx="29113" cy="4383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1" extrusionOk="0">
                    <a:moveTo>
                      <a:pt x="138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0"/>
                      <a:pt x="0" y="93"/>
                      <a:pt x="0" y="206"/>
                    </a:cubicBezTo>
                    <a:cubicBezTo>
                      <a:pt x="2" y="319"/>
                      <a:pt x="62" y="411"/>
                      <a:pt x="138" y="411"/>
                    </a:cubicBezTo>
                    <a:cubicBezTo>
                      <a:pt x="212" y="411"/>
                      <a:pt x="273" y="318"/>
                      <a:pt x="273" y="205"/>
                    </a:cubicBezTo>
                    <a:cubicBezTo>
                      <a:pt x="271" y="92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82;p36">
                <a:extLst>
                  <a:ext uri="{FF2B5EF4-FFF2-40B4-BE49-F238E27FC236}">
                    <a16:creationId xmlns:a16="http://schemas.microsoft.com/office/drawing/2014/main" id="{56B05BE9-7301-4BF0-95E5-0AE0AFA9DEB2}"/>
                  </a:ext>
                </a:extLst>
              </p:cNvPr>
              <p:cNvSpPr/>
              <p:nvPr/>
            </p:nvSpPr>
            <p:spPr>
              <a:xfrm>
                <a:off x="4467275" y="2741411"/>
                <a:ext cx="149513" cy="1822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709" extrusionOk="0">
                    <a:moveTo>
                      <a:pt x="664" y="0"/>
                    </a:moveTo>
                    <a:cubicBezTo>
                      <a:pt x="469" y="0"/>
                      <a:pt x="1" y="150"/>
                      <a:pt x="150" y="1633"/>
                    </a:cubicBezTo>
                    <a:lnTo>
                      <a:pt x="672" y="1709"/>
                    </a:lnTo>
                    <a:cubicBezTo>
                      <a:pt x="1401" y="1566"/>
                      <a:pt x="745" y="10"/>
                      <a:pt x="745" y="10"/>
                    </a:cubicBezTo>
                    <a:cubicBezTo>
                      <a:pt x="745" y="10"/>
                      <a:pt x="713" y="0"/>
                      <a:pt x="6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83;p36">
                <a:extLst>
                  <a:ext uri="{FF2B5EF4-FFF2-40B4-BE49-F238E27FC236}">
                    <a16:creationId xmlns:a16="http://schemas.microsoft.com/office/drawing/2014/main" id="{D8CE089C-704B-4605-B805-D734A90A1CB0}"/>
                  </a:ext>
                </a:extLst>
              </p:cNvPr>
              <p:cNvSpPr/>
              <p:nvPr/>
            </p:nvSpPr>
            <p:spPr>
              <a:xfrm>
                <a:off x="4428671" y="2859892"/>
                <a:ext cx="139168" cy="135333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9" extrusionOk="0">
                    <a:moveTo>
                      <a:pt x="583" y="0"/>
                    </a:moveTo>
                    <a:cubicBezTo>
                      <a:pt x="500" y="0"/>
                      <a:pt x="422" y="24"/>
                      <a:pt x="348" y="63"/>
                    </a:cubicBezTo>
                    <a:cubicBezTo>
                      <a:pt x="18" y="235"/>
                      <a:pt x="1" y="865"/>
                      <a:pt x="372" y="1156"/>
                    </a:cubicBezTo>
                    <a:cubicBezTo>
                      <a:pt x="471" y="1233"/>
                      <a:pt x="585" y="1269"/>
                      <a:pt x="698" y="1269"/>
                    </a:cubicBezTo>
                    <a:cubicBezTo>
                      <a:pt x="956" y="1269"/>
                      <a:pt x="1209" y="1085"/>
                      <a:pt x="1272" y="806"/>
                    </a:cubicBezTo>
                    <a:lnTo>
                      <a:pt x="1305" y="657"/>
                    </a:lnTo>
                    <a:cubicBezTo>
                      <a:pt x="1043" y="163"/>
                      <a:pt x="799" y="0"/>
                      <a:pt x="583" y="0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84;p36">
                <a:extLst>
                  <a:ext uri="{FF2B5EF4-FFF2-40B4-BE49-F238E27FC236}">
                    <a16:creationId xmlns:a16="http://schemas.microsoft.com/office/drawing/2014/main" id="{C38AFF12-672B-4730-BBC0-988C07DFEA2E}"/>
                  </a:ext>
                </a:extLst>
              </p:cNvPr>
              <p:cNvSpPr/>
              <p:nvPr/>
            </p:nvSpPr>
            <p:spPr>
              <a:xfrm>
                <a:off x="4742519" y="2846775"/>
                <a:ext cx="56094" cy="11666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94" extrusionOk="0">
                    <a:moveTo>
                      <a:pt x="114" y="1"/>
                    </a:moveTo>
                    <a:lnTo>
                      <a:pt x="0" y="46"/>
                    </a:lnTo>
                    <a:cubicBezTo>
                      <a:pt x="88" y="270"/>
                      <a:pt x="201" y="420"/>
                      <a:pt x="311" y="548"/>
                    </a:cubicBezTo>
                    <a:cubicBezTo>
                      <a:pt x="398" y="650"/>
                      <a:pt x="381" y="768"/>
                      <a:pt x="335" y="844"/>
                    </a:cubicBezTo>
                    <a:cubicBezTo>
                      <a:pt x="296" y="909"/>
                      <a:pt x="221" y="970"/>
                      <a:pt x="118" y="970"/>
                    </a:cubicBezTo>
                    <a:cubicBezTo>
                      <a:pt x="99" y="970"/>
                      <a:pt x="79" y="968"/>
                      <a:pt x="58" y="963"/>
                    </a:cubicBezTo>
                    <a:lnTo>
                      <a:pt x="32" y="1084"/>
                    </a:lnTo>
                    <a:cubicBezTo>
                      <a:pt x="61" y="1090"/>
                      <a:pt x="88" y="1093"/>
                      <a:pt x="116" y="1093"/>
                    </a:cubicBezTo>
                    <a:cubicBezTo>
                      <a:pt x="247" y="1093"/>
                      <a:pt x="369" y="1026"/>
                      <a:pt x="440" y="907"/>
                    </a:cubicBezTo>
                    <a:cubicBezTo>
                      <a:pt x="526" y="765"/>
                      <a:pt x="511" y="593"/>
                      <a:pt x="405" y="468"/>
                    </a:cubicBezTo>
                    <a:cubicBezTo>
                      <a:pt x="302" y="348"/>
                      <a:pt x="197" y="209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85;p36">
                <a:extLst>
                  <a:ext uri="{FF2B5EF4-FFF2-40B4-BE49-F238E27FC236}">
                    <a16:creationId xmlns:a16="http://schemas.microsoft.com/office/drawing/2014/main" id="{3D398722-587B-4935-8A74-C00CDE752ED0}"/>
                  </a:ext>
                </a:extLst>
              </p:cNvPr>
              <p:cNvSpPr/>
              <p:nvPr/>
            </p:nvSpPr>
            <p:spPr>
              <a:xfrm>
                <a:off x="4486151" y="2919719"/>
                <a:ext cx="39671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0" extrusionOk="0">
                    <a:moveTo>
                      <a:pt x="87" y="0"/>
                    </a:moveTo>
                    <a:lnTo>
                      <a:pt x="0" y="87"/>
                    </a:lnTo>
                    <a:lnTo>
                      <a:pt x="285" y="369"/>
                    </a:lnTo>
                    <a:lnTo>
                      <a:pt x="372" y="28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86;p36">
                <a:extLst>
                  <a:ext uri="{FF2B5EF4-FFF2-40B4-BE49-F238E27FC236}">
                    <a16:creationId xmlns:a16="http://schemas.microsoft.com/office/drawing/2014/main" id="{86BFC289-7C71-46E9-9B18-0C7EAFA81399}"/>
                  </a:ext>
                </a:extLst>
              </p:cNvPr>
              <p:cNvSpPr/>
              <p:nvPr/>
            </p:nvSpPr>
            <p:spPr>
              <a:xfrm>
                <a:off x="4768007" y="2790680"/>
                <a:ext cx="78702" cy="2623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46" extrusionOk="0">
                    <a:moveTo>
                      <a:pt x="285" y="1"/>
                    </a:moveTo>
                    <a:cubicBezTo>
                      <a:pt x="282" y="1"/>
                      <a:pt x="279" y="1"/>
                      <a:pt x="276" y="1"/>
                    </a:cubicBezTo>
                    <a:cubicBezTo>
                      <a:pt x="5" y="8"/>
                      <a:pt x="0" y="195"/>
                      <a:pt x="346" y="238"/>
                    </a:cubicBezTo>
                    <a:cubicBezTo>
                      <a:pt x="383" y="243"/>
                      <a:pt x="414" y="245"/>
                      <a:pt x="442" y="245"/>
                    </a:cubicBezTo>
                    <a:cubicBezTo>
                      <a:pt x="738" y="245"/>
                      <a:pt x="546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7;p36">
                <a:extLst>
                  <a:ext uri="{FF2B5EF4-FFF2-40B4-BE49-F238E27FC236}">
                    <a16:creationId xmlns:a16="http://schemas.microsoft.com/office/drawing/2014/main" id="{AC447C32-073B-41B6-9D03-559A323B3582}"/>
                  </a:ext>
                </a:extLst>
              </p:cNvPr>
              <p:cNvSpPr/>
              <p:nvPr/>
            </p:nvSpPr>
            <p:spPr>
              <a:xfrm>
                <a:off x="4629586" y="2789614"/>
                <a:ext cx="71983" cy="2783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1" extrusionOk="0">
                    <a:moveTo>
                      <a:pt x="375" y="1"/>
                    </a:moveTo>
                    <a:cubicBezTo>
                      <a:pt x="318" y="1"/>
                      <a:pt x="255" y="13"/>
                      <a:pt x="194" y="42"/>
                    </a:cubicBezTo>
                    <a:cubicBezTo>
                      <a:pt x="0" y="133"/>
                      <a:pt x="4" y="260"/>
                      <a:pt x="179" y="260"/>
                    </a:cubicBezTo>
                    <a:cubicBezTo>
                      <a:pt x="226" y="260"/>
                      <a:pt x="285" y="251"/>
                      <a:pt x="355" y="230"/>
                    </a:cubicBezTo>
                    <a:cubicBezTo>
                      <a:pt x="675" y="134"/>
                      <a:pt x="563" y="1"/>
                      <a:pt x="3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88;p36">
                <a:extLst>
                  <a:ext uri="{FF2B5EF4-FFF2-40B4-BE49-F238E27FC236}">
                    <a16:creationId xmlns:a16="http://schemas.microsoft.com/office/drawing/2014/main" id="{EEF0FE23-88E1-4B01-98A5-36B8CEB33841}"/>
                  </a:ext>
                </a:extLst>
              </p:cNvPr>
              <p:cNvSpPr/>
              <p:nvPr/>
            </p:nvSpPr>
            <p:spPr>
              <a:xfrm>
                <a:off x="4527315" y="2729574"/>
                <a:ext cx="77636" cy="11283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058" extrusionOk="0">
                    <a:moveTo>
                      <a:pt x="715" y="1"/>
                    </a:moveTo>
                    <a:lnTo>
                      <a:pt x="0" y="182"/>
                    </a:lnTo>
                    <a:lnTo>
                      <a:pt x="176" y="1056"/>
                    </a:lnTo>
                    <a:cubicBezTo>
                      <a:pt x="192" y="1057"/>
                      <a:pt x="207" y="1058"/>
                      <a:pt x="222" y="1058"/>
                    </a:cubicBezTo>
                    <a:cubicBezTo>
                      <a:pt x="502" y="1058"/>
                      <a:pt x="727" y="847"/>
                      <a:pt x="727" y="847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89;p36">
                <a:extLst>
                  <a:ext uri="{FF2B5EF4-FFF2-40B4-BE49-F238E27FC236}">
                    <a16:creationId xmlns:a16="http://schemas.microsoft.com/office/drawing/2014/main" id="{FAF4FC40-CFF9-4CBE-BFA9-CD5A57D67BC0}"/>
                  </a:ext>
                </a:extLst>
              </p:cNvPr>
              <p:cNvSpPr/>
              <p:nvPr/>
            </p:nvSpPr>
            <p:spPr>
              <a:xfrm>
                <a:off x="4666270" y="2872583"/>
                <a:ext cx="29113" cy="4393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2" extrusionOk="0">
                    <a:moveTo>
                      <a:pt x="136" y="1"/>
                    </a:moveTo>
                    <a:cubicBezTo>
                      <a:pt x="60" y="1"/>
                      <a:pt x="1" y="93"/>
                      <a:pt x="1" y="207"/>
                    </a:cubicBezTo>
                    <a:cubicBezTo>
                      <a:pt x="1" y="319"/>
                      <a:pt x="62" y="411"/>
                      <a:pt x="135" y="411"/>
                    </a:cubicBezTo>
                    <a:cubicBezTo>
                      <a:pt x="136" y="411"/>
                      <a:pt x="136" y="411"/>
                      <a:pt x="137" y="411"/>
                    </a:cubicBezTo>
                    <a:cubicBezTo>
                      <a:pt x="212" y="411"/>
                      <a:pt x="273" y="320"/>
                      <a:pt x="272" y="206"/>
                    </a:cubicBezTo>
                    <a:cubicBezTo>
                      <a:pt x="272" y="92"/>
                      <a:pt x="211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90;p36">
                <a:extLst>
                  <a:ext uri="{FF2B5EF4-FFF2-40B4-BE49-F238E27FC236}">
                    <a16:creationId xmlns:a16="http://schemas.microsoft.com/office/drawing/2014/main" id="{C29FF091-6896-4B9B-83FD-8AC21CFC0DCF}"/>
                  </a:ext>
                </a:extLst>
              </p:cNvPr>
              <p:cNvSpPr/>
              <p:nvPr/>
            </p:nvSpPr>
            <p:spPr>
              <a:xfrm>
                <a:off x="4518570" y="2784388"/>
                <a:ext cx="60253" cy="14301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341" extrusionOk="0">
                    <a:moveTo>
                      <a:pt x="551" y="0"/>
                    </a:moveTo>
                    <a:lnTo>
                      <a:pt x="0" y="321"/>
                    </a:lnTo>
                    <a:lnTo>
                      <a:pt x="225" y="1340"/>
                    </a:lnTo>
                    <a:lnTo>
                      <a:pt x="565" y="1292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91;p36">
                <a:extLst>
                  <a:ext uri="{FF2B5EF4-FFF2-40B4-BE49-F238E27FC236}">
                    <a16:creationId xmlns:a16="http://schemas.microsoft.com/office/drawing/2014/main" id="{8770A311-26D1-4B59-9784-FE51A89873C0}"/>
                  </a:ext>
                </a:extLst>
              </p:cNvPr>
              <p:cNvSpPr/>
              <p:nvPr/>
            </p:nvSpPr>
            <p:spPr>
              <a:xfrm>
                <a:off x="4553550" y="2689583"/>
                <a:ext cx="158151" cy="6398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600" extrusionOk="0">
                    <a:moveTo>
                      <a:pt x="809" y="1"/>
                    </a:moveTo>
                    <a:cubicBezTo>
                      <a:pt x="365" y="1"/>
                      <a:pt x="5" y="309"/>
                      <a:pt x="0" y="600"/>
                    </a:cubicBezTo>
                    <a:lnTo>
                      <a:pt x="1483" y="255"/>
                    </a:lnTo>
                    <a:cubicBezTo>
                      <a:pt x="1259" y="73"/>
                      <a:pt x="1025" y="1"/>
                      <a:pt x="8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92;p36">
                <a:extLst>
                  <a:ext uri="{FF2B5EF4-FFF2-40B4-BE49-F238E27FC236}">
                    <a16:creationId xmlns:a16="http://schemas.microsoft.com/office/drawing/2014/main" id="{12FB46EF-D49B-4450-ABF7-ECEAD71F36C2}"/>
                  </a:ext>
                </a:extLst>
              </p:cNvPr>
              <p:cNvSpPr/>
              <p:nvPr/>
            </p:nvSpPr>
            <p:spPr>
              <a:xfrm>
                <a:off x="4655926" y="2684251"/>
                <a:ext cx="142581" cy="579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43" extrusionOk="0">
                    <a:moveTo>
                      <a:pt x="740" y="0"/>
                    </a:moveTo>
                    <a:cubicBezTo>
                      <a:pt x="367" y="0"/>
                      <a:pt x="0" y="205"/>
                      <a:pt x="0" y="205"/>
                    </a:cubicBezTo>
                    <a:cubicBezTo>
                      <a:pt x="254" y="462"/>
                      <a:pt x="503" y="543"/>
                      <a:pt x="715" y="543"/>
                    </a:cubicBezTo>
                    <a:cubicBezTo>
                      <a:pt x="1079" y="543"/>
                      <a:pt x="1337" y="305"/>
                      <a:pt x="1337" y="305"/>
                    </a:cubicBezTo>
                    <a:cubicBezTo>
                      <a:pt x="1187" y="73"/>
                      <a:pt x="962" y="0"/>
                      <a:pt x="7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93;p36">
                <a:extLst>
                  <a:ext uri="{FF2B5EF4-FFF2-40B4-BE49-F238E27FC236}">
                    <a16:creationId xmlns:a16="http://schemas.microsoft.com/office/drawing/2014/main" id="{853E1AC7-5BB7-404C-8456-07CCCBCD5F76}"/>
                  </a:ext>
                </a:extLst>
              </p:cNvPr>
              <p:cNvSpPr/>
              <p:nvPr/>
            </p:nvSpPr>
            <p:spPr>
              <a:xfrm>
                <a:off x="4483806" y="3104106"/>
                <a:ext cx="252210" cy="32142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3014" extrusionOk="0">
                    <a:moveTo>
                      <a:pt x="0" y="1"/>
                    </a:moveTo>
                    <a:lnTo>
                      <a:pt x="2364" y="3013"/>
                    </a:lnTo>
                    <a:lnTo>
                      <a:pt x="1956" y="859"/>
                    </a:lnTo>
                    <a:lnTo>
                      <a:pt x="1197" y="5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94;p36">
                <a:extLst>
                  <a:ext uri="{FF2B5EF4-FFF2-40B4-BE49-F238E27FC236}">
                    <a16:creationId xmlns:a16="http://schemas.microsoft.com/office/drawing/2014/main" id="{3C1A37DD-7B22-4F63-8118-A84BD69C0A58}"/>
                  </a:ext>
                </a:extLst>
              </p:cNvPr>
              <p:cNvSpPr/>
              <p:nvPr/>
            </p:nvSpPr>
            <p:spPr>
              <a:xfrm>
                <a:off x="4583943" y="3164892"/>
                <a:ext cx="158898" cy="26938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526" extrusionOk="0">
                    <a:moveTo>
                      <a:pt x="413" y="0"/>
                    </a:moveTo>
                    <a:lnTo>
                      <a:pt x="270" y="92"/>
                    </a:lnTo>
                    <a:lnTo>
                      <a:pt x="1" y="383"/>
                    </a:lnTo>
                    <a:lnTo>
                      <a:pt x="547" y="641"/>
                    </a:lnTo>
                    <a:lnTo>
                      <a:pt x="448" y="1197"/>
                    </a:lnTo>
                    <a:lnTo>
                      <a:pt x="1489" y="2525"/>
                    </a:lnTo>
                    <a:lnTo>
                      <a:pt x="1117" y="833"/>
                    </a:lnTo>
                    <a:lnTo>
                      <a:pt x="765" y="564"/>
                    </a:lnTo>
                    <a:lnTo>
                      <a:pt x="777" y="17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95;p36">
                <a:extLst>
                  <a:ext uri="{FF2B5EF4-FFF2-40B4-BE49-F238E27FC236}">
                    <a16:creationId xmlns:a16="http://schemas.microsoft.com/office/drawing/2014/main" id="{952F2A9D-3E35-483B-8BAD-FEF3EDFAAE55}"/>
                  </a:ext>
                </a:extLst>
              </p:cNvPr>
              <p:cNvSpPr/>
              <p:nvPr/>
            </p:nvSpPr>
            <p:spPr>
              <a:xfrm>
                <a:off x="4465356" y="3039159"/>
                <a:ext cx="184385" cy="198041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857" extrusionOk="0">
                    <a:moveTo>
                      <a:pt x="257" y="0"/>
                    </a:moveTo>
                    <a:lnTo>
                      <a:pt x="1" y="662"/>
                    </a:lnTo>
                    <a:lnTo>
                      <a:pt x="1152" y="1857"/>
                    </a:lnTo>
                    <a:lnTo>
                      <a:pt x="1415" y="1479"/>
                    </a:lnTo>
                    <a:cubicBezTo>
                      <a:pt x="1728" y="1030"/>
                      <a:pt x="1547" y="387"/>
                      <a:pt x="1031" y="206"/>
                    </a:cubicBezTo>
                    <a:cubicBezTo>
                      <a:pt x="1008" y="198"/>
                      <a:pt x="984" y="191"/>
                      <a:pt x="960" y="185"/>
                    </a:cubicBez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96;p36">
                <a:extLst>
                  <a:ext uri="{FF2B5EF4-FFF2-40B4-BE49-F238E27FC236}">
                    <a16:creationId xmlns:a16="http://schemas.microsoft.com/office/drawing/2014/main" id="{9C1EC22B-E981-4CF3-9AA2-D6ADFDB3EE0C}"/>
                  </a:ext>
                </a:extLst>
              </p:cNvPr>
              <p:cNvSpPr/>
              <p:nvPr/>
            </p:nvSpPr>
            <p:spPr>
              <a:xfrm>
                <a:off x="426614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1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797;p36">
                <a:extLst>
                  <a:ext uri="{FF2B5EF4-FFF2-40B4-BE49-F238E27FC236}">
                    <a16:creationId xmlns:a16="http://schemas.microsoft.com/office/drawing/2014/main" id="{D732AFB0-BE4C-467A-8AEE-73AE1FFCB4A5}"/>
                  </a:ext>
                </a:extLst>
              </p:cNvPr>
              <p:cNvSpPr/>
              <p:nvPr/>
            </p:nvSpPr>
            <p:spPr>
              <a:xfrm>
                <a:off x="445213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0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98;p36">
                <a:extLst>
                  <a:ext uri="{FF2B5EF4-FFF2-40B4-BE49-F238E27FC236}">
                    <a16:creationId xmlns:a16="http://schemas.microsoft.com/office/drawing/2014/main" id="{C79988FE-A089-4275-8558-324D8A21A2BF}"/>
                  </a:ext>
                </a:extLst>
              </p:cNvPr>
              <p:cNvSpPr/>
              <p:nvPr/>
            </p:nvSpPr>
            <p:spPr>
              <a:xfrm>
                <a:off x="4638010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99;p36">
                <a:extLst>
                  <a:ext uri="{FF2B5EF4-FFF2-40B4-BE49-F238E27FC236}">
                    <a16:creationId xmlns:a16="http://schemas.microsoft.com/office/drawing/2014/main" id="{12B53DE2-EB49-4252-A39D-50E80E7AA081}"/>
                  </a:ext>
                </a:extLst>
              </p:cNvPr>
              <p:cNvSpPr/>
              <p:nvPr/>
            </p:nvSpPr>
            <p:spPr>
              <a:xfrm>
                <a:off x="482388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2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800;p36">
                <a:extLst>
                  <a:ext uri="{FF2B5EF4-FFF2-40B4-BE49-F238E27FC236}">
                    <a16:creationId xmlns:a16="http://schemas.microsoft.com/office/drawing/2014/main" id="{D540E164-3A0B-4452-8ADF-F4FB45CEF8DA}"/>
                  </a:ext>
                </a:extLst>
              </p:cNvPr>
              <p:cNvSpPr/>
              <p:nvPr/>
            </p:nvSpPr>
            <p:spPr>
              <a:xfrm>
                <a:off x="500987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01;p36">
                <a:extLst>
                  <a:ext uri="{FF2B5EF4-FFF2-40B4-BE49-F238E27FC236}">
                    <a16:creationId xmlns:a16="http://schemas.microsoft.com/office/drawing/2014/main" id="{DE0D748F-1214-4BB1-A060-ECE72E5F6594}"/>
                  </a:ext>
                </a:extLst>
              </p:cNvPr>
              <p:cNvSpPr/>
              <p:nvPr/>
            </p:nvSpPr>
            <p:spPr>
              <a:xfrm>
                <a:off x="4570505" y="4059855"/>
                <a:ext cx="249224" cy="249123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36" extrusionOk="0">
                    <a:moveTo>
                      <a:pt x="1169" y="0"/>
                    </a:moveTo>
                    <a:cubicBezTo>
                      <a:pt x="524" y="0"/>
                      <a:pt x="1" y="523"/>
                      <a:pt x="1" y="1167"/>
                    </a:cubicBezTo>
                    <a:cubicBezTo>
                      <a:pt x="1" y="1812"/>
                      <a:pt x="524" y="2336"/>
                      <a:pt x="1169" y="2336"/>
                    </a:cubicBezTo>
                    <a:cubicBezTo>
                      <a:pt x="1814" y="2336"/>
                      <a:pt x="2336" y="1812"/>
                      <a:pt x="2336" y="1167"/>
                    </a:cubicBezTo>
                    <a:cubicBezTo>
                      <a:pt x="2336" y="523"/>
                      <a:pt x="1814" y="0"/>
                      <a:pt x="1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802;p36">
                <a:extLst>
                  <a:ext uri="{FF2B5EF4-FFF2-40B4-BE49-F238E27FC236}">
                    <a16:creationId xmlns:a16="http://schemas.microsoft.com/office/drawing/2014/main" id="{D9DAB02F-906D-48E5-83C3-015D31BD2252}"/>
                  </a:ext>
                </a:extLst>
              </p:cNvPr>
              <p:cNvSpPr/>
              <p:nvPr/>
            </p:nvSpPr>
            <p:spPr>
              <a:xfrm>
                <a:off x="4638010" y="4138558"/>
                <a:ext cx="114427" cy="9171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860" fill="none" extrusionOk="0">
                    <a:moveTo>
                      <a:pt x="0" y="429"/>
                    </a:moveTo>
                    <a:lnTo>
                      <a:pt x="406" y="859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804;p36">
                <a:extLst>
                  <a:ext uri="{FF2B5EF4-FFF2-40B4-BE49-F238E27FC236}">
                    <a16:creationId xmlns:a16="http://schemas.microsoft.com/office/drawing/2014/main" id="{8047D2C2-8CF0-49F3-84C3-8BE1AF755045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1"/>
                    </a:moveTo>
                    <a:lnTo>
                      <a:pt x="759" y="760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805;p36">
                <a:extLst>
                  <a:ext uri="{FF2B5EF4-FFF2-40B4-BE49-F238E27FC236}">
                    <a16:creationId xmlns:a16="http://schemas.microsoft.com/office/drawing/2014/main" id="{BF2D1411-6D22-44A9-AFAB-731D76C0EE47}"/>
                  </a:ext>
                </a:extLst>
              </p:cNvPr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760"/>
                    </a:moveTo>
                    <a:lnTo>
                      <a:pt x="759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806;p36">
                <a:extLst>
                  <a:ext uri="{FF2B5EF4-FFF2-40B4-BE49-F238E27FC236}">
                    <a16:creationId xmlns:a16="http://schemas.microsoft.com/office/drawing/2014/main" id="{3C9232EC-B577-4B48-A36F-7B738D986A43}"/>
                  </a:ext>
                </a:extLst>
              </p:cNvPr>
              <p:cNvSpPr/>
              <p:nvPr/>
            </p:nvSpPr>
            <p:spPr>
              <a:xfrm>
                <a:off x="4217199" y="351267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807;p36">
                <a:extLst>
                  <a:ext uri="{FF2B5EF4-FFF2-40B4-BE49-F238E27FC236}">
                    <a16:creationId xmlns:a16="http://schemas.microsoft.com/office/drawing/2014/main" id="{E3844C5F-4E8C-4518-8A31-778B7D2B6E74}"/>
                  </a:ext>
                </a:extLst>
              </p:cNvPr>
              <p:cNvSpPr/>
              <p:nvPr/>
            </p:nvSpPr>
            <p:spPr>
              <a:xfrm>
                <a:off x="4217199" y="365312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808;p36">
                <a:extLst>
                  <a:ext uri="{FF2B5EF4-FFF2-40B4-BE49-F238E27FC236}">
                    <a16:creationId xmlns:a16="http://schemas.microsoft.com/office/drawing/2014/main" id="{42A88158-37BE-436A-9730-B368BE7206D9}"/>
                  </a:ext>
                </a:extLst>
              </p:cNvPr>
              <p:cNvSpPr/>
              <p:nvPr/>
            </p:nvSpPr>
            <p:spPr>
              <a:xfrm>
                <a:off x="4217199" y="3793360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809;p36">
                <a:extLst>
                  <a:ext uri="{FF2B5EF4-FFF2-40B4-BE49-F238E27FC236}">
                    <a16:creationId xmlns:a16="http://schemas.microsoft.com/office/drawing/2014/main" id="{EB7E5B8A-62BB-4862-B8BE-1297A6E1EBED}"/>
                  </a:ext>
                </a:extLst>
              </p:cNvPr>
              <p:cNvSpPr/>
              <p:nvPr/>
            </p:nvSpPr>
            <p:spPr>
              <a:xfrm>
                <a:off x="4435390" y="3931677"/>
                <a:ext cx="415160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" fill="none" extrusionOk="0">
                    <a:moveTo>
                      <a:pt x="0" y="0"/>
                    </a:moveTo>
                    <a:lnTo>
                      <a:pt x="389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810;p36">
                <a:extLst>
                  <a:ext uri="{FF2B5EF4-FFF2-40B4-BE49-F238E27FC236}">
                    <a16:creationId xmlns:a16="http://schemas.microsoft.com/office/drawing/2014/main" id="{4AE9D8AC-F44F-4FFA-ADF2-EBBC8D8DB48B}"/>
                  </a:ext>
                </a:extLst>
              </p:cNvPr>
              <p:cNvSpPr/>
              <p:nvPr/>
            </p:nvSpPr>
            <p:spPr>
              <a:xfrm>
                <a:off x="4217199" y="2448068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798;p36">
              <a:extLst>
                <a:ext uri="{FF2B5EF4-FFF2-40B4-BE49-F238E27FC236}">
                  <a16:creationId xmlns:a16="http://schemas.microsoft.com/office/drawing/2014/main" id="{A292BB94-5519-46FE-AD47-2F14EFBEAF43}"/>
                </a:ext>
              </a:extLst>
            </p:cNvPr>
            <p:cNvSpPr/>
            <p:nvPr/>
          </p:nvSpPr>
          <p:spPr>
            <a:xfrm>
              <a:off x="4820743" y="43711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8;p36">
              <a:extLst>
                <a:ext uri="{FF2B5EF4-FFF2-40B4-BE49-F238E27FC236}">
                  <a16:creationId xmlns:a16="http://schemas.microsoft.com/office/drawing/2014/main" id="{6EA5E9EF-37E7-4528-B05C-704995EF64A9}"/>
                </a:ext>
              </a:extLst>
            </p:cNvPr>
            <p:cNvSpPr/>
            <p:nvPr/>
          </p:nvSpPr>
          <p:spPr>
            <a:xfrm>
              <a:off x="5006088" y="43678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F43A9-BE77-4F34-8CAD-973883828CD7}"/>
              </a:ext>
            </a:extLst>
          </p:cNvPr>
          <p:cNvGrpSpPr/>
          <p:nvPr/>
        </p:nvGrpSpPr>
        <p:grpSpPr>
          <a:xfrm>
            <a:off x="3834887" y="2246497"/>
            <a:ext cx="1474226" cy="2489722"/>
            <a:chOff x="3834887" y="2246497"/>
            <a:chExt cx="1474226" cy="24897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E6A330-6E91-43A6-902B-88D12C1B1E2E}"/>
                </a:ext>
              </a:extLst>
            </p:cNvPr>
            <p:cNvGrpSpPr/>
            <p:nvPr/>
          </p:nvGrpSpPr>
          <p:grpSpPr>
            <a:xfrm>
              <a:off x="3834887" y="2246497"/>
              <a:ext cx="1474226" cy="2489722"/>
              <a:chOff x="3834887" y="2246497"/>
              <a:chExt cx="1474226" cy="2489722"/>
            </a:xfrm>
          </p:grpSpPr>
          <p:sp>
            <p:nvSpPr>
              <p:cNvPr id="1769" name="Google Shape;1769;p36"/>
              <p:cNvSpPr/>
              <p:nvPr/>
            </p:nvSpPr>
            <p:spPr>
              <a:xfrm>
                <a:off x="3834887" y="2332510"/>
                <a:ext cx="1238549" cy="2403709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21881" extrusionOk="0">
                    <a:moveTo>
                      <a:pt x="1160" y="0"/>
                    </a:moveTo>
                    <a:cubicBezTo>
                      <a:pt x="520" y="0"/>
                      <a:pt x="0" y="520"/>
                      <a:pt x="0" y="1160"/>
                    </a:cubicBezTo>
                    <a:lnTo>
                      <a:pt x="0" y="20720"/>
                    </a:lnTo>
                    <a:cubicBezTo>
                      <a:pt x="0" y="21360"/>
                      <a:pt x="520" y="21881"/>
                      <a:pt x="1160" y="21881"/>
                    </a:cubicBezTo>
                    <a:lnTo>
                      <a:pt x="10452" y="21881"/>
                    </a:lnTo>
                    <a:cubicBezTo>
                      <a:pt x="11094" y="21881"/>
                      <a:pt x="11614" y="21360"/>
                      <a:pt x="11614" y="20720"/>
                    </a:cubicBezTo>
                    <a:lnTo>
                      <a:pt x="11614" y="1160"/>
                    </a:lnTo>
                    <a:cubicBezTo>
                      <a:pt x="11614" y="520"/>
                      <a:pt x="11094" y="0"/>
                      <a:pt x="10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6"/>
              <p:cNvSpPr/>
              <p:nvPr/>
            </p:nvSpPr>
            <p:spPr>
              <a:xfrm>
                <a:off x="3976719" y="2246497"/>
                <a:ext cx="1332394" cy="2454681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345" extrusionOk="0">
                    <a:moveTo>
                      <a:pt x="1205" y="0"/>
                    </a:moveTo>
                    <a:cubicBezTo>
                      <a:pt x="539" y="0"/>
                      <a:pt x="1" y="540"/>
                      <a:pt x="1" y="1205"/>
                    </a:cubicBezTo>
                    <a:lnTo>
                      <a:pt x="1" y="21141"/>
                    </a:lnTo>
                    <a:cubicBezTo>
                      <a:pt x="1" y="21806"/>
                      <a:pt x="540" y="22345"/>
                      <a:pt x="1206" y="22345"/>
                    </a:cubicBezTo>
                    <a:lnTo>
                      <a:pt x="11289" y="22345"/>
                    </a:lnTo>
                    <a:cubicBezTo>
                      <a:pt x="11954" y="22345"/>
                      <a:pt x="12493" y="21806"/>
                      <a:pt x="12493" y="21141"/>
                    </a:cubicBezTo>
                    <a:cubicBezTo>
                      <a:pt x="12493" y="18749"/>
                      <a:pt x="12493" y="3597"/>
                      <a:pt x="12493" y="1205"/>
                    </a:cubicBezTo>
                    <a:cubicBezTo>
                      <a:pt x="12493" y="540"/>
                      <a:pt x="11955" y="0"/>
                      <a:pt x="11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6"/>
              <p:cNvSpPr/>
              <p:nvPr/>
            </p:nvSpPr>
            <p:spPr>
              <a:xfrm>
                <a:off x="4123398" y="2470003"/>
                <a:ext cx="1019167" cy="1019167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>
                <a:off x="4204776" y="2547093"/>
                <a:ext cx="876282" cy="876305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217" extrusionOk="0">
                    <a:moveTo>
                      <a:pt x="4108" y="1"/>
                    </a:moveTo>
                    <a:cubicBezTo>
                      <a:pt x="1840" y="1"/>
                      <a:pt x="1" y="1840"/>
                      <a:pt x="1" y="4109"/>
                    </a:cubicBezTo>
                    <a:cubicBezTo>
                      <a:pt x="1" y="6377"/>
                      <a:pt x="1840" y="8217"/>
                      <a:pt x="4108" y="8217"/>
                    </a:cubicBezTo>
                    <a:cubicBezTo>
                      <a:pt x="6377" y="8217"/>
                      <a:pt x="8217" y="6377"/>
                      <a:pt x="8217" y="4109"/>
                    </a:cubicBezTo>
                    <a:cubicBezTo>
                      <a:pt x="8217" y="1840"/>
                      <a:pt x="6377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6"/>
              <p:cNvSpPr/>
              <p:nvPr/>
            </p:nvSpPr>
            <p:spPr>
              <a:xfrm>
                <a:off x="4554509" y="3162120"/>
                <a:ext cx="496635" cy="689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6467" extrusionOk="0">
                    <a:moveTo>
                      <a:pt x="1230" y="0"/>
                    </a:moveTo>
                    <a:cubicBezTo>
                      <a:pt x="1157" y="0"/>
                      <a:pt x="1082" y="7"/>
                      <a:pt x="1007" y="22"/>
                    </a:cubicBezTo>
                    <a:cubicBezTo>
                      <a:pt x="407" y="139"/>
                      <a:pt x="0" y="699"/>
                      <a:pt x="72" y="1306"/>
                    </a:cubicBezTo>
                    <a:cubicBezTo>
                      <a:pt x="316" y="3378"/>
                      <a:pt x="1394" y="4489"/>
                      <a:pt x="2555" y="6041"/>
                    </a:cubicBezTo>
                    <a:cubicBezTo>
                      <a:pt x="2757" y="6311"/>
                      <a:pt x="3071" y="6466"/>
                      <a:pt x="3400" y="6466"/>
                    </a:cubicBezTo>
                    <a:cubicBezTo>
                      <a:pt x="3459" y="6466"/>
                      <a:pt x="3519" y="6461"/>
                      <a:pt x="3578" y="6451"/>
                    </a:cubicBezTo>
                    <a:cubicBezTo>
                      <a:pt x="4275" y="6331"/>
                      <a:pt x="4656" y="5574"/>
                      <a:pt x="4342" y="4942"/>
                    </a:cubicBezTo>
                    <a:lnTo>
                      <a:pt x="2280" y="648"/>
                    </a:lnTo>
                    <a:cubicBezTo>
                      <a:pt x="2157" y="403"/>
                      <a:pt x="1959" y="217"/>
                      <a:pt x="1722" y="108"/>
                    </a:cubicBezTo>
                    <a:cubicBezTo>
                      <a:pt x="1570" y="38"/>
                      <a:pt x="1402" y="0"/>
                      <a:pt x="1230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6"/>
              <p:cNvSpPr/>
              <p:nvPr/>
            </p:nvSpPr>
            <p:spPr>
              <a:xfrm>
                <a:off x="4587888" y="3053770"/>
                <a:ext cx="144288" cy="1484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392" extrusionOk="0">
                    <a:moveTo>
                      <a:pt x="626" y="1"/>
                    </a:moveTo>
                    <a:lnTo>
                      <a:pt x="1" y="943"/>
                    </a:lnTo>
                    <a:lnTo>
                      <a:pt x="936" y="1392"/>
                    </a:lnTo>
                    <a:lnTo>
                      <a:pt x="1064" y="1287"/>
                    </a:lnTo>
                    <a:cubicBezTo>
                      <a:pt x="1351" y="1052"/>
                      <a:pt x="1353" y="615"/>
                      <a:pt x="1071" y="376"/>
                    </a:cubicBezTo>
                    <a:lnTo>
                      <a:pt x="6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6"/>
              <p:cNvSpPr/>
              <p:nvPr/>
            </p:nvSpPr>
            <p:spPr>
              <a:xfrm>
                <a:off x="4497669" y="2912254"/>
                <a:ext cx="224589" cy="29103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729" extrusionOk="0">
                    <a:moveTo>
                      <a:pt x="146" y="0"/>
                    </a:moveTo>
                    <a:lnTo>
                      <a:pt x="1" y="2582"/>
                    </a:lnTo>
                    <a:lnTo>
                      <a:pt x="1730" y="2728"/>
                    </a:lnTo>
                    <a:lnTo>
                      <a:pt x="2069" y="945"/>
                    </a:lnTo>
                    <a:lnTo>
                      <a:pt x="2105" y="29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975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6"/>
              <p:cNvSpPr/>
              <p:nvPr/>
            </p:nvSpPr>
            <p:spPr>
              <a:xfrm>
                <a:off x="4292382" y="3103573"/>
                <a:ext cx="591014" cy="854549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8013" extrusionOk="0">
                    <a:moveTo>
                      <a:pt x="1847" y="0"/>
                    </a:moveTo>
                    <a:cubicBezTo>
                      <a:pt x="1623" y="0"/>
                      <a:pt x="191" y="539"/>
                      <a:pt x="57" y="2633"/>
                    </a:cubicBezTo>
                    <a:cubicBezTo>
                      <a:pt x="1" y="3520"/>
                      <a:pt x="292" y="4333"/>
                      <a:pt x="455" y="5101"/>
                    </a:cubicBezTo>
                    <a:cubicBezTo>
                      <a:pt x="827" y="6824"/>
                      <a:pt x="1003" y="8013"/>
                      <a:pt x="1003" y="8013"/>
                    </a:cubicBezTo>
                    <a:lnTo>
                      <a:pt x="1839" y="7779"/>
                    </a:lnTo>
                    <a:lnTo>
                      <a:pt x="1889" y="7776"/>
                    </a:lnTo>
                    <a:lnTo>
                      <a:pt x="1990" y="7749"/>
                    </a:lnTo>
                    <a:lnTo>
                      <a:pt x="5541" y="7315"/>
                    </a:lnTo>
                    <a:lnTo>
                      <a:pt x="4458" y="4685"/>
                    </a:lnTo>
                    <a:lnTo>
                      <a:pt x="4455" y="4679"/>
                    </a:lnTo>
                    <a:lnTo>
                      <a:pt x="4444" y="4652"/>
                    </a:lnTo>
                    <a:cubicBezTo>
                      <a:pt x="4793" y="4213"/>
                      <a:pt x="4916" y="3760"/>
                      <a:pt x="4913" y="3326"/>
                    </a:cubicBezTo>
                    <a:cubicBezTo>
                      <a:pt x="4912" y="3254"/>
                      <a:pt x="4907" y="3178"/>
                      <a:pt x="4898" y="3107"/>
                    </a:cubicBezTo>
                    <a:cubicBezTo>
                      <a:pt x="4896" y="3057"/>
                      <a:pt x="4888" y="3008"/>
                      <a:pt x="4880" y="2961"/>
                    </a:cubicBezTo>
                    <a:cubicBezTo>
                      <a:pt x="4853" y="2795"/>
                      <a:pt x="4809" y="2634"/>
                      <a:pt x="4757" y="2478"/>
                    </a:cubicBezTo>
                    <a:cubicBezTo>
                      <a:pt x="4741" y="2433"/>
                      <a:pt x="4724" y="2387"/>
                      <a:pt x="4707" y="2342"/>
                    </a:cubicBezTo>
                    <a:cubicBezTo>
                      <a:pt x="4478" y="1754"/>
                      <a:pt x="4230" y="1279"/>
                      <a:pt x="4106" y="1023"/>
                    </a:cubicBezTo>
                    <a:lnTo>
                      <a:pt x="1873" y="19"/>
                    </a:lnTo>
                    <a:cubicBezTo>
                      <a:pt x="1882" y="7"/>
                      <a:pt x="1872" y="0"/>
                      <a:pt x="1847" y="0"/>
                    </a:cubicBezTo>
                    <a:close/>
                  </a:path>
                </a:pathLst>
              </a:custGeom>
              <a:solidFill>
                <a:srgbClr val="E47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4195728" y="3434282"/>
                <a:ext cx="837865" cy="8151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4411075" y="2619944"/>
                <a:ext cx="407268" cy="40770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823" extrusionOk="0">
                    <a:moveTo>
                      <a:pt x="3245" y="0"/>
                    </a:moveTo>
                    <a:cubicBezTo>
                      <a:pt x="2432" y="74"/>
                      <a:pt x="1146" y="431"/>
                      <a:pt x="1037" y="520"/>
                    </a:cubicBezTo>
                    <a:cubicBezTo>
                      <a:pt x="927" y="609"/>
                      <a:pt x="493" y="1376"/>
                      <a:pt x="294" y="1670"/>
                    </a:cubicBezTo>
                    <a:cubicBezTo>
                      <a:pt x="9" y="2088"/>
                      <a:pt x="1" y="2272"/>
                      <a:pt x="637" y="3063"/>
                    </a:cubicBezTo>
                    <a:cubicBezTo>
                      <a:pt x="483" y="3394"/>
                      <a:pt x="570" y="3679"/>
                      <a:pt x="897" y="3823"/>
                    </a:cubicBezTo>
                    <a:lnTo>
                      <a:pt x="1080" y="2060"/>
                    </a:lnTo>
                    <a:lnTo>
                      <a:pt x="3652" y="1416"/>
                    </a:lnTo>
                    <a:cubicBezTo>
                      <a:pt x="3652" y="1416"/>
                      <a:pt x="3818" y="915"/>
                      <a:pt x="3739" y="676"/>
                    </a:cubicBezTo>
                    <a:cubicBezTo>
                      <a:pt x="3679" y="490"/>
                      <a:pt x="3245" y="0"/>
                      <a:pt x="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4500228" y="2702167"/>
                <a:ext cx="345416" cy="36462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419" extrusionOk="0">
                    <a:moveTo>
                      <a:pt x="1703" y="1"/>
                    </a:moveTo>
                    <a:cubicBezTo>
                      <a:pt x="1672" y="1"/>
                      <a:pt x="1645" y="3"/>
                      <a:pt x="1624" y="6"/>
                    </a:cubicBezTo>
                    <a:cubicBezTo>
                      <a:pt x="1308" y="59"/>
                      <a:pt x="1013" y="147"/>
                      <a:pt x="781" y="339"/>
                    </a:cubicBezTo>
                    <a:cubicBezTo>
                      <a:pt x="603" y="485"/>
                      <a:pt x="460" y="673"/>
                      <a:pt x="363" y="884"/>
                    </a:cubicBezTo>
                    <a:cubicBezTo>
                      <a:pt x="306" y="1011"/>
                      <a:pt x="265" y="1147"/>
                      <a:pt x="244" y="1289"/>
                    </a:cubicBezTo>
                    <a:cubicBezTo>
                      <a:pt x="233" y="1359"/>
                      <a:pt x="228" y="1430"/>
                      <a:pt x="227" y="1503"/>
                    </a:cubicBezTo>
                    <a:lnTo>
                      <a:pt x="1" y="3419"/>
                    </a:lnTo>
                    <a:lnTo>
                      <a:pt x="2040" y="3396"/>
                    </a:lnTo>
                    <a:cubicBezTo>
                      <a:pt x="2041" y="3396"/>
                      <a:pt x="2043" y="3396"/>
                      <a:pt x="2044" y="3396"/>
                    </a:cubicBezTo>
                    <a:cubicBezTo>
                      <a:pt x="2701" y="3396"/>
                      <a:pt x="3234" y="2865"/>
                      <a:pt x="3236" y="2208"/>
                    </a:cubicBezTo>
                    <a:lnTo>
                      <a:pt x="3238" y="1513"/>
                    </a:lnTo>
                    <a:cubicBezTo>
                      <a:pt x="3238" y="1440"/>
                      <a:pt x="3226" y="1369"/>
                      <a:pt x="3223" y="1299"/>
                    </a:cubicBezTo>
                    <a:cubicBezTo>
                      <a:pt x="3180" y="293"/>
                      <a:pt x="2091" y="1"/>
                      <a:pt x="1703" y="1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6"/>
              <p:cNvSpPr/>
              <p:nvPr/>
            </p:nvSpPr>
            <p:spPr>
              <a:xfrm>
                <a:off x="4674589" y="2957258"/>
                <a:ext cx="59506" cy="3967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372" extrusionOk="0">
                    <a:moveTo>
                      <a:pt x="149" y="0"/>
                    </a:moveTo>
                    <a:lnTo>
                      <a:pt x="0" y="3"/>
                    </a:lnTo>
                    <a:cubicBezTo>
                      <a:pt x="5" y="205"/>
                      <a:pt x="98" y="295"/>
                      <a:pt x="175" y="334"/>
                    </a:cubicBezTo>
                    <a:cubicBezTo>
                      <a:pt x="228" y="361"/>
                      <a:pt x="285" y="372"/>
                      <a:pt x="340" y="372"/>
                    </a:cubicBezTo>
                    <a:cubicBezTo>
                      <a:pt x="366" y="372"/>
                      <a:pt x="392" y="369"/>
                      <a:pt x="416" y="365"/>
                    </a:cubicBezTo>
                    <a:cubicBezTo>
                      <a:pt x="475" y="356"/>
                      <a:pt x="526" y="335"/>
                      <a:pt x="557" y="313"/>
                    </a:cubicBezTo>
                    <a:lnTo>
                      <a:pt x="474" y="191"/>
                    </a:lnTo>
                    <a:cubicBezTo>
                      <a:pt x="451" y="207"/>
                      <a:pt x="397" y="223"/>
                      <a:pt x="341" y="223"/>
                    </a:cubicBezTo>
                    <a:cubicBezTo>
                      <a:pt x="307" y="223"/>
                      <a:pt x="272" y="217"/>
                      <a:pt x="243" y="203"/>
                    </a:cubicBezTo>
                    <a:cubicBezTo>
                      <a:pt x="182" y="172"/>
                      <a:pt x="151" y="103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6"/>
              <p:cNvSpPr/>
              <p:nvPr/>
            </p:nvSpPr>
            <p:spPr>
              <a:xfrm>
                <a:off x="4780271" y="2865224"/>
                <a:ext cx="29113" cy="4383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1" extrusionOk="0">
                    <a:moveTo>
                      <a:pt x="138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0"/>
                      <a:pt x="0" y="93"/>
                      <a:pt x="0" y="206"/>
                    </a:cubicBezTo>
                    <a:cubicBezTo>
                      <a:pt x="2" y="319"/>
                      <a:pt x="62" y="411"/>
                      <a:pt x="138" y="411"/>
                    </a:cubicBezTo>
                    <a:cubicBezTo>
                      <a:pt x="212" y="411"/>
                      <a:pt x="273" y="318"/>
                      <a:pt x="273" y="205"/>
                    </a:cubicBezTo>
                    <a:cubicBezTo>
                      <a:pt x="271" y="92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4467275" y="2741411"/>
                <a:ext cx="149513" cy="1822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709" extrusionOk="0">
                    <a:moveTo>
                      <a:pt x="664" y="0"/>
                    </a:moveTo>
                    <a:cubicBezTo>
                      <a:pt x="469" y="0"/>
                      <a:pt x="1" y="150"/>
                      <a:pt x="150" y="1633"/>
                    </a:cubicBezTo>
                    <a:lnTo>
                      <a:pt x="672" y="1709"/>
                    </a:lnTo>
                    <a:cubicBezTo>
                      <a:pt x="1401" y="1566"/>
                      <a:pt x="745" y="10"/>
                      <a:pt x="745" y="10"/>
                    </a:cubicBezTo>
                    <a:cubicBezTo>
                      <a:pt x="745" y="10"/>
                      <a:pt x="713" y="0"/>
                      <a:pt x="6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4428671" y="2859892"/>
                <a:ext cx="139168" cy="135333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9" extrusionOk="0">
                    <a:moveTo>
                      <a:pt x="583" y="0"/>
                    </a:moveTo>
                    <a:cubicBezTo>
                      <a:pt x="500" y="0"/>
                      <a:pt x="422" y="24"/>
                      <a:pt x="348" y="63"/>
                    </a:cubicBezTo>
                    <a:cubicBezTo>
                      <a:pt x="18" y="235"/>
                      <a:pt x="1" y="865"/>
                      <a:pt x="372" y="1156"/>
                    </a:cubicBezTo>
                    <a:cubicBezTo>
                      <a:pt x="471" y="1233"/>
                      <a:pt x="585" y="1269"/>
                      <a:pt x="698" y="1269"/>
                    </a:cubicBezTo>
                    <a:cubicBezTo>
                      <a:pt x="956" y="1269"/>
                      <a:pt x="1209" y="1085"/>
                      <a:pt x="1272" y="806"/>
                    </a:cubicBezTo>
                    <a:lnTo>
                      <a:pt x="1305" y="657"/>
                    </a:lnTo>
                    <a:cubicBezTo>
                      <a:pt x="1043" y="163"/>
                      <a:pt x="799" y="0"/>
                      <a:pt x="583" y="0"/>
                    </a:cubicBezTo>
                    <a:close/>
                  </a:path>
                </a:pathLst>
              </a:custGeom>
              <a:solidFill>
                <a:srgbClr val="E2A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4742519" y="2846775"/>
                <a:ext cx="56094" cy="11666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94" extrusionOk="0">
                    <a:moveTo>
                      <a:pt x="114" y="1"/>
                    </a:moveTo>
                    <a:lnTo>
                      <a:pt x="0" y="46"/>
                    </a:lnTo>
                    <a:cubicBezTo>
                      <a:pt x="88" y="270"/>
                      <a:pt x="201" y="420"/>
                      <a:pt x="311" y="548"/>
                    </a:cubicBezTo>
                    <a:cubicBezTo>
                      <a:pt x="398" y="650"/>
                      <a:pt x="381" y="768"/>
                      <a:pt x="335" y="844"/>
                    </a:cubicBezTo>
                    <a:cubicBezTo>
                      <a:pt x="296" y="909"/>
                      <a:pt x="221" y="970"/>
                      <a:pt x="118" y="970"/>
                    </a:cubicBezTo>
                    <a:cubicBezTo>
                      <a:pt x="99" y="970"/>
                      <a:pt x="79" y="968"/>
                      <a:pt x="58" y="963"/>
                    </a:cubicBezTo>
                    <a:lnTo>
                      <a:pt x="32" y="1084"/>
                    </a:lnTo>
                    <a:cubicBezTo>
                      <a:pt x="61" y="1090"/>
                      <a:pt x="88" y="1093"/>
                      <a:pt x="116" y="1093"/>
                    </a:cubicBezTo>
                    <a:cubicBezTo>
                      <a:pt x="247" y="1093"/>
                      <a:pt x="369" y="1026"/>
                      <a:pt x="440" y="907"/>
                    </a:cubicBezTo>
                    <a:cubicBezTo>
                      <a:pt x="526" y="765"/>
                      <a:pt x="511" y="593"/>
                      <a:pt x="405" y="468"/>
                    </a:cubicBezTo>
                    <a:cubicBezTo>
                      <a:pt x="302" y="348"/>
                      <a:pt x="197" y="209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4486151" y="2919719"/>
                <a:ext cx="39671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0" extrusionOk="0">
                    <a:moveTo>
                      <a:pt x="87" y="0"/>
                    </a:moveTo>
                    <a:lnTo>
                      <a:pt x="0" y="87"/>
                    </a:lnTo>
                    <a:lnTo>
                      <a:pt x="285" y="369"/>
                    </a:lnTo>
                    <a:lnTo>
                      <a:pt x="372" y="28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6"/>
              <p:cNvSpPr/>
              <p:nvPr/>
            </p:nvSpPr>
            <p:spPr>
              <a:xfrm>
                <a:off x="4768007" y="2790680"/>
                <a:ext cx="78702" cy="2623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46" extrusionOk="0">
                    <a:moveTo>
                      <a:pt x="285" y="1"/>
                    </a:moveTo>
                    <a:cubicBezTo>
                      <a:pt x="282" y="1"/>
                      <a:pt x="279" y="1"/>
                      <a:pt x="276" y="1"/>
                    </a:cubicBezTo>
                    <a:cubicBezTo>
                      <a:pt x="5" y="8"/>
                      <a:pt x="0" y="195"/>
                      <a:pt x="346" y="238"/>
                    </a:cubicBezTo>
                    <a:cubicBezTo>
                      <a:pt x="383" y="243"/>
                      <a:pt x="414" y="245"/>
                      <a:pt x="442" y="245"/>
                    </a:cubicBezTo>
                    <a:cubicBezTo>
                      <a:pt x="738" y="245"/>
                      <a:pt x="546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6"/>
              <p:cNvSpPr/>
              <p:nvPr/>
            </p:nvSpPr>
            <p:spPr>
              <a:xfrm>
                <a:off x="4629586" y="2789614"/>
                <a:ext cx="71983" cy="2783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1" extrusionOk="0">
                    <a:moveTo>
                      <a:pt x="375" y="1"/>
                    </a:moveTo>
                    <a:cubicBezTo>
                      <a:pt x="318" y="1"/>
                      <a:pt x="255" y="13"/>
                      <a:pt x="194" y="42"/>
                    </a:cubicBezTo>
                    <a:cubicBezTo>
                      <a:pt x="0" y="133"/>
                      <a:pt x="4" y="260"/>
                      <a:pt x="179" y="260"/>
                    </a:cubicBezTo>
                    <a:cubicBezTo>
                      <a:pt x="226" y="260"/>
                      <a:pt x="285" y="251"/>
                      <a:pt x="355" y="230"/>
                    </a:cubicBezTo>
                    <a:cubicBezTo>
                      <a:pt x="675" y="134"/>
                      <a:pt x="563" y="1"/>
                      <a:pt x="3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4527315" y="2729574"/>
                <a:ext cx="77636" cy="11283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058" extrusionOk="0">
                    <a:moveTo>
                      <a:pt x="715" y="1"/>
                    </a:moveTo>
                    <a:lnTo>
                      <a:pt x="0" y="182"/>
                    </a:lnTo>
                    <a:lnTo>
                      <a:pt x="176" y="1056"/>
                    </a:lnTo>
                    <a:cubicBezTo>
                      <a:pt x="192" y="1057"/>
                      <a:pt x="207" y="1058"/>
                      <a:pt x="222" y="1058"/>
                    </a:cubicBezTo>
                    <a:cubicBezTo>
                      <a:pt x="502" y="1058"/>
                      <a:pt x="727" y="847"/>
                      <a:pt x="727" y="847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4666270" y="2872583"/>
                <a:ext cx="29113" cy="4393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12" extrusionOk="0">
                    <a:moveTo>
                      <a:pt x="136" y="1"/>
                    </a:moveTo>
                    <a:cubicBezTo>
                      <a:pt x="60" y="1"/>
                      <a:pt x="1" y="93"/>
                      <a:pt x="1" y="207"/>
                    </a:cubicBezTo>
                    <a:cubicBezTo>
                      <a:pt x="1" y="319"/>
                      <a:pt x="62" y="411"/>
                      <a:pt x="135" y="411"/>
                    </a:cubicBezTo>
                    <a:cubicBezTo>
                      <a:pt x="136" y="411"/>
                      <a:pt x="136" y="411"/>
                      <a:pt x="137" y="411"/>
                    </a:cubicBezTo>
                    <a:cubicBezTo>
                      <a:pt x="212" y="411"/>
                      <a:pt x="273" y="320"/>
                      <a:pt x="272" y="206"/>
                    </a:cubicBezTo>
                    <a:cubicBezTo>
                      <a:pt x="272" y="92"/>
                      <a:pt x="211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4518570" y="2784388"/>
                <a:ext cx="60253" cy="14301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341" extrusionOk="0">
                    <a:moveTo>
                      <a:pt x="551" y="0"/>
                    </a:moveTo>
                    <a:lnTo>
                      <a:pt x="0" y="321"/>
                    </a:lnTo>
                    <a:lnTo>
                      <a:pt x="225" y="1340"/>
                    </a:lnTo>
                    <a:lnTo>
                      <a:pt x="565" y="1292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6"/>
              <p:cNvSpPr/>
              <p:nvPr/>
            </p:nvSpPr>
            <p:spPr>
              <a:xfrm>
                <a:off x="4553550" y="2689583"/>
                <a:ext cx="158151" cy="6398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600" extrusionOk="0">
                    <a:moveTo>
                      <a:pt x="809" y="1"/>
                    </a:moveTo>
                    <a:cubicBezTo>
                      <a:pt x="365" y="1"/>
                      <a:pt x="5" y="309"/>
                      <a:pt x="0" y="600"/>
                    </a:cubicBezTo>
                    <a:lnTo>
                      <a:pt x="1483" y="255"/>
                    </a:lnTo>
                    <a:cubicBezTo>
                      <a:pt x="1259" y="73"/>
                      <a:pt x="1025" y="1"/>
                      <a:pt x="8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655926" y="2684251"/>
                <a:ext cx="142581" cy="579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43" extrusionOk="0">
                    <a:moveTo>
                      <a:pt x="740" y="0"/>
                    </a:moveTo>
                    <a:cubicBezTo>
                      <a:pt x="367" y="0"/>
                      <a:pt x="0" y="205"/>
                      <a:pt x="0" y="205"/>
                    </a:cubicBezTo>
                    <a:cubicBezTo>
                      <a:pt x="254" y="462"/>
                      <a:pt x="503" y="543"/>
                      <a:pt x="715" y="543"/>
                    </a:cubicBezTo>
                    <a:cubicBezTo>
                      <a:pt x="1079" y="543"/>
                      <a:pt x="1337" y="305"/>
                      <a:pt x="1337" y="305"/>
                    </a:cubicBezTo>
                    <a:cubicBezTo>
                      <a:pt x="1187" y="73"/>
                      <a:pt x="962" y="0"/>
                      <a:pt x="7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483806" y="3104106"/>
                <a:ext cx="252210" cy="32142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3014" extrusionOk="0">
                    <a:moveTo>
                      <a:pt x="0" y="1"/>
                    </a:moveTo>
                    <a:lnTo>
                      <a:pt x="2364" y="3013"/>
                    </a:lnTo>
                    <a:lnTo>
                      <a:pt x="1956" y="859"/>
                    </a:lnTo>
                    <a:lnTo>
                      <a:pt x="1197" y="5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583943" y="3164892"/>
                <a:ext cx="158898" cy="26938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526" extrusionOk="0">
                    <a:moveTo>
                      <a:pt x="413" y="0"/>
                    </a:moveTo>
                    <a:lnTo>
                      <a:pt x="270" y="92"/>
                    </a:lnTo>
                    <a:lnTo>
                      <a:pt x="1" y="383"/>
                    </a:lnTo>
                    <a:lnTo>
                      <a:pt x="547" y="641"/>
                    </a:lnTo>
                    <a:lnTo>
                      <a:pt x="448" y="1197"/>
                    </a:lnTo>
                    <a:lnTo>
                      <a:pt x="1489" y="2525"/>
                    </a:lnTo>
                    <a:lnTo>
                      <a:pt x="1117" y="833"/>
                    </a:lnTo>
                    <a:lnTo>
                      <a:pt x="765" y="564"/>
                    </a:lnTo>
                    <a:lnTo>
                      <a:pt x="777" y="17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65356" y="3039159"/>
                <a:ext cx="184385" cy="198041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857" extrusionOk="0">
                    <a:moveTo>
                      <a:pt x="257" y="0"/>
                    </a:moveTo>
                    <a:lnTo>
                      <a:pt x="1" y="662"/>
                    </a:lnTo>
                    <a:lnTo>
                      <a:pt x="1152" y="1857"/>
                    </a:lnTo>
                    <a:lnTo>
                      <a:pt x="1415" y="1479"/>
                    </a:lnTo>
                    <a:cubicBezTo>
                      <a:pt x="1728" y="1030"/>
                      <a:pt x="1547" y="387"/>
                      <a:pt x="1031" y="206"/>
                    </a:cubicBezTo>
                    <a:cubicBezTo>
                      <a:pt x="1008" y="198"/>
                      <a:pt x="984" y="191"/>
                      <a:pt x="960" y="185"/>
                    </a:cubicBez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26614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1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445213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0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4638010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4823888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7" y="369"/>
                    </a:lnTo>
                    <a:lnTo>
                      <a:pt x="1" y="428"/>
                    </a:lnTo>
                    <a:lnTo>
                      <a:pt x="295" y="714"/>
                    </a:lnTo>
                    <a:lnTo>
                      <a:pt x="225" y="1117"/>
                    </a:lnTo>
                    <a:lnTo>
                      <a:pt x="225" y="1117"/>
                    </a:lnTo>
                    <a:lnTo>
                      <a:pt x="588" y="926"/>
                    </a:lnTo>
                    <a:lnTo>
                      <a:pt x="951" y="1117"/>
                    </a:lnTo>
                    <a:lnTo>
                      <a:pt x="882" y="714"/>
                    </a:lnTo>
                    <a:lnTo>
                      <a:pt x="1175" y="428"/>
                    </a:lnTo>
                    <a:lnTo>
                      <a:pt x="769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5009872" y="4371155"/>
                <a:ext cx="125305" cy="1192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18" extrusionOk="0">
                    <a:moveTo>
                      <a:pt x="588" y="0"/>
                    </a:moveTo>
                    <a:lnTo>
                      <a:pt x="406" y="369"/>
                    </a:lnTo>
                    <a:lnTo>
                      <a:pt x="0" y="428"/>
                    </a:lnTo>
                    <a:lnTo>
                      <a:pt x="294" y="714"/>
                    </a:lnTo>
                    <a:lnTo>
                      <a:pt x="224" y="1117"/>
                    </a:lnTo>
                    <a:lnTo>
                      <a:pt x="224" y="1117"/>
                    </a:lnTo>
                    <a:lnTo>
                      <a:pt x="588" y="926"/>
                    </a:lnTo>
                    <a:lnTo>
                      <a:pt x="950" y="1117"/>
                    </a:lnTo>
                    <a:lnTo>
                      <a:pt x="881" y="714"/>
                    </a:lnTo>
                    <a:lnTo>
                      <a:pt x="1174" y="428"/>
                    </a:lnTo>
                    <a:lnTo>
                      <a:pt x="768" y="36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570505" y="4059855"/>
                <a:ext cx="249224" cy="249123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36" extrusionOk="0">
                    <a:moveTo>
                      <a:pt x="1169" y="0"/>
                    </a:moveTo>
                    <a:cubicBezTo>
                      <a:pt x="524" y="0"/>
                      <a:pt x="1" y="523"/>
                      <a:pt x="1" y="1167"/>
                    </a:cubicBezTo>
                    <a:cubicBezTo>
                      <a:pt x="1" y="1812"/>
                      <a:pt x="524" y="2336"/>
                      <a:pt x="1169" y="2336"/>
                    </a:cubicBezTo>
                    <a:cubicBezTo>
                      <a:pt x="1814" y="2336"/>
                      <a:pt x="2336" y="1812"/>
                      <a:pt x="2336" y="1167"/>
                    </a:cubicBezTo>
                    <a:cubicBezTo>
                      <a:pt x="2336" y="523"/>
                      <a:pt x="1814" y="0"/>
                      <a:pt x="1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638010" y="4138558"/>
                <a:ext cx="114427" cy="9171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860" fill="none" extrusionOk="0">
                    <a:moveTo>
                      <a:pt x="0" y="429"/>
                    </a:moveTo>
                    <a:lnTo>
                      <a:pt x="406" y="859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1"/>
                    </a:moveTo>
                    <a:lnTo>
                      <a:pt x="759" y="760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392946" y="4109238"/>
                <a:ext cx="80941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fill="none" extrusionOk="0">
                    <a:moveTo>
                      <a:pt x="1" y="760"/>
                    </a:moveTo>
                    <a:lnTo>
                      <a:pt x="759" y="1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4217199" y="351267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217199" y="3653125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0"/>
                    </a:moveTo>
                    <a:lnTo>
                      <a:pt x="7984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217199" y="3793360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435390" y="3931677"/>
                <a:ext cx="415160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" fill="none" extrusionOk="0">
                    <a:moveTo>
                      <a:pt x="0" y="0"/>
                    </a:moveTo>
                    <a:lnTo>
                      <a:pt x="3893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4217199" y="2448068"/>
                <a:ext cx="851542" cy="107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1" fill="none" extrusionOk="0">
                    <a:moveTo>
                      <a:pt x="0" y="1"/>
                    </a:moveTo>
                    <a:lnTo>
                      <a:pt x="798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1798;p36">
              <a:extLst>
                <a:ext uri="{FF2B5EF4-FFF2-40B4-BE49-F238E27FC236}">
                  <a16:creationId xmlns:a16="http://schemas.microsoft.com/office/drawing/2014/main" id="{BD0FEFEE-41ED-417D-A22D-90B4F1018C3B}"/>
                </a:ext>
              </a:extLst>
            </p:cNvPr>
            <p:cNvSpPr/>
            <p:nvPr/>
          </p:nvSpPr>
          <p:spPr>
            <a:xfrm>
              <a:off x="4820743" y="43711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98;p36">
              <a:extLst>
                <a:ext uri="{FF2B5EF4-FFF2-40B4-BE49-F238E27FC236}">
                  <a16:creationId xmlns:a16="http://schemas.microsoft.com/office/drawing/2014/main" id="{94D39721-91D0-42E9-B58F-9C9C602077EB}"/>
                </a:ext>
              </a:extLst>
            </p:cNvPr>
            <p:cNvSpPr/>
            <p:nvPr/>
          </p:nvSpPr>
          <p:spPr>
            <a:xfrm>
              <a:off x="5006088" y="4367855"/>
              <a:ext cx="125305" cy="119230"/>
            </a:xfrm>
            <a:custGeom>
              <a:avLst/>
              <a:gdLst/>
              <a:ahLst/>
              <a:cxnLst/>
              <a:rect l="l" t="t" r="r" b="b"/>
              <a:pathLst>
                <a:path w="1175" h="1118" extrusionOk="0">
                  <a:moveTo>
                    <a:pt x="588" y="0"/>
                  </a:moveTo>
                  <a:lnTo>
                    <a:pt x="406" y="369"/>
                  </a:lnTo>
                  <a:lnTo>
                    <a:pt x="0" y="428"/>
                  </a:lnTo>
                  <a:lnTo>
                    <a:pt x="294" y="714"/>
                  </a:lnTo>
                  <a:lnTo>
                    <a:pt x="224" y="1117"/>
                  </a:lnTo>
                  <a:lnTo>
                    <a:pt x="588" y="926"/>
                  </a:lnTo>
                  <a:lnTo>
                    <a:pt x="950" y="1117"/>
                  </a:lnTo>
                  <a:lnTo>
                    <a:pt x="881" y="714"/>
                  </a:lnTo>
                  <a:lnTo>
                    <a:pt x="1174" y="428"/>
                  </a:lnTo>
                  <a:lnTo>
                    <a:pt x="769" y="36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09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Me</a:t>
            </a:r>
            <a:endParaRPr dirty="0"/>
          </a:p>
        </p:txBody>
      </p:sp>
      <p:sp>
        <p:nvSpPr>
          <p:cNvPr id="1657" name="Google Shape;1657;p34"/>
          <p:cNvSpPr/>
          <p:nvPr/>
        </p:nvSpPr>
        <p:spPr>
          <a:xfrm>
            <a:off x="7120050" y="2261547"/>
            <a:ext cx="1504819" cy="782894"/>
          </a:xfrm>
          <a:custGeom>
            <a:avLst/>
            <a:gdLst/>
            <a:ahLst/>
            <a:cxnLst/>
            <a:rect l="l" t="t" r="r" b="b"/>
            <a:pathLst>
              <a:path w="18289" h="9515" extrusionOk="0">
                <a:moveTo>
                  <a:pt x="842" y="1"/>
                </a:moveTo>
                <a:cubicBezTo>
                  <a:pt x="378" y="1"/>
                  <a:pt x="0" y="377"/>
                  <a:pt x="0" y="842"/>
                </a:cubicBezTo>
                <a:lnTo>
                  <a:pt x="0" y="9514"/>
                </a:lnTo>
                <a:lnTo>
                  <a:pt x="3119" y="7513"/>
                </a:lnTo>
                <a:lnTo>
                  <a:pt x="17448" y="7513"/>
                </a:lnTo>
                <a:cubicBezTo>
                  <a:pt x="17912" y="7513"/>
                  <a:pt x="18289" y="7135"/>
                  <a:pt x="18289" y="6671"/>
                </a:cubicBezTo>
                <a:lnTo>
                  <a:pt x="18289" y="842"/>
                </a:lnTo>
                <a:cubicBezTo>
                  <a:pt x="18289" y="377"/>
                  <a:pt x="17912" y="1"/>
                  <a:pt x="174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4"/>
          <p:cNvSpPr/>
          <p:nvPr/>
        </p:nvSpPr>
        <p:spPr>
          <a:xfrm>
            <a:off x="7177152" y="2194900"/>
            <a:ext cx="1504819" cy="766027"/>
          </a:xfrm>
          <a:custGeom>
            <a:avLst/>
            <a:gdLst/>
            <a:ahLst/>
            <a:cxnLst/>
            <a:rect l="l" t="t" r="r" b="b"/>
            <a:pathLst>
              <a:path w="18289" h="9310" extrusionOk="0">
                <a:moveTo>
                  <a:pt x="842" y="0"/>
                </a:moveTo>
                <a:cubicBezTo>
                  <a:pt x="378" y="0"/>
                  <a:pt x="0" y="378"/>
                  <a:pt x="0" y="842"/>
                </a:cubicBezTo>
                <a:lnTo>
                  <a:pt x="0" y="9309"/>
                </a:lnTo>
                <a:lnTo>
                  <a:pt x="2958" y="7512"/>
                </a:lnTo>
                <a:lnTo>
                  <a:pt x="17448" y="7512"/>
                </a:lnTo>
                <a:cubicBezTo>
                  <a:pt x="17912" y="7512"/>
                  <a:pt x="18289" y="7136"/>
                  <a:pt x="18289" y="6671"/>
                </a:cubicBezTo>
                <a:lnTo>
                  <a:pt x="18289" y="842"/>
                </a:lnTo>
                <a:cubicBezTo>
                  <a:pt x="18289" y="378"/>
                  <a:pt x="17912" y="0"/>
                  <a:pt x="174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4"/>
          <p:cNvSpPr/>
          <p:nvPr/>
        </p:nvSpPr>
        <p:spPr>
          <a:xfrm>
            <a:off x="7271939" y="2282199"/>
            <a:ext cx="123914" cy="123831"/>
          </a:xfrm>
          <a:custGeom>
            <a:avLst/>
            <a:gdLst/>
            <a:ahLst/>
            <a:cxnLst/>
            <a:rect l="l" t="t" r="r" b="b"/>
            <a:pathLst>
              <a:path w="1506" h="1505" extrusionOk="0">
                <a:moveTo>
                  <a:pt x="482" y="0"/>
                </a:moveTo>
                <a:cubicBezTo>
                  <a:pt x="216" y="0"/>
                  <a:pt x="1" y="215"/>
                  <a:pt x="1" y="482"/>
                </a:cubicBezTo>
                <a:lnTo>
                  <a:pt x="1" y="1023"/>
                </a:lnTo>
                <a:cubicBezTo>
                  <a:pt x="1" y="1289"/>
                  <a:pt x="216" y="1505"/>
                  <a:pt x="482" y="1505"/>
                </a:cubicBezTo>
                <a:lnTo>
                  <a:pt x="1024" y="1505"/>
                </a:lnTo>
                <a:cubicBezTo>
                  <a:pt x="1289" y="1505"/>
                  <a:pt x="1505" y="1289"/>
                  <a:pt x="1505" y="1023"/>
                </a:cubicBezTo>
                <a:lnTo>
                  <a:pt x="1505" y="482"/>
                </a:lnTo>
                <a:cubicBezTo>
                  <a:pt x="1505" y="215"/>
                  <a:pt x="1289" y="0"/>
                  <a:pt x="10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4"/>
          <p:cNvSpPr/>
          <p:nvPr/>
        </p:nvSpPr>
        <p:spPr>
          <a:xfrm>
            <a:off x="7271939" y="2446759"/>
            <a:ext cx="123914" cy="123914"/>
          </a:xfrm>
          <a:custGeom>
            <a:avLst/>
            <a:gdLst/>
            <a:ahLst/>
            <a:cxnLst/>
            <a:rect l="l" t="t" r="r" b="b"/>
            <a:pathLst>
              <a:path w="1506" h="1506" extrusionOk="0">
                <a:moveTo>
                  <a:pt x="482" y="1"/>
                </a:moveTo>
                <a:cubicBezTo>
                  <a:pt x="216" y="1"/>
                  <a:pt x="1" y="216"/>
                  <a:pt x="1" y="482"/>
                </a:cubicBezTo>
                <a:lnTo>
                  <a:pt x="1" y="1024"/>
                </a:lnTo>
                <a:cubicBezTo>
                  <a:pt x="1" y="1290"/>
                  <a:pt x="216" y="1505"/>
                  <a:pt x="482" y="1505"/>
                </a:cubicBezTo>
                <a:lnTo>
                  <a:pt x="1024" y="1505"/>
                </a:lnTo>
                <a:cubicBezTo>
                  <a:pt x="1289" y="1505"/>
                  <a:pt x="1505" y="1290"/>
                  <a:pt x="1505" y="1024"/>
                </a:cubicBezTo>
                <a:lnTo>
                  <a:pt x="1505" y="482"/>
                </a:lnTo>
                <a:cubicBezTo>
                  <a:pt x="1505" y="216"/>
                  <a:pt x="1289" y="1"/>
                  <a:pt x="1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7271939" y="2611402"/>
            <a:ext cx="123914" cy="123914"/>
          </a:xfrm>
          <a:custGeom>
            <a:avLst/>
            <a:gdLst/>
            <a:ahLst/>
            <a:cxnLst/>
            <a:rect l="l" t="t" r="r" b="b"/>
            <a:pathLst>
              <a:path w="1506" h="1506" extrusionOk="0">
                <a:moveTo>
                  <a:pt x="482" y="0"/>
                </a:moveTo>
                <a:cubicBezTo>
                  <a:pt x="216" y="0"/>
                  <a:pt x="1" y="216"/>
                  <a:pt x="1" y="482"/>
                </a:cubicBezTo>
                <a:lnTo>
                  <a:pt x="1" y="1025"/>
                </a:lnTo>
                <a:cubicBezTo>
                  <a:pt x="1" y="1290"/>
                  <a:pt x="216" y="1506"/>
                  <a:pt x="482" y="1506"/>
                </a:cubicBezTo>
                <a:lnTo>
                  <a:pt x="1024" y="1506"/>
                </a:lnTo>
                <a:cubicBezTo>
                  <a:pt x="1289" y="1506"/>
                  <a:pt x="1505" y="1290"/>
                  <a:pt x="1505" y="1025"/>
                </a:cubicBezTo>
                <a:lnTo>
                  <a:pt x="1505" y="482"/>
                </a:lnTo>
                <a:cubicBezTo>
                  <a:pt x="1505" y="216"/>
                  <a:pt x="1289" y="0"/>
                  <a:pt x="10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4"/>
          <p:cNvSpPr/>
          <p:nvPr/>
        </p:nvSpPr>
        <p:spPr>
          <a:xfrm>
            <a:off x="7471140" y="2344074"/>
            <a:ext cx="1087906" cy="82"/>
          </a:xfrm>
          <a:custGeom>
            <a:avLst/>
            <a:gdLst/>
            <a:ahLst/>
            <a:cxnLst/>
            <a:rect l="l" t="t" r="r" b="b"/>
            <a:pathLst>
              <a:path w="13222" h="1" fill="none" extrusionOk="0">
                <a:moveTo>
                  <a:pt x="1" y="0"/>
                </a:moveTo>
                <a:lnTo>
                  <a:pt x="13222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7471140" y="2508716"/>
            <a:ext cx="1087906" cy="82"/>
          </a:xfrm>
          <a:custGeom>
            <a:avLst/>
            <a:gdLst/>
            <a:ahLst/>
            <a:cxnLst/>
            <a:rect l="l" t="t" r="r" b="b"/>
            <a:pathLst>
              <a:path w="13222" h="1" fill="none" extrusionOk="0">
                <a:moveTo>
                  <a:pt x="1" y="0"/>
                </a:moveTo>
                <a:lnTo>
                  <a:pt x="13222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7471140" y="2673276"/>
            <a:ext cx="1087906" cy="82"/>
          </a:xfrm>
          <a:custGeom>
            <a:avLst/>
            <a:gdLst/>
            <a:ahLst/>
            <a:cxnLst/>
            <a:rect l="l" t="t" r="r" b="b"/>
            <a:pathLst>
              <a:path w="13222" h="1" fill="none" extrusionOk="0">
                <a:moveTo>
                  <a:pt x="1" y="1"/>
                </a:moveTo>
                <a:lnTo>
                  <a:pt x="13222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7289547" y="2264098"/>
            <a:ext cx="130990" cy="104825"/>
          </a:xfrm>
          <a:custGeom>
            <a:avLst/>
            <a:gdLst/>
            <a:ahLst/>
            <a:cxnLst/>
            <a:rect l="l" t="t" r="r" b="b"/>
            <a:pathLst>
              <a:path w="1592" h="1274" fill="none" extrusionOk="0">
                <a:moveTo>
                  <a:pt x="0" y="638"/>
                </a:moveTo>
                <a:lnTo>
                  <a:pt x="575" y="1273"/>
                </a:lnTo>
                <a:lnTo>
                  <a:pt x="1592" y="1"/>
                </a:ln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miter lim="11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7289547" y="2430879"/>
            <a:ext cx="130990" cy="104742"/>
          </a:xfrm>
          <a:custGeom>
            <a:avLst/>
            <a:gdLst/>
            <a:ahLst/>
            <a:cxnLst/>
            <a:rect l="l" t="t" r="r" b="b"/>
            <a:pathLst>
              <a:path w="1592" h="1273" fill="none" extrusionOk="0">
                <a:moveTo>
                  <a:pt x="0" y="636"/>
                </a:moveTo>
                <a:lnTo>
                  <a:pt x="575" y="1273"/>
                </a:lnTo>
                <a:lnTo>
                  <a:pt x="1592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miter lim="11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7289547" y="2600294"/>
            <a:ext cx="130990" cy="104742"/>
          </a:xfrm>
          <a:custGeom>
            <a:avLst/>
            <a:gdLst/>
            <a:ahLst/>
            <a:cxnLst/>
            <a:rect l="l" t="t" r="r" b="b"/>
            <a:pathLst>
              <a:path w="1592" h="1273" fill="none" extrusionOk="0">
                <a:moveTo>
                  <a:pt x="0" y="636"/>
                </a:moveTo>
                <a:lnTo>
                  <a:pt x="575" y="1273"/>
                </a:lnTo>
                <a:lnTo>
                  <a:pt x="1592" y="1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miter lim="11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8" name="Google Shape;1668;p34"/>
          <p:cNvGrpSpPr/>
          <p:nvPr/>
        </p:nvGrpSpPr>
        <p:grpSpPr>
          <a:xfrm>
            <a:off x="7335126" y="3178032"/>
            <a:ext cx="987905" cy="1100562"/>
            <a:chOff x="7394539" y="3473682"/>
            <a:chExt cx="987905" cy="1100562"/>
          </a:xfrm>
        </p:grpSpPr>
        <p:sp>
          <p:nvSpPr>
            <p:cNvPr id="1669" name="Google Shape;1669;p34"/>
            <p:cNvSpPr/>
            <p:nvPr/>
          </p:nvSpPr>
          <p:spPr>
            <a:xfrm rot="10800000">
              <a:off x="7394539" y="3543066"/>
              <a:ext cx="929230" cy="1031178"/>
            </a:xfrm>
            <a:custGeom>
              <a:avLst/>
              <a:gdLst/>
              <a:ahLst/>
              <a:cxnLst/>
              <a:rect l="l" t="t" r="r" b="b"/>
              <a:pathLst>
                <a:path w="10719" h="11895" extrusionOk="0">
                  <a:moveTo>
                    <a:pt x="564" y="0"/>
                  </a:moveTo>
                  <a:cubicBezTo>
                    <a:pt x="252" y="0"/>
                    <a:pt x="0" y="253"/>
                    <a:pt x="0" y="564"/>
                  </a:cubicBezTo>
                  <a:lnTo>
                    <a:pt x="0" y="11331"/>
                  </a:lnTo>
                  <a:cubicBezTo>
                    <a:pt x="0" y="11642"/>
                    <a:pt x="252" y="11895"/>
                    <a:pt x="564" y="11895"/>
                  </a:cubicBezTo>
                  <a:lnTo>
                    <a:pt x="10719" y="11895"/>
                  </a:lnTo>
                  <a:lnTo>
                    <a:pt x="9822" y="10585"/>
                  </a:lnTo>
                  <a:lnTo>
                    <a:pt x="9822" y="564"/>
                  </a:lnTo>
                  <a:cubicBezTo>
                    <a:pt x="9822" y="253"/>
                    <a:pt x="9570" y="0"/>
                    <a:pt x="9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8114606" y="3587454"/>
              <a:ext cx="166705" cy="166618"/>
            </a:xfrm>
            <a:custGeom>
              <a:avLst/>
              <a:gdLst/>
              <a:ahLst/>
              <a:cxnLst/>
              <a:rect l="l" t="t" r="r" b="b"/>
              <a:pathLst>
                <a:path w="1923" h="1922" extrusionOk="0">
                  <a:moveTo>
                    <a:pt x="962" y="1"/>
                  </a:moveTo>
                  <a:cubicBezTo>
                    <a:pt x="432" y="1"/>
                    <a:pt x="1" y="430"/>
                    <a:pt x="1" y="961"/>
                  </a:cubicBezTo>
                  <a:cubicBezTo>
                    <a:pt x="1" y="1491"/>
                    <a:pt x="432" y="1921"/>
                    <a:pt x="962" y="1921"/>
                  </a:cubicBezTo>
                  <a:cubicBezTo>
                    <a:pt x="1493" y="1921"/>
                    <a:pt x="1922" y="1491"/>
                    <a:pt x="1922" y="961"/>
                  </a:cubicBezTo>
                  <a:cubicBezTo>
                    <a:pt x="1922" y="430"/>
                    <a:pt x="1493" y="1"/>
                    <a:pt x="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8114606" y="3825935"/>
              <a:ext cx="166705" cy="166531"/>
            </a:xfrm>
            <a:custGeom>
              <a:avLst/>
              <a:gdLst/>
              <a:ahLst/>
              <a:cxnLst/>
              <a:rect l="l" t="t" r="r" b="b"/>
              <a:pathLst>
                <a:path w="1923" h="1921" extrusionOk="0">
                  <a:moveTo>
                    <a:pt x="962" y="0"/>
                  </a:moveTo>
                  <a:cubicBezTo>
                    <a:pt x="432" y="0"/>
                    <a:pt x="1" y="430"/>
                    <a:pt x="1" y="960"/>
                  </a:cubicBezTo>
                  <a:cubicBezTo>
                    <a:pt x="1" y="1491"/>
                    <a:pt x="432" y="1921"/>
                    <a:pt x="962" y="1921"/>
                  </a:cubicBezTo>
                  <a:cubicBezTo>
                    <a:pt x="1493" y="1921"/>
                    <a:pt x="1922" y="1491"/>
                    <a:pt x="1922" y="960"/>
                  </a:cubicBezTo>
                  <a:cubicBezTo>
                    <a:pt x="1922" y="430"/>
                    <a:pt x="1493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 rot="10800000">
              <a:off x="7453214" y="3473682"/>
              <a:ext cx="929230" cy="1031178"/>
            </a:xfrm>
            <a:custGeom>
              <a:avLst/>
              <a:gdLst/>
              <a:ahLst/>
              <a:cxnLst/>
              <a:rect l="l" t="t" r="r" b="b"/>
              <a:pathLst>
                <a:path w="10719" h="11895" extrusionOk="0">
                  <a:moveTo>
                    <a:pt x="564" y="0"/>
                  </a:moveTo>
                  <a:cubicBezTo>
                    <a:pt x="252" y="0"/>
                    <a:pt x="0" y="253"/>
                    <a:pt x="0" y="564"/>
                  </a:cubicBezTo>
                  <a:lnTo>
                    <a:pt x="0" y="11331"/>
                  </a:lnTo>
                  <a:cubicBezTo>
                    <a:pt x="0" y="11642"/>
                    <a:pt x="252" y="11895"/>
                    <a:pt x="564" y="11895"/>
                  </a:cubicBezTo>
                  <a:lnTo>
                    <a:pt x="10719" y="11895"/>
                  </a:lnTo>
                  <a:lnTo>
                    <a:pt x="9822" y="10585"/>
                  </a:lnTo>
                  <a:lnTo>
                    <a:pt x="9822" y="564"/>
                  </a:lnTo>
                  <a:cubicBezTo>
                    <a:pt x="9822" y="253"/>
                    <a:pt x="9570" y="0"/>
                    <a:pt x="9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8063805" y="3697722"/>
              <a:ext cx="209010" cy="87"/>
            </a:xfrm>
            <a:custGeom>
              <a:avLst/>
              <a:gdLst/>
              <a:ahLst/>
              <a:cxnLst/>
              <a:rect l="l" t="t" r="r" b="b"/>
              <a:pathLst>
                <a:path w="2411" h="1" fill="none" extrusionOk="0">
                  <a:moveTo>
                    <a:pt x="241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8063805" y="3812845"/>
              <a:ext cx="209010" cy="87"/>
            </a:xfrm>
            <a:custGeom>
              <a:avLst/>
              <a:gdLst/>
              <a:ahLst/>
              <a:cxnLst/>
              <a:rect l="l" t="t" r="r" b="b"/>
              <a:pathLst>
                <a:path w="2411" h="1" fill="none" extrusionOk="0">
                  <a:moveTo>
                    <a:pt x="241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597153" y="3583379"/>
              <a:ext cx="379529" cy="379702"/>
            </a:xfrm>
            <a:custGeom>
              <a:avLst/>
              <a:gdLst/>
              <a:ahLst/>
              <a:cxnLst/>
              <a:rect l="l" t="t" r="r" b="b"/>
              <a:pathLst>
                <a:path w="4378" h="4380" extrusionOk="0">
                  <a:moveTo>
                    <a:pt x="2188" y="1"/>
                  </a:moveTo>
                  <a:cubicBezTo>
                    <a:pt x="980" y="1"/>
                    <a:pt x="0" y="980"/>
                    <a:pt x="0" y="2190"/>
                  </a:cubicBezTo>
                  <a:cubicBezTo>
                    <a:pt x="0" y="3398"/>
                    <a:pt x="980" y="4379"/>
                    <a:pt x="2188" y="4379"/>
                  </a:cubicBezTo>
                  <a:cubicBezTo>
                    <a:pt x="3398" y="4379"/>
                    <a:pt x="4377" y="3398"/>
                    <a:pt x="4377" y="2190"/>
                  </a:cubicBezTo>
                  <a:cubicBezTo>
                    <a:pt x="4377" y="980"/>
                    <a:pt x="3398" y="1"/>
                    <a:pt x="2188" y="1"/>
                  </a:cubicBezTo>
                  <a:close/>
                </a:path>
              </a:pathLst>
            </a:custGeom>
            <a:solidFill>
              <a:srgbClr val="E1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678641" y="3825935"/>
              <a:ext cx="216552" cy="242212"/>
            </a:xfrm>
            <a:custGeom>
              <a:avLst/>
              <a:gdLst/>
              <a:ahLst/>
              <a:cxnLst/>
              <a:rect l="l" t="t" r="r" b="b"/>
              <a:pathLst>
                <a:path w="2498" h="2794" extrusionOk="0">
                  <a:moveTo>
                    <a:pt x="1629" y="0"/>
                  </a:moveTo>
                  <a:lnTo>
                    <a:pt x="535" y="89"/>
                  </a:lnTo>
                  <a:lnTo>
                    <a:pt x="492" y="101"/>
                  </a:lnTo>
                  <a:lnTo>
                    <a:pt x="288" y="156"/>
                  </a:lnTo>
                  <a:lnTo>
                    <a:pt x="94" y="207"/>
                  </a:lnTo>
                  <a:lnTo>
                    <a:pt x="1" y="232"/>
                  </a:lnTo>
                  <a:lnTo>
                    <a:pt x="15" y="383"/>
                  </a:lnTo>
                  <a:lnTo>
                    <a:pt x="172" y="2220"/>
                  </a:lnTo>
                  <a:lnTo>
                    <a:pt x="219" y="2777"/>
                  </a:lnTo>
                  <a:lnTo>
                    <a:pt x="222" y="2794"/>
                  </a:lnTo>
                  <a:lnTo>
                    <a:pt x="2047" y="2794"/>
                  </a:lnTo>
                  <a:lnTo>
                    <a:pt x="2066" y="2502"/>
                  </a:lnTo>
                  <a:lnTo>
                    <a:pt x="2082" y="2244"/>
                  </a:lnTo>
                  <a:lnTo>
                    <a:pt x="2093" y="2051"/>
                  </a:lnTo>
                  <a:lnTo>
                    <a:pt x="2108" y="1806"/>
                  </a:lnTo>
                  <a:lnTo>
                    <a:pt x="2116" y="1669"/>
                  </a:lnTo>
                  <a:lnTo>
                    <a:pt x="2498" y="747"/>
                  </a:lnTo>
                  <a:lnTo>
                    <a:pt x="2270" y="201"/>
                  </a:lnTo>
                  <a:lnTo>
                    <a:pt x="2267" y="192"/>
                  </a:lnTo>
                  <a:lnTo>
                    <a:pt x="1966" y="106"/>
                  </a:lnTo>
                  <a:lnTo>
                    <a:pt x="1861" y="73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685836" y="3814926"/>
              <a:ext cx="189331" cy="91718"/>
            </a:xfrm>
            <a:custGeom>
              <a:avLst/>
              <a:gdLst/>
              <a:ahLst/>
              <a:cxnLst/>
              <a:rect l="l" t="t" r="r" b="b"/>
              <a:pathLst>
                <a:path w="2184" h="1058" extrusionOk="0">
                  <a:moveTo>
                    <a:pt x="1130" y="0"/>
                  </a:moveTo>
                  <a:lnTo>
                    <a:pt x="405" y="205"/>
                  </a:lnTo>
                  <a:lnTo>
                    <a:pt x="35" y="310"/>
                  </a:lnTo>
                  <a:lnTo>
                    <a:pt x="14" y="316"/>
                  </a:lnTo>
                  <a:lnTo>
                    <a:pt x="0" y="319"/>
                  </a:lnTo>
                  <a:cubicBezTo>
                    <a:pt x="5" y="325"/>
                    <a:pt x="8" y="329"/>
                    <a:pt x="11" y="334"/>
                  </a:cubicBezTo>
                  <a:cubicBezTo>
                    <a:pt x="158" y="540"/>
                    <a:pt x="301" y="708"/>
                    <a:pt x="436" y="842"/>
                  </a:cubicBezTo>
                  <a:cubicBezTo>
                    <a:pt x="469" y="874"/>
                    <a:pt x="409" y="1058"/>
                    <a:pt x="409" y="1058"/>
                  </a:cubicBezTo>
                  <a:cubicBezTo>
                    <a:pt x="409" y="1058"/>
                    <a:pt x="1041" y="820"/>
                    <a:pt x="1549" y="820"/>
                  </a:cubicBezTo>
                  <a:cubicBezTo>
                    <a:pt x="1760" y="820"/>
                    <a:pt x="1950" y="862"/>
                    <a:pt x="2064" y="979"/>
                  </a:cubicBezTo>
                  <a:cubicBezTo>
                    <a:pt x="2064" y="979"/>
                    <a:pt x="2120" y="596"/>
                    <a:pt x="2184" y="319"/>
                  </a:cubicBezTo>
                  <a:lnTo>
                    <a:pt x="1778" y="19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741665" y="3625597"/>
              <a:ext cx="149020" cy="191932"/>
            </a:xfrm>
            <a:custGeom>
              <a:avLst/>
              <a:gdLst/>
              <a:ahLst/>
              <a:cxnLst/>
              <a:rect l="l" t="t" r="r" b="b"/>
              <a:pathLst>
                <a:path w="1719" h="2214" extrusionOk="0">
                  <a:moveTo>
                    <a:pt x="636" y="1"/>
                  </a:moveTo>
                  <a:cubicBezTo>
                    <a:pt x="391" y="1"/>
                    <a:pt x="153" y="95"/>
                    <a:pt x="1" y="343"/>
                  </a:cubicBezTo>
                  <a:lnTo>
                    <a:pt x="964" y="2212"/>
                  </a:lnTo>
                  <a:cubicBezTo>
                    <a:pt x="981" y="2213"/>
                    <a:pt x="999" y="2213"/>
                    <a:pt x="1017" y="2213"/>
                  </a:cubicBezTo>
                  <a:cubicBezTo>
                    <a:pt x="1330" y="2213"/>
                    <a:pt x="1718" y="2044"/>
                    <a:pt x="1718" y="2044"/>
                  </a:cubicBezTo>
                  <a:cubicBezTo>
                    <a:pt x="1718" y="2044"/>
                    <a:pt x="1667" y="918"/>
                    <a:pt x="1575" y="539"/>
                  </a:cubicBezTo>
                  <a:cubicBezTo>
                    <a:pt x="1513" y="284"/>
                    <a:pt x="106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739498" y="3760225"/>
              <a:ext cx="92151" cy="94579"/>
            </a:xfrm>
            <a:custGeom>
              <a:avLst/>
              <a:gdLst/>
              <a:ahLst/>
              <a:cxnLst/>
              <a:rect l="l" t="t" r="r" b="b"/>
              <a:pathLst>
                <a:path w="1063" h="1091" extrusionOk="0">
                  <a:moveTo>
                    <a:pt x="1031" y="0"/>
                  </a:moveTo>
                  <a:lnTo>
                    <a:pt x="1" y="33"/>
                  </a:lnTo>
                  <a:lnTo>
                    <a:pt x="35" y="1091"/>
                  </a:lnTo>
                  <a:lnTo>
                    <a:pt x="1054" y="1091"/>
                  </a:lnTo>
                  <a:cubicBezTo>
                    <a:pt x="1061" y="1046"/>
                    <a:pt x="1063" y="1000"/>
                    <a:pt x="1062" y="955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733689" y="3641201"/>
              <a:ext cx="148067" cy="159770"/>
            </a:xfrm>
            <a:custGeom>
              <a:avLst/>
              <a:gdLst/>
              <a:ahLst/>
              <a:cxnLst/>
              <a:rect l="l" t="t" r="r" b="b"/>
              <a:pathLst>
                <a:path w="1708" h="1843" extrusionOk="0">
                  <a:moveTo>
                    <a:pt x="846" y="0"/>
                  </a:moveTo>
                  <a:cubicBezTo>
                    <a:pt x="821" y="0"/>
                    <a:pt x="796" y="1"/>
                    <a:pt x="771" y="4"/>
                  </a:cubicBezTo>
                  <a:cubicBezTo>
                    <a:pt x="327" y="44"/>
                    <a:pt x="0" y="436"/>
                    <a:pt x="40" y="879"/>
                  </a:cubicBezTo>
                  <a:lnTo>
                    <a:pt x="86" y="1382"/>
                  </a:lnTo>
                  <a:cubicBezTo>
                    <a:pt x="110" y="1645"/>
                    <a:pt x="330" y="1843"/>
                    <a:pt x="589" y="1843"/>
                  </a:cubicBezTo>
                  <a:cubicBezTo>
                    <a:pt x="604" y="1843"/>
                    <a:pt x="619" y="1842"/>
                    <a:pt x="635" y="1841"/>
                  </a:cubicBezTo>
                  <a:lnTo>
                    <a:pt x="962" y="1811"/>
                  </a:lnTo>
                  <a:cubicBezTo>
                    <a:pt x="1390" y="1772"/>
                    <a:pt x="1707" y="1393"/>
                    <a:pt x="1668" y="964"/>
                  </a:cubicBezTo>
                  <a:lnTo>
                    <a:pt x="1647" y="733"/>
                  </a:lnTo>
                  <a:cubicBezTo>
                    <a:pt x="1609" y="315"/>
                    <a:pt x="1258" y="0"/>
                    <a:pt x="846" y="0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691385" y="3641634"/>
              <a:ext cx="83396" cy="178321"/>
            </a:xfrm>
            <a:custGeom>
              <a:avLst/>
              <a:gdLst/>
              <a:ahLst/>
              <a:cxnLst/>
              <a:rect l="l" t="t" r="r" b="b"/>
              <a:pathLst>
                <a:path w="962" h="2057" extrusionOk="0">
                  <a:moveTo>
                    <a:pt x="875" y="0"/>
                  </a:moveTo>
                  <a:cubicBezTo>
                    <a:pt x="548" y="0"/>
                    <a:pt x="259" y="167"/>
                    <a:pt x="196" y="302"/>
                  </a:cubicBezTo>
                  <a:cubicBezTo>
                    <a:pt x="43" y="631"/>
                    <a:pt x="0" y="1412"/>
                    <a:pt x="4" y="1921"/>
                  </a:cubicBezTo>
                  <a:cubicBezTo>
                    <a:pt x="153" y="2030"/>
                    <a:pt x="356" y="2057"/>
                    <a:pt x="520" y="2057"/>
                  </a:cubicBezTo>
                  <a:cubicBezTo>
                    <a:pt x="681" y="2057"/>
                    <a:pt x="804" y="2031"/>
                    <a:pt x="804" y="2031"/>
                  </a:cubicBezTo>
                  <a:lnTo>
                    <a:pt x="722" y="1396"/>
                  </a:lnTo>
                  <a:lnTo>
                    <a:pt x="962" y="4"/>
                  </a:lnTo>
                  <a:cubicBezTo>
                    <a:pt x="933" y="2"/>
                    <a:pt x="904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701007" y="3714193"/>
              <a:ext cx="63284" cy="58776"/>
            </a:xfrm>
            <a:custGeom>
              <a:avLst/>
              <a:gdLst/>
              <a:ahLst/>
              <a:cxnLst/>
              <a:rect l="l" t="t" r="r" b="b"/>
              <a:pathLst>
                <a:path w="730" h="678" extrusionOk="0">
                  <a:moveTo>
                    <a:pt x="345" y="0"/>
                  </a:moveTo>
                  <a:cubicBezTo>
                    <a:pt x="301" y="0"/>
                    <a:pt x="260" y="13"/>
                    <a:pt x="221" y="33"/>
                  </a:cubicBezTo>
                  <a:cubicBezTo>
                    <a:pt x="1" y="144"/>
                    <a:pt x="39" y="677"/>
                    <a:pt x="404" y="677"/>
                  </a:cubicBezTo>
                  <a:cubicBezTo>
                    <a:pt x="476" y="677"/>
                    <a:pt x="559" y="657"/>
                    <a:pt x="655" y="610"/>
                  </a:cubicBezTo>
                  <a:lnTo>
                    <a:pt x="729" y="357"/>
                  </a:lnTo>
                  <a:cubicBezTo>
                    <a:pt x="592" y="88"/>
                    <a:pt x="461" y="0"/>
                    <a:pt x="345" y="0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3129" y="3826802"/>
              <a:ext cx="312517" cy="196873"/>
            </a:xfrm>
            <a:custGeom>
              <a:avLst/>
              <a:gdLst/>
              <a:ahLst/>
              <a:cxnLst/>
              <a:rect l="l" t="t" r="r" b="b"/>
              <a:pathLst>
                <a:path w="3605" h="2271" extrusionOk="0">
                  <a:moveTo>
                    <a:pt x="1252" y="0"/>
                  </a:moveTo>
                  <a:lnTo>
                    <a:pt x="1013" y="68"/>
                  </a:lnTo>
                  <a:lnTo>
                    <a:pt x="643" y="173"/>
                  </a:lnTo>
                  <a:lnTo>
                    <a:pt x="622" y="179"/>
                  </a:lnTo>
                  <a:lnTo>
                    <a:pt x="608" y="182"/>
                  </a:lnTo>
                  <a:cubicBezTo>
                    <a:pt x="400" y="239"/>
                    <a:pt x="103" y="380"/>
                    <a:pt x="64" y="725"/>
                  </a:cubicBezTo>
                  <a:cubicBezTo>
                    <a:pt x="36" y="974"/>
                    <a:pt x="0" y="1592"/>
                    <a:pt x="2" y="2271"/>
                  </a:cubicBezTo>
                  <a:lnTo>
                    <a:pt x="697" y="2210"/>
                  </a:lnTo>
                  <a:lnTo>
                    <a:pt x="996" y="2184"/>
                  </a:lnTo>
                  <a:lnTo>
                    <a:pt x="2434" y="2057"/>
                  </a:lnTo>
                  <a:lnTo>
                    <a:pt x="2618" y="2041"/>
                  </a:lnTo>
                  <a:lnTo>
                    <a:pt x="3605" y="1955"/>
                  </a:lnTo>
                  <a:cubicBezTo>
                    <a:pt x="3516" y="1408"/>
                    <a:pt x="3291" y="428"/>
                    <a:pt x="2797" y="182"/>
                  </a:cubicBezTo>
                  <a:lnTo>
                    <a:pt x="2795" y="191"/>
                  </a:lnTo>
                  <a:lnTo>
                    <a:pt x="2792" y="182"/>
                  </a:lnTo>
                  <a:lnTo>
                    <a:pt x="2386" y="60"/>
                  </a:lnTo>
                  <a:lnTo>
                    <a:pt x="2284" y="29"/>
                  </a:lnTo>
                  <a:lnTo>
                    <a:pt x="2589" y="948"/>
                  </a:lnTo>
                  <a:cubicBezTo>
                    <a:pt x="2697" y="1274"/>
                    <a:pt x="2650" y="1632"/>
                    <a:pt x="2461" y="1920"/>
                  </a:cubicBezTo>
                  <a:lnTo>
                    <a:pt x="1357" y="1994"/>
                  </a:lnTo>
                  <a:lnTo>
                    <a:pt x="1412" y="1852"/>
                  </a:lnTo>
                  <a:cubicBezTo>
                    <a:pt x="1488" y="1659"/>
                    <a:pt x="1509" y="1449"/>
                    <a:pt x="1472" y="1245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792032" y="3635046"/>
              <a:ext cx="83743" cy="61290"/>
            </a:xfrm>
            <a:custGeom>
              <a:avLst/>
              <a:gdLst/>
              <a:ahLst/>
              <a:cxnLst/>
              <a:rect l="l" t="t" r="r" b="b"/>
              <a:pathLst>
                <a:path w="966" h="707" extrusionOk="0">
                  <a:moveTo>
                    <a:pt x="330" y="1"/>
                  </a:moveTo>
                  <a:cubicBezTo>
                    <a:pt x="212" y="1"/>
                    <a:pt x="96" y="32"/>
                    <a:pt x="1" y="83"/>
                  </a:cubicBezTo>
                  <a:cubicBezTo>
                    <a:pt x="376" y="119"/>
                    <a:pt x="807" y="434"/>
                    <a:pt x="966" y="707"/>
                  </a:cubicBezTo>
                  <a:cubicBezTo>
                    <a:pt x="921" y="185"/>
                    <a:pt x="619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741665" y="3641201"/>
              <a:ext cx="50454" cy="60510"/>
            </a:xfrm>
            <a:custGeom>
              <a:avLst/>
              <a:gdLst/>
              <a:ahLst/>
              <a:cxnLst/>
              <a:rect l="l" t="t" r="r" b="b"/>
              <a:pathLst>
                <a:path w="582" h="698" extrusionOk="0">
                  <a:moveTo>
                    <a:pt x="475" y="0"/>
                  </a:moveTo>
                  <a:cubicBezTo>
                    <a:pt x="306" y="0"/>
                    <a:pt x="1" y="83"/>
                    <a:pt x="67" y="698"/>
                  </a:cubicBezTo>
                  <a:cubicBezTo>
                    <a:pt x="552" y="682"/>
                    <a:pt x="582" y="12"/>
                    <a:pt x="582" y="12"/>
                  </a:cubicBezTo>
                  <a:cubicBezTo>
                    <a:pt x="582" y="12"/>
                    <a:pt x="538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 rot="10800000">
              <a:off x="7538637" y="3525741"/>
              <a:ext cx="496200" cy="495000"/>
            </a:xfrm>
            <a:prstGeom prst="blockArc">
              <a:avLst>
                <a:gd name="adj1" fmla="val 10822079"/>
                <a:gd name="adj2" fmla="val 9875"/>
                <a:gd name="adj3" fmla="val 115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589220" y="3967018"/>
              <a:ext cx="387600" cy="20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47519" y="4049246"/>
              <a:ext cx="625295" cy="87"/>
            </a:xfrm>
            <a:custGeom>
              <a:avLst/>
              <a:gdLst/>
              <a:ahLst/>
              <a:cxnLst/>
              <a:rect l="l" t="t" r="r" b="b"/>
              <a:pathLst>
                <a:path w="7213" h="1" fill="none" extrusionOk="0">
                  <a:moveTo>
                    <a:pt x="7212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47519" y="4169310"/>
              <a:ext cx="625295" cy="87"/>
            </a:xfrm>
            <a:custGeom>
              <a:avLst/>
              <a:gdLst/>
              <a:ahLst/>
              <a:cxnLst/>
              <a:rect l="l" t="t" r="r" b="b"/>
              <a:pathLst>
                <a:path w="7213" h="1" fill="none" extrusionOk="0">
                  <a:moveTo>
                    <a:pt x="7212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47519" y="4289201"/>
              <a:ext cx="625295" cy="87"/>
            </a:xfrm>
            <a:custGeom>
              <a:avLst/>
              <a:gdLst/>
              <a:ahLst/>
              <a:cxnLst/>
              <a:rect l="l" t="t" r="r" b="b"/>
              <a:pathLst>
                <a:path w="7213" h="1" fill="none" extrusionOk="0">
                  <a:moveTo>
                    <a:pt x="7212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8005723" y="4409179"/>
              <a:ext cx="267092" cy="87"/>
            </a:xfrm>
            <a:custGeom>
              <a:avLst/>
              <a:gdLst/>
              <a:ahLst/>
              <a:cxnLst/>
              <a:rect l="l" t="t" r="r" b="b"/>
              <a:pathLst>
                <a:path w="3081" h="1" fill="none" extrusionOk="0">
                  <a:moveTo>
                    <a:pt x="308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 rot="10800000">
              <a:off x="7453214" y="3473685"/>
              <a:ext cx="929230" cy="1031178"/>
            </a:xfrm>
            <a:custGeom>
              <a:avLst/>
              <a:gdLst/>
              <a:ahLst/>
              <a:cxnLst/>
              <a:rect l="l" t="t" r="r" b="b"/>
              <a:pathLst>
                <a:path w="10719" h="11895" fill="none" extrusionOk="0">
                  <a:moveTo>
                    <a:pt x="564" y="0"/>
                  </a:moveTo>
                  <a:lnTo>
                    <a:pt x="9259" y="0"/>
                  </a:lnTo>
                  <a:cubicBezTo>
                    <a:pt x="9570" y="0"/>
                    <a:pt x="9822" y="253"/>
                    <a:pt x="9822" y="564"/>
                  </a:cubicBezTo>
                  <a:lnTo>
                    <a:pt x="9822" y="10585"/>
                  </a:lnTo>
                  <a:lnTo>
                    <a:pt x="10719" y="11895"/>
                  </a:lnTo>
                  <a:lnTo>
                    <a:pt x="564" y="11895"/>
                  </a:lnTo>
                  <a:cubicBezTo>
                    <a:pt x="252" y="11895"/>
                    <a:pt x="0" y="11642"/>
                    <a:pt x="0" y="11331"/>
                  </a:cubicBezTo>
                  <a:lnTo>
                    <a:pt x="0" y="564"/>
                  </a:lnTo>
                  <a:cubicBezTo>
                    <a:pt x="0" y="253"/>
                    <a:pt x="252" y="0"/>
                    <a:pt x="5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3" name="Google Shape;1693;p34"/>
          <p:cNvSpPr/>
          <p:nvPr/>
        </p:nvSpPr>
        <p:spPr>
          <a:xfrm>
            <a:off x="7177152" y="2194900"/>
            <a:ext cx="1504819" cy="766027"/>
          </a:xfrm>
          <a:custGeom>
            <a:avLst/>
            <a:gdLst/>
            <a:ahLst/>
            <a:cxnLst/>
            <a:rect l="l" t="t" r="r" b="b"/>
            <a:pathLst>
              <a:path w="18289" h="9310" fill="none" extrusionOk="0">
                <a:moveTo>
                  <a:pt x="17448" y="0"/>
                </a:moveTo>
                <a:lnTo>
                  <a:pt x="842" y="0"/>
                </a:lnTo>
                <a:cubicBezTo>
                  <a:pt x="378" y="0"/>
                  <a:pt x="0" y="378"/>
                  <a:pt x="0" y="842"/>
                </a:cubicBezTo>
                <a:lnTo>
                  <a:pt x="0" y="9309"/>
                </a:lnTo>
                <a:lnTo>
                  <a:pt x="2958" y="7512"/>
                </a:lnTo>
                <a:lnTo>
                  <a:pt x="17448" y="7512"/>
                </a:lnTo>
                <a:cubicBezTo>
                  <a:pt x="17912" y="7512"/>
                  <a:pt x="18289" y="7136"/>
                  <a:pt x="18289" y="6671"/>
                </a:cubicBezTo>
                <a:lnTo>
                  <a:pt x="18289" y="842"/>
                </a:lnTo>
                <a:cubicBezTo>
                  <a:pt x="18289" y="378"/>
                  <a:pt x="17912" y="0"/>
                  <a:pt x="174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458;p32">
            <a:extLst>
              <a:ext uri="{FF2B5EF4-FFF2-40B4-BE49-F238E27FC236}">
                <a16:creationId xmlns:a16="http://schemas.microsoft.com/office/drawing/2014/main" id="{83F5CAE1-7C23-47E0-80C1-E9DA997979AF}"/>
              </a:ext>
            </a:extLst>
          </p:cNvPr>
          <p:cNvGrpSpPr/>
          <p:nvPr/>
        </p:nvGrpSpPr>
        <p:grpSpPr>
          <a:xfrm>
            <a:off x="315324" y="1499228"/>
            <a:ext cx="1745374" cy="2459571"/>
            <a:chOff x="769519" y="1762097"/>
            <a:chExt cx="2160126" cy="2981319"/>
          </a:xfrm>
        </p:grpSpPr>
        <p:grpSp>
          <p:nvGrpSpPr>
            <p:cNvPr id="106" name="Google Shape;1459;p32">
              <a:extLst>
                <a:ext uri="{FF2B5EF4-FFF2-40B4-BE49-F238E27FC236}">
                  <a16:creationId xmlns:a16="http://schemas.microsoft.com/office/drawing/2014/main" id="{23B0ABE3-C1DE-47A0-81A7-FBCFAD120329}"/>
                </a:ext>
              </a:extLst>
            </p:cNvPr>
            <p:cNvGrpSpPr/>
            <p:nvPr/>
          </p:nvGrpSpPr>
          <p:grpSpPr>
            <a:xfrm>
              <a:off x="1211249" y="1762097"/>
              <a:ext cx="1718396" cy="2981319"/>
              <a:chOff x="457199" y="1762084"/>
              <a:chExt cx="1718396" cy="2981319"/>
            </a:xfrm>
          </p:grpSpPr>
          <p:sp>
            <p:nvSpPr>
              <p:cNvPr id="119" name="Google Shape;1460;p32">
                <a:extLst>
                  <a:ext uri="{FF2B5EF4-FFF2-40B4-BE49-F238E27FC236}">
                    <a16:creationId xmlns:a16="http://schemas.microsoft.com/office/drawing/2014/main" id="{F95C97BD-80B2-441C-ABEF-C745A0F9C935}"/>
                  </a:ext>
                </a:extLst>
              </p:cNvPr>
              <p:cNvSpPr/>
              <p:nvPr/>
            </p:nvSpPr>
            <p:spPr>
              <a:xfrm>
                <a:off x="1862446" y="2097257"/>
                <a:ext cx="234906" cy="212158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397" extrusionOk="0">
                    <a:moveTo>
                      <a:pt x="20" y="1451"/>
                    </a:moveTo>
                    <a:lnTo>
                      <a:pt x="1" y="2256"/>
                    </a:lnTo>
                    <a:cubicBezTo>
                      <a:pt x="1473" y="2396"/>
                      <a:pt x="2137" y="1483"/>
                      <a:pt x="2654" y="1193"/>
                    </a:cubicBezTo>
                    <a:lnTo>
                      <a:pt x="1370" y="0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461;p32">
                <a:extLst>
                  <a:ext uri="{FF2B5EF4-FFF2-40B4-BE49-F238E27FC236}">
                    <a16:creationId xmlns:a16="http://schemas.microsoft.com/office/drawing/2014/main" id="{3D10B258-B05A-4A18-AC1F-771CB986A2CE}"/>
                  </a:ext>
                </a:extLst>
              </p:cNvPr>
              <p:cNvSpPr/>
              <p:nvPr/>
            </p:nvSpPr>
            <p:spPr>
              <a:xfrm>
                <a:off x="2039467" y="2128767"/>
                <a:ext cx="101698" cy="67002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757" extrusionOk="0">
                    <a:moveTo>
                      <a:pt x="69" y="136"/>
                    </a:moveTo>
                    <a:cubicBezTo>
                      <a:pt x="48" y="163"/>
                      <a:pt x="31" y="195"/>
                      <a:pt x="22" y="231"/>
                    </a:cubicBezTo>
                    <a:cubicBezTo>
                      <a:pt x="20" y="241"/>
                      <a:pt x="17" y="250"/>
                      <a:pt x="16" y="259"/>
                    </a:cubicBezTo>
                    <a:cubicBezTo>
                      <a:pt x="0" y="359"/>
                      <a:pt x="39" y="457"/>
                      <a:pt x="113" y="519"/>
                    </a:cubicBezTo>
                    <a:cubicBezTo>
                      <a:pt x="142" y="543"/>
                      <a:pt x="175" y="561"/>
                      <a:pt x="213" y="573"/>
                    </a:cubicBezTo>
                    <a:lnTo>
                      <a:pt x="445" y="643"/>
                    </a:lnTo>
                    <a:lnTo>
                      <a:pt x="774" y="742"/>
                    </a:lnTo>
                    <a:cubicBezTo>
                      <a:pt x="822" y="757"/>
                      <a:pt x="869" y="757"/>
                      <a:pt x="913" y="746"/>
                    </a:cubicBezTo>
                    <a:cubicBezTo>
                      <a:pt x="976" y="733"/>
                      <a:pt x="1031" y="697"/>
                      <a:pt x="1070" y="645"/>
                    </a:cubicBezTo>
                    <a:cubicBezTo>
                      <a:pt x="1091" y="617"/>
                      <a:pt x="1107" y="585"/>
                      <a:pt x="1116" y="550"/>
                    </a:cubicBezTo>
                    <a:cubicBezTo>
                      <a:pt x="1149" y="419"/>
                      <a:pt x="1082" y="287"/>
                      <a:pt x="961" y="234"/>
                    </a:cubicBezTo>
                    <a:lnTo>
                      <a:pt x="960" y="233"/>
                    </a:lnTo>
                    <a:cubicBezTo>
                      <a:pt x="955" y="231"/>
                      <a:pt x="947" y="228"/>
                      <a:pt x="940" y="226"/>
                    </a:cubicBezTo>
                    <a:lnTo>
                      <a:pt x="383" y="38"/>
                    </a:lnTo>
                    <a:cubicBezTo>
                      <a:pt x="377" y="35"/>
                      <a:pt x="372" y="34"/>
                      <a:pt x="366" y="33"/>
                    </a:cubicBezTo>
                    <a:cubicBezTo>
                      <a:pt x="252" y="1"/>
                      <a:pt x="135" y="46"/>
                      <a:pt x="69" y="136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462;p32">
                <a:extLst>
                  <a:ext uri="{FF2B5EF4-FFF2-40B4-BE49-F238E27FC236}">
                    <a16:creationId xmlns:a16="http://schemas.microsoft.com/office/drawing/2014/main" id="{C4C13F0F-6DF9-4717-A90E-6D3D5ABA5AF7}"/>
                  </a:ext>
                </a:extLst>
              </p:cNvPr>
              <p:cNvSpPr/>
              <p:nvPr/>
            </p:nvSpPr>
            <p:spPr>
              <a:xfrm>
                <a:off x="1962817" y="2006091"/>
                <a:ext cx="212778" cy="17330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8" extrusionOk="0">
                    <a:moveTo>
                      <a:pt x="2382" y="216"/>
                    </a:moveTo>
                    <a:cubicBezTo>
                      <a:pt x="2356" y="83"/>
                      <a:pt x="2218" y="0"/>
                      <a:pt x="2088" y="40"/>
                    </a:cubicBezTo>
                    <a:lnTo>
                      <a:pt x="960" y="379"/>
                    </a:lnTo>
                    <a:lnTo>
                      <a:pt x="1" y="1101"/>
                    </a:lnTo>
                    <a:lnTo>
                      <a:pt x="536" y="1957"/>
                    </a:lnTo>
                    <a:lnTo>
                      <a:pt x="1457" y="805"/>
                    </a:lnTo>
                    <a:lnTo>
                      <a:pt x="2244" y="476"/>
                    </a:lnTo>
                    <a:cubicBezTo>
                      <a:pt x="2346" y="434"/>
                      <a:pt x="2404" y="325"/>
                      <a:pt x="2382" y="216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463;p32">
                <a:extLst>
                  <a:ext uri="{FF2B5EF4-FFF2-40B4-BE49-F238E27FC236}">
                    <a16:creationId xmlns:a16="http://schemas.microsoft.com/office/drawing/2014/main" id="{2930EC44-8CE1-4E88-895C-FCB1CE0FD10C}"/>
                  </a:ext>
                </a:extLst>
              </p:cNvPr>
              <p:cNvSpPr/>
              <p:nvPr/>
            </p:nvSpPr>
            <p:spPr>
              <a:xfrm>
                <a:off x="1962817" y="2075218"/>
                <a:ext cx="117099" cy="106123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99" extrusionOk="0">
                    <a:moveTo>
                      <a:pt x="1" y="320"/>
                    </a:moveTo>
                    <a:lnTo>
                      <a:pt x="197" y="172"/>
                    </a:lnTo>
                    <a:lnTo>
                      <a:pt x="1088" y="0"/>
                    </a:lnTo>
                    <a:lnTo>
                      <a:pt x="1322" y="192"/>
                    </a:lnTo>
                    <a:lnTo>
                      <a:pt x="485" y="1198"/>
                    </a:ln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464;p32">
                <a:extLst>
                  <a:ext uri="{FF2B5EF4-FFF2-40B4-BE49-F238E27FC236}">
                    <a16:creationId xmlns:a16="http://schemas.microsoft.com/office/drawing/2014/main" id="{BB40D9E7-9C99-418E-8AEA-F03A8D707E84}"/>
                  </a:ext>
                </a:extLst>
              </p:cNvPr>
              <p:cNvSpPr/>
              <p:nvPr/>
            </p:nvSpPr>
            <p:spPr>
              <a:xfrm>
                <a:off x="2035307" y="2193202"/>
                <a:ext cx="100193" cy="6328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715" extrusionOk="0">
                    <a:moveTo>
                      <a:pt x="1119" y="351"/>
                    </a:moveTo>
                    <a:cubicBezTo>
                      <a:pt x="1094" y="445"/>
                      <a:pt x="1020" y="521"/>
                      <a:pt x="919" y="545"/>
                    </a:cubicBezTo>
                    <a:lnTo>
                      <a:pt x="347" y="680"/>
                    </a:lnTo>
                    <a:cubicBezTo>
                      <a:pt x="199" y="714"/>
                      <a:pt x="51" y="625"/>
                      <a:pt x="10" y="479"/>
                    </a:cubicBezTo>
                    <a:cubicBezTo>
                      <a:pt x="0" y="438"/>
                      <a:pt x="0" y="394"/>
                      <a:pt x="7" y="354"/>
                    </a:cubicBezTo>
                    <a:cubicBezTo>
                      <a:pt x="8" y="346"/>
                      <a:pt x="9" y="340"/>
                      <a:pt x="12" y="334"/>
                    </a:cubicBezTo>
                    <a:cubicBezTo>
                      <a:pt x="13" y="328"/>
                      <a:pt x="15" y="321"/>
                      <a:pt x="17" y="316"/>
                    </a:cubicBezTo>
                    <a:cubicBezTo>
                      <a:pt x="48" y="224"/>
                      <a:pt x="126" y="151"/>
                      <a:pt x="228" y="131"/>
                    </a:cubicBezTo>
                    <a:lnTo>
                      <a:pt x="804" y="16"/>
                    </a:lnTo>
                    <a:cubicBezTo>
                      <a:pt x="886" y="0"/>
                      <a:pt x="968" y="23"/>
                      <a:pt x="1029" y="73"/>
                    </a:cubicBezTo>
                    <a:cubicBezTo>
                      <a:pt x="1037" y="80"/>
                      <a:pt x="1046" y="88"/>
                      <a:pt x="1054" y="97"/>
                    </a:cubicBezTo>
                    <a:cubicBezTo>
                      <a:pt x="1084" y="126"/>
                      <a:pt x="1107" y="163"/>
                      <a:pt x="1118" y="207"/>
                    </a:cubicBezTo>
                    <a:cubicBezTo>
                      <a:pt x="1132" y="257"/>
                      <a:pt x="1132" y="306"/>
                      <a:pt x="1119" y="351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465;p32">
                <a:extLst>
                  <a:ext uri="{FF2B5EF4-FFF2-40B4-BE49-F238E27FC236}">
                    <a16:creationId xmlns:a16="http://schemas.microsoft.com/office/drawing/2014/main" id="{82A88357-C802-4E87-89DE-FCCC2F4C4404}"/>
                  </a:ext>
                </a:extLst>
              </p:cNvPr>
              <p:cNvSpPr/>
              <p:nvPr/>
            </p:nvSpPr>
            <p:spPr>
              <a:xfrm>
                <a:off x="2033449" y="2193202"/>
                <a:ext cx="93024" cy="4363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493" extrusionOk="0">
                    <a:moveTo>
                      <a:pt x="1050" y="73"/>
                    </a:moveTo>
                    <a:cubicBezTo>
                      <a:pt x="1024" y="118"/>
                      <a:pt x="984" y="155"/>
                      <a:pt x="932" y="179"/>
                    </a:cubicBezTo>
                    <a:lnTo>
                      <a:pt x="401" y="430"/>
                    </a:lnTo>
                    <a:cubicBezTo>
                      <a:pt x="268" y="493"/>
                      <a:pt x="69" y="468"/>
                      <a:pt x="1" y="282"/>
                    </a:cubicBezTo>
                    <a:cubicBezTo>
                      <a:pt x="31" y="191"/>
                      <a:pt x="147" y="151"/>
                      <a:pt x="249" y="131"/>
                    </a:cubicBezTo>
                    <a:lnTo>
                      <a:pt x="825" y="16"/>
                    </a:lnTo>
                    <a:cubicBezTo>
                      <a:pt x="907" y="0"/>
                      <a:pt x="989" y="23"/>
                      <a:pt x="1050" y="73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466;p32">
                <a:extLst>
                  <a:ext uri="{FF2B5EF4-FFF2-40B4-BE49-F238E27FC236}">
                    <a16:creationId xmlns:a16="http://schemas.microsoft.com/office/drawing/2014/main" id="{13A8B520-EA91-45FF-8E4A-DD4A6EC41F4B}"/>
                  </a:ext>
                </a:extLst>
              </p:cNvPr>
              <p:cNvSpPr/>
              <p:nvPr/>
            </p:nvSpPr>
            <p:spPr>
              <a:xfrm>
                <a:off x="2020880" y="2153461"/>
                <a:ext cx="81872" cy="6956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86" extrusionOk="0">
                    <a:moveTo>
                      <a:pt x="912" y="330"/>
                    </a:moveTo>
                    <a:cubicBezTo>
                      <a:pt x="897" y="406"/>
                      <a:pt x="853" y="474"/>
                      <a:pt x="781" y="515"/>
                    </a:cubicBezTo>
                    <a:lnTo>
                      <a:pt x="425" y="710"/>
                    </a:lnTo>
                    <a:cubicBezTo>
                      <a:pt x="295" y="785"/>
                      <a:pt x="127" y="742"/>
                      <a:pt x="48" y="614"/>
                    </a:cubicBezTo>
                    <a:cubicBezTo>
                      <a:pt x="13" y="556"/>
                      <a:pt x="1" y="494"/>
                      <a:pt x="9" y="433"/>
                    </a:cubicBezTo>
                    <a:cubicBezTo>
                      <a:pt x="9" y="427"/>
                      <a:pt x="10" y="420"/>
                      <a:pt x="11" y="415"/>
                    </a:cubicBezTo>
                    <a:cubicBezTo>
                      <a:pt x="27" y="332"/>
                      <a:pt x="76" y="260"/>
                      <a:pt x="155" y="218"/>
                    </a:cubicBezTo>
                    <a:lnTo>
                      <a:pt x="519" y="40"/>
                    </a:lnTo>
                    <a:cubicBezTo>
                      <a:pt x="580" y="7"/>
                      <a:pt x="650" y="1"/>
                      <a:pt x="713" y="17"/>
                    </a:cubicBezTo>
                    <a:cubicBezTo>
                      <a:pt x="778" y="33"/>
                      <a:pt x="837" y="74"/>
                      <a:pt x="875" y="135"/>
                    </a:cubicBezTo>
                    <a:cubicBezTo>
                      <a:pt x="913" y="195"/>
                      <a:pt x="925" y="265"/>
                      <a:pt x="912" y="330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467;p32">
                <a:extLst>
                  <a:ext uri="{FF2B5EF4-FFF2-40B4-BE49-F238E27FC236}">
                    <a16:creationId xmlns:a16="http://schemas.microsoft.com/office/drawing/2014/main" id="{9F55AFD0-1930-4841-953B-090C42C95C8F}"/>
                  </a:ext>
                </a:extLst>
              </p:cNvPr>
              <p:cNvSpPr/>
              <p:nvPr/>
            </p:nvSpPr>
            <p:spPr>
              <a:xfrm>
                <a:off x="2031324" y="2152664"/>
                <a:ext cx="97450" cy="7426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39" extrusionOk="0">
                    <a:moveTo>
                      <a:pt x="14" y="447"/>
                    </a:moveTo>
                    <a:cubicBezTo>
                      <a:pt x="13" y="452"/>
                      <a:pt x="11" y="459"/>
                      <a:pt x="11" y="465"/>
                    </a:cubicBezTo>
                    <a:cubicBezTo>
                      <a:pt x="9" y="473"/>
                      <a:pt x="9" y="480"/>
                      <a:pt x="7" y="487"/>
                    </a:cubicBezTo>
                    <a:lnTo>
                      <a:pt x="7" y="487"/>
                    </a:lnTo>
                    <a:cubicBezTo>
                      <a:pt x="1" y="540"/>
                      <a:pt x="10" y="596"/>
                      <a:pt x="36" y="648"/>
                    </a:cubicBezTo>
                    <a:cubicBezTo>
                      <a:pt x="104" y="783"/>
                      <a:pt x="268" y="839"/>
                      <a:pt x="405" y="774"/>
                    </a:cubicBezTo>
                    <a:lnTo>
                      <a:pt x="937" y="523"/>
                    </a:lnTo>
                    <a:cubicBezTo>
                      <a:pt x="962" y="511"/>
                      <a:pt x="986" y="496"/>
                      <a:pt x="1005" y="476"/>
                    </a:cubicBezTo>
                    <a:cubicBezTo>
                      <a:pt x="1043" y="442"/>
                      <a:pt x="1069" y="397"/>
                      <a:pt x="1082" y="349"/>
                    </a:cubicBezTo>
                    <a:cubicBezTo>
                      <a:pt x="1100" y="284"/>
                      <a:pt x="1095" y="215"/>
                      <a:pt x="1060" y="152"/>
                    </a:cubicBezTo>
                    <a:cubicBezTo>
                      <a:pt x="1041" y="115"/>
                      <a:pt x="1016" y="86"/>
                      <a:pt x="985" y="62"/>
                    </a:cubicBezTo>
                    <a:cubicBezTo>
                      <a:pt x="962" y="45"/>
                      <a:pt x="936" y="32"/>
                      <a:pt x="908" y="21"/>
                    </a:cubicBezTo>
                    <a:cubicBezTo>
                      <a:pt x="847" y="1"/>
                      <a:pt x="777" y="1"/>
                      <a:pt x="713" y="28"/>
                    </a:cubicBezTo>
                    <a:lnTo>
                      <a:pt x="205" y="249"/>
                    </a:lnTo>
                    <a:lnTo>
                      <a:pt x="173" y="263"/>
                    </a:lnTo>
                    <a:cubicBezTo>
                      <a:pt x="92" y="298"/>
                      <a:pt x="36" y="367"/>
                      <a:pt x="14" y="447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468;p32">
                <a:extLst>
                  <a:ext uri="{FF2B5EF4-FFF2-40B4-BE49-F238E27FC236}">
                    <a16:creationId xmlns:a16="http://schemas.microsoft.com/office/drawing/2014/main" id="{B591D8D4-E6DC-4CCC-8E6D-237248F2DB0C}"/>
                  </a:ext>
                </a:extLst>
              </p:cNvPr>
              <p:cNvSpPr/>
              <p:nvPr/>
            </p:nvSpPr>
            <p:spPr>
              <a:xfrm>
                <a:off x="2032209" y="2131245"/>
                <a:ext cx="92670" cy="72047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14" extrusionOk="0">
                    <a:moveTo>
                      <a:pt x="199" y="486"/>
                    </a:moveTo>
                    <a:lnTo>
                      <a:pt x="167" y="500"/>
                    </a:lnTo>
                    <a:cubicBezTo>
                      <a:pt x="86" y="535"/>
                      <a:pt x="31" y="604"/>
                      <a:pt x="8" y="684"/>
                    </a:cubicBezTo>
                    <a:cubicBezTo>
                      <a:pt x="7" y="690"/>
                      <a:pt x="4" y="697"/>
                      <a:pt x="4" y="702"/>
                    </a:cubicBezTo>
                    <a:cubicBezTo>
                      <a:pt x="2" y="710"/>
                      <a:pt x="2" y="717"/>
                      <a:pt x="1" y="724"/>
                    </a:cubicBezTo>
                    <a:lnTo>
                      <a:pt x="1" y="724"/>
                    </a:lnTo>
                    <a:cubicBezTo>
                      <a:pt x="95" y="803"/>
                      <a:pt x="233" y="813"/>
                      <a:pt x="339" y="741"/>
                    </a:cubicBezTo>
                    <a:lnTo>
                      <a:pt x="531" y="610"/>
                    </a:lnTo>
                    <a:lnTo>
                      <a:pt x="947" y="326"/>
                    </a:lnTo>
                    <a:cubicBezTo>
                      <a:pt x="959" y="318"/>
                      <a:pt x="970" y="309"/>
                      <a:pt x="979" y="300"/>
                    </a:cubicBezTo>
                    <a:cubicBezTo>
                      <a:pt x="1009" y="271"/>
                      <a:pt x="1032" y="238"/>
                      <a:pt x="1047" y="202"/>
                    </a:cubicBezTo>
                    <a:lnTo>
                      <a:pt x="1046" y="200"/>
                    </a:lnTo>
                    <a:cubicBezTo>
                      <a:pt x="1040" y="198"/>
                      <a:pt x="1033" y="196"/>
                      <a:pt x="1025" y="194"/>
                    </a:cubicBezTo>
                    <a:lnTo>
                      <a:pt x="468" y="5"/>
                    </a:lnTo>
                    <a:cubicBezTo>
                      <a:pt x="464" y="3"/>
                      <a:pt x="457" y="2"/>
                      <a:pt x="452" y="0"/>
                    </a:cubicBezTo>
                    <a:lnTo>
                      <a:pt x="102" y="227"/>
                    </a:lnTo>
                    <a:cubicBezTo>
                      <a:pt x="86" y="326"/>
                      <a:pt x="124" y="424"/>
                      <a:pt x="199" y="486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469;p32">
                <a:extLst>
                  <a:ext uri="{FF2B5EF4-FFF2-40B4-BE49-F238E27FC236}">
                    <a16:creationId xmlns:a16="http://schemas.microsoft.com/office/drawing/2014/main" id="{5692B665-DC28-4C75-809C-E8A5FE73D379}"/>
                  </a:ext>
                </a:extLst>
              </p:cNvPr>
              <p:cNvSpPr/>
              <p:nvPr/>
            </p:nvSpPr>
            <p:spPr>
              <a:xfrm>
                <a:off x="2023624" y="2096549"/>
                <a:ext cx="102672" cy="5877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664" extrusionOk="0">
                    <a:moveTo>
                      <a:pt x="72" y="128"/>
                    </a:moveTo>
                    <a:cubicBezTo>
                      <a:pt x="42" y="167"/>
                      <a:pt x="22" y="213"/>
                      <a:pt x="17" y="264"/>
                    </a:cubicBezTo>
                    <a:cubicBezTo>
                      <a:pt x="1" y="416"/>
                      <a:pt x="108" y="552"/>
                      <a:pt x="257" y="574"/>
                    </a:cubicBezTo>
                    <a:lnTo>
                      <a:pt x="445" y="600"/>
                    </a:lnTo>
                    <a:lnTo>
                      <a:pt x="840" y="655"/>
                    </a:lnTo>
                    <a:cubicBezTo>
                      <a:pt x="899" y="663"/>
                      <a:pt x="956" y="652"/>
                      <a:pt x="1006" y="626"/>
                    </a:cubicBezTo>
                    <a:cubicBezTo>
                      <a:pt x="1041" y="607"/>
                      <a:pt x="1071" y="581"/>
                      <a:pt x="1095" y="549"/>
                    </a:cubicBezTo>
                    <a:cubicBezTo>
                      <a:pt x="1123" y="510"/>
                      <a:pt x="1143" y="463"/>
                      <a:pt x="1147" y="412"/>
                    </a:cubicBezTo>
                    <a:cubicBezTo>
                      <a:pt x="1160" y="271"/>
                      <a:pt x="1063" y="144"/>
                      <a:pt x="924" y="119"/>
                    </a:cubicBezTo>
                    <a:lnTo>
                      <a:pt x="737" y="87"/>
                    </a:lnTo>
                    <a:lnTo>
                      <a:pt x="538" y="53"/>
                    </a:lnTo>
                    <a:lnTo>
                      <a:pt x="345" y="20"/>
                    </a:lnTo>
                    <a:cubicBezTo>
                      <a:pt x="236" y="0"/>
                      <a:pt x="132" y="46"/>
                      <a:pt x="72" y="128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470;p32">
                <a:extLst>
                  <a:ext uri="{FF2B5EF4-FFF2-40B4-BE49-F238E27FC236}">
                    <a16:creationId xmlns:a16="http://schemas.microsoft.com/office/drawing/2014/main" id="{0A2B0626-53AF-47D6-8E99-18CBBA0D2651}"/>
                  </a:ext>
                </a:extLst>
              </p:cNvPr>
              <p:cNvSpPr/>
              <p:nvPr/>
            </p:nvSpPr>
            <p:spPr>
              <a:xfrm>
                <a:off x="2011763" y="2119031"/>
                <a:ext cx="78066" cy="73463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30" extrusionOk="0">
                    <a:moveTo>
                      <a:pt x="879" y="286"/>
                    </a:moveTo>
                    <a:cubicBezTo>
                      <a:pt x="876" y="362"/>
                      <a:pt x="841" y="438"/>
                      <a:pt x="777" y="489"/>
                    </a:cubicBezTo>
                    <a:lnTo>
                      <a:pt x="456" y="735"/>
                    </a:lnTo>
                    <a:cubicBezTo>
                      <a:pt x="338" y="830"/>
                      <a:pt x="166" y="813"/>
                      <a:pt x="68" y="699"/>
                    </a:cubicBezTo>
                    <a:cubicBezTo>
                      <a:pt x="25" y="647"/>
                      <a:pt x="3" y="587"/>
                      <a:pt x="2" y="526"/>
                    </a:cubicBezTo>
                    <a:cubicBezTo>
                      <a:pt x="1" y="520"/>
                      <a:pt x="1" y="513"/>
                      <a:pt x="1" y="508"/>
                    </a:cubicBezTo>
                    <a:cubicBezTo>
                      <a:pt x="4" y="424"/>
                      <a:pt x="42" y="345"/>
                      <a:pt x="113" y="292"/>
                    </a:cubicBezTo>
                    <a:lnTo>
                      <a:pt x="446" y="58"/>
                    </a:lnTo>
                    <a:cubicBezTo>
                      <a:pt x="502" y="17"/>
                      <a:pt x="569" y="0"/>
                      <a:pt x="634" y="7"/>
                    </a:cubicBezTo>
                    <a:cubicBezTo>
                      <a:pt x="701" y="13"/>
                      <a:pt x="765" y="45"/>
                      <a:pt x="812" y="98"/>
                    </a:cubicBezTo>
                    <a:cubicBezTo>
                      <a:pt x="860" y="152"/>
                      <a:pt x="881" y="220"/>
                      <a:pt x="879" y="286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471;p32">
                <a:extLst>
                  <a:ext uri="{FF2B5EF4-FFF2-40B4-BE49-F238E27FC236}">
                    <a16:creationId xmlns:a16="http://schemas.microsoft.com/office/drawing/2014/main" id="{66D62CFB-2130-4679-A044-FADCCC6B2B66}"/>
                  </a:ext>
                </a:extLst>
              </p:cNvPr>
              <p:cNvSpPr/>
              <p:nvPr/>
            </p:nvSpPr>
            <p:spPr>
              <a:xfrm>
                <a:off x="2022650" y="2113543"/>
                <a:ext cx="93201" cy="81252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918" extrusionOk="0">
                    <a:moveTo>
                      <a:pt x="1044" y="309"/>
                    </a:moveTo>
                    <a:cubicBezTo>
                      <a:pt x="1036" y="384"/>
                      <a:pt x="996" y="456"/>
                      <a:pt x="927" y="503"/>
                    </a:cubicBezTo>
                    <a:lnTo>
                      <a:pt x="440" y="831"/>
                    </a:lnTo>
                    <a:cubicBezTo>
                      <a:pt x="315" y="917"/>
                      <a:pt x="144" y="886"/>
                      <a:pt x="56" y="765"/>
                    </a:cubicBezTo>
                    <a:cubicBezTo>
                      <a:pt x="17" y="710"/>
                      <a:pt x="0" y="649"/>
                      <a:pt x="4" y="587"/>
                    </a:cubicBezTo>
                    <a:cubicBezTo>
                      <a:pt x="4" y="581"/>
                      <a:pt x="4" y="574"/>
                      <a:pt x="5" y="568"/>
                    </a:cubicBezTo>
                    <a:cubicBezTo>
                      <a:pt x="14" y="486"/>
                      <a:pt x="57" y="411"/>
                      <a:pt x="133" y="363"/>
                    </a:cubicBezTo>
                    <a:lnTo>
                      <a:pt x="630" y="48"/>
                    </a:lnTo>
                    <a:cubicBezTo>
                      <a:pt x="690" y="12"/>
                      <a:pt x="758" y="0"/>
                      <a:pt x="822" y="12"/>
                    </a:cubicBezTo>
                    <a:cubicBezTo>
                      <a:pt x="889" y="22"/>
                      <a:pt x="950" y="59"/>
                      <a:pt x="993" y="117"/>
                    </a:cubicBezTo>
                    <a:cubicBezTo>
                      <a:pt x="1036" y="174"/>
                      <a:pt x="1052" y="243"/>
                      <a:pt x="1044" y="309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472;p32">
                <a:extLst>
                  <a:ext uri="{FF2B5EF4-FFF2-40B4-BE49-F238E27FC236}">
                    <a16:creationId xmlns:a16="http://schemas.microsoft.com/office/drawing/2014/main" id="{97867910-B4D5-4A70-AB1C-B5D2D2CDCE99}"/>
                  </a:ext>
                </a:extLst>
              </p:cNvPr>
              <p:cNvSpPr/>
              <p:nvPr/>
            </p:nvSpPr>
            <p:spPr>
              <a:xfrm>
                <a:off x="1895814" y="2110091"/>
                <a:ext cx="164098" cy="170293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924" extrusionOk="0">
                    <a:moveTo>
                      <a:pt x="1" y="1320"/>
                    </a:moveTo>
                    <a:lnTo>
                      <a:pt x="950" y="154"/>
                    </a:lnTo>
                    <a:lnTo>
                      <a:pt x="1854" y="0"/>
                    </a:lnTo>
                    <a:lnTo>
                      <a:pt x="1718" y="534"/>
                    </a:lnTo>
                    <a:lnTo>
                      <a:pt x="1385" y="701"/>
                    </a:lnTo>
                    <a:cubicBezTo>
                      <a:pt x="1385" y="701"/>
                      <a:pt x="1256" y="1923"/>
                      <a:pt x="1" y="1320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473;p32">
                <a:extLst>
                  <a:ext uri="{FF2B5EF4-FFF2-40B4-BE49-F238E27FC236}">
                    <a16:creationId xmlns:a16="http://schemas.microsoft.com/office/drawing/2014/main" id="{7EF0A205-6EFE-4E20-8C77-CD87E359183D}"/>
                  </a:ext>
                </a:extLst>
              </p:cNvPr>
              <p:cNvSpPr/>
              <p:nvPr/>
            </p:nvSpPr>
            <p:spPr>
              <a:xfrm>
                <a:off x="2047787" y="2110091"/>
                <a:ext cx="53460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58" extrusionOk="0">
                    <a:moveTo>
                      <a:pt x="137" y="0"/>
                    </a:moveTo>
                    <a:lnTo>
                      <a:pt x="518" y="372"/>
                    </a:lnTo>
                    <a:cubicBezTo>
                      <a:pt x="601" y="453"/>
                      <a:pt x="603" y="586"/>
                      <a:pt x="525" y="669"/>
                    </a:cubicBezTo>
                    <a:cubicBezTo>
                      <a:pt x="454" y="744"/>
                      <a:pt x="339" y="757"/>
                      <a:pt x="254" y="701"/>
                    </a:cubicBezTo>
                    <a:lnTo>
                      <a:pt x="1" y="534"/>
                    </a:ln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474;p32">
                <a:extLst>
                  <a:ext uri="{FF2B5EF4-FFF2-40B4-BE49-F238E27FC236}">
                    <a16:creationId xmlns:a16="http://schemas.microsoft.com/office/drawing/2014/main" id="{D7776444-0173-48D4-A21E-851B09B922DD}"/>
                  </a:ext>
                </a:extLst>
              </p:cNvPr>
              <p:cNvSpPr/>
              <p:nvPr/>
            </p:nvSpPr>
            <p:spPr>
              <a:xfrm>
                <a:off x="1864216" y="2087078"/>
                <a:ext cx="193129" cy="201272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274" extrusionOk="0">
                    <a:moveTo>
                      <a:pt x="0" y="1566"/>
                    </a:moveTo>
                    <a:lnTo>
                      <a:pt x="1115" y="186"/>
                    </a:lnTo>
                    <a:lnTo>
                      <a:pt x="2181" y="1"/>
                    </a:lnTo>
                    <a:lnTo>
                      <a:pt x="2024" y="632"/>
                    </a:lnTo>
                    <a:lnTo>
                      <a:pt x="1630" y="830"/>
                    </a:lnTo>
                    <a:cubicBezTo>
                      <a:pt x="1630" y="830"/>
                      <a:pt x="1483" y="2274"/>
                      <a:pt x="0" y="1566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475;p32">
                <a:extLst>
                  <a:ext uri="{FF2B5EF4-FFF2-40B4-BE49-F238E27FC236}">
                    <a16:creationId xmlns:a16="http://schemas.microsoft.com/office/drawing/2014/main" id="{894B0453-EF2E-4758-921A-5BCE7F678A9D}"/>
                  </a:ext>
                </a:extLst>
              </p:cNvPr>
              <p:cNvSpPr/>
              <p:nvPr/>
            </p:nvSpPr>
            <p:spPr>
              <a:xfrm>
                <a:off x="2053186" y="2101152"/>
                <a:ext cx="61072" cy="68684"/>
              </a:xfrm>
              <a:custGeom>
                <a:avLst/>
                <a:gdLst/>
                <a:ahLst/>
                <a:cxnLst/>
                <a:rect l="l" t="t" r="r" b="b"/>
                <a:pathLst>
                  <a:path w="690" h="776" extrusionOk="0">
                    <a:moveTo>
                      <a:pt x="204" y="1"/>
                    </a:moveTo>
                    <a:lnTo>
                      <a:pt x="1" y="442"/>
                    </a:lnTo>
                    <a:lnTo>
                      <a:pt x="111" y="548"/>
                    </a:lnTo>
                    <a:lnTo>
                      <a:pt x="258" y="688"/>
                    </a:lnTo>
                    <a:cubicBezTo>
                      <a:pt x="265" y="696"/>
                      <a:pt x="274" y="703"/>
                      <a:pt x="282" y="708"/>
                    </a:cubicBezTo>
                    <a:cubicBezTo>
                      <a:pt x="369" y="774"/>
                      <a:pt x="489" y="776"/>
                      <a:pt x="578" y="710"/>
                    </a:cubicBezTo>
                    <a:cubicBezTo>
                      <a:pt x="626" y="675"/>
                      <a:pt x="658" y="626"/>
                      <a:pt x="672" y="574"/>
                    </a:cubicBezTo>
                    <a:cubicBezTo>
                      <a:pt x="690" y="504"/>
                      <a:pt x="680" y="427"/>
                      <a:pt x="635" y="364"/>
                    </a:cubicBezTo>
                    <a:lnTo>
                      <a:pt x="403" y="35"/>
                    </a:ln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476;p32">
                <a:extLst>
                  <a:ext uri="{FF2B5EF4-FFF2-40B4-BE49-F238E27FC236}">
                    <a16:creationId xmlns:a16="http://schemas.microsoft.com/office/drawing/2014/main" id="{0CA730B5-0B7C-4566-BD3A-CBDA713BFD68}"/>
                  </a:ext>
                </a:extLst>
              </p:cNvPr>
              <p:cNvSpPr/>
              <p:nvPr/>
            </p:nvSpPr>
            <p:spPr>
              <a:xfrm>
                <a:off x="2043273" y="2087078"/>
                <a:ext cx="63019" cy="79039"/>
              </a:xfrm>
              <a:custGeom>
                <a:avLst/>
                <a:gdLst/>
                <a:ahLst/>
                <a:cxnLst/>
                <a:rect l="l" t="t" r="r" b="b"/>
                <a:pathLst>
                  <a:path w="712" h="893" extrusionOk="0">
                    <a:moveTo>
                      <a:pt x="158" y="1"/>
                    </a:moveTo>
                    <a:lnTo>
                      <a:pt x="610" y="438"/>
                    </a:lnTo>
                    <a:cubicBezTo>
                      <a:pt x="708" y="533"/>
                      <a:pt x="712" y="689"/>
                      <a:pt x="618" y="789"/>
                    </a:cubicBezTo>
                    <a:lnTo>
                      <a:pt x="618" y="789"/>
                    </a:lnTo>
                    <a:cubicBezTo>
                      <a:pt x="536" y="877"/>
                      <a:pt x="401" y="893"/>
                      <a:pt x="299" y="826"/>
                    </a:cubicBezTo>
                    <a:lnTo>
                      <a:pt x="1" y="632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477;p32">
                <a:extLst>
                  <a:ext uri="{FF2B5EF4-FFF2-40B4-BE49-F238E27FC236}">
                    <a16:creationId xmlns:a16="http://schemas.microsoft.com/office/drawing/2014/main" id="{9AE078A2-0B3E-4280-B001-23E382ACDD8B}"/>
                  </a:ext>
                </a:extLst>
              </p:cNvPr>
              <p:cNvSpPr/>
              <p:nvPr/>
            </p:nvSpPr>
            <p:spPr>
              <a:xfrm>
                <a:off x="1007739" y="2465165"/>
                <a:ext cx="635903" cy="81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1" fill="none" extrusionOk="0">
                    <a:moveTo>
                      <a:pt x="1" y="1"/>
                    </a:moveTo>
                    <a:lnTo>
                      <a:pt x="7808" y="1"/>
                    </a:lnTo>
                  </a:path>
                </a:pathLst>
              </a:custGeom>
              <a:noFill/>
              <a:ln w="2375" cap="rnd" cmpd="sng">
                <a:solidFill>
                  <a:srgbClr val="E2E9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478;p32">
                <a:extLst>
                  <a:ext uri="{FF2B5EF4-FFF2-40B4-BE49-F238E27FC236}">
                    <a16:creationId xmlns:a16="http://schemas.microsoft.com/office/drawing/2014/main" id="{A9453148-7774-4F57-AF26-9C19685DF7D0}"/>
                  </a:ext>
                </a:extLst>
              </p:cNvPr>
              <p:cNvSpPr/>
              <p:nvPr/>
            </p:nvSpPr>
            <p:spPr>
              <a:xfrm>
                <a:off x="1170702" y="2568351"/>
                <a:ext cx="310052" cy="81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1" fill="none" extrusionOk="0">
                    <a:moveTo>
                      <a:pt x="0" y="0"/>
                    </a:moveTo>
                    <a:lnTo>
                      <a:pt x="3806" y="0"/>
                    </a:lnTo>
                  </a:path>
                </a:pathLst>
              </a:custGeom>
              <a:noFill/>
              <a:ln w="2375" cap="rnd" cmpd="sng">
                <a:solidFill>
                  <a:srgbClr val="E2E9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479;p32">
                <a:extLst>
                  <a:ext uri="{FF2B5EF4-FFF2-40B4-BE49-F238E27FC236}">
                    <a16:creationId xmlns:a16="http://schemas.microsoft.com/office/drawing/2014/main" id="{EFFCC353-B561-47F2-B9D1-238C4EB885E5}"/>
                  </a:ext>
                </a:extLst>
              </p:cNvPr>
              <p:cNvSpPr/>
              <p:nvPr/>
            </p:nvSpPr>
            <p:spPr>
              <a:xfrm>
                <a:off x="1240171" y="1801746"/>
                <a:ext cx="192693" cy="165817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036" extrusionOk="0">
                    <a:moveTo>
                      <a:pt x="0" y="401"/>
                    </a:moveTo>
                    <a:lnTo>
                      <a:pt x="1496" y="0"/>
                    </a:lnTo>
                    <a:lnTo>
                      <a:pt x="2307" y="428"/>
                    </a:lnTo>
                    <a:lnTo>
                      <a:pt x="2307" y="428"/>
                    </a:lnTo>
                    <a:cubicBezTo>
                      <a:pt x="2366" y="2035"/>
                      <a:pt x="655" y="1663"/>
                      <a:pt x="0" y="4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480;p32">
                <a:extLst>
                  <a:ext uri="{FF2B5EF4-FFF2-40B4-BE49-F238E27FC236}">
                    <a16:creationId xmlns:a16="http://schemas.microsoft.com/office/drawing/2014/main" id="{DF1CE77E-1FC8-466D-ADDF-208A46DD6247}"/>
                  </a:ext>
                </a:extLst>
              </p:cNvPr>
              <p:cNvSpPr/>
              <p:nvPr/>
            </p:nvSpPr>
            <p:spPr>
              <a:xfrm>
                <a:off x="879470" y="4293274"/>
                <a:ext cx="247748" cy="287166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3526" extrusionOk="0">
                    <a:moveTo>
                      <a:pt x="1" y="3409"/>
                    </a:moveTo>
                    <a:lnTo>
                      <a:pt x="2594" y="3526"/>
                    </a:lnTo>
                    <a:lnTo>
                      <a:pt x="3041" y="0"/>
                    </a:lnTo>
                    <a:lnTo>
                      <a:pt x="453" y="1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81;p32">
                <a:extLst>
                  <a:ext uri="{FF2B5EF4-FFF2-40B4-BE49-F238E27FC236}">
                    <a16:creationId xmlns:a16="http://schemas.microsoft.com/office/drawing/2014/main" id="{9358A6E9-7F36-4550-A426-3942A9F56E5C}"/>
                  </a:ext>
                </a:extLst>
              </p:cNvPr>
              <p:cNvSpPr/>
              <p:nvPr/>
            </p:nvSpPr>
            <p:spPr>
              <a:xfrm>
                <a:off x="838342" y="4503066"/>
                <a:ext cx="479696" cy="240337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2951" extrusionOk="0">
                    <a:moveTo>
                      <a:pt x="0" y="2950"/>
                    </a:moveTo>
                    <a:lnTo>
                      <a:pt x="5890" y="2950"/>
                    </a:lnTo>
                    <a:lnTo>
                      <a:pt x="5839" y="2424"/>
                    </a:lnTo>
                    <a:cubicBezTo>
                      <a:pt x="5820" y="2253"/>
                      <a:pt x="5776" y="2094"/>
                      <a:pt x="5707" y="1950"/>
                    </a:cubicBezTo>
                    <a:cubicBezTo>
                      <a:pt x="5562" y="1643"/>
                      <a:pt x="5308" y="1408"/>
                      <a:pt x="4977" y="1282"/>
                    </a:cubicBezTo>
                    <a:lnTo>
                      <a:pt x="4828" y="1226"/>
                    </a:lnTo>
                    <a:cubicBezTo>
                      <a:pt x="4682" y="1170"/>
                      <a:pt x="4549" y="1098"/>
                      <a:pt x="4430" y="1010"/>
                    </a:cubicBezTo>
                    <a:cubicBezTo>
                      <a:pt x="4328" y="935"/>
                      <a:pt x="4236" y="849"/>
                      <a:pt x="4157" y="752"/>
                    </a:cubicBezTo>
                    <a:cubicBezTo>
                      <a:pt x="3983" y="544"/>
                      <a:pt x="3864" y="289"/>
                      <a:pt x="3812" y="1"/>
                    </a:cubicBezTo>
                    <a:lnTo>
                      <a:pt x="503" y="1"/>
                    </a:lnTo>
                    <a:lnTo>
                      <a:pt x="179" y="19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82;p32">
                <a:extLst>
                  <a:ext uri="{FF2B5EF4-FFF2-40B4-BE49-F238E27FC236}">
                    <a16:creationId xmlns:a16="http://schemas.microsoft.com/office/drawing/2014/main" id="{AE255745-1EDD-4A0E-B6E6-EA1AE8EBAC72}"/>
                  </a:ext>
                </a:extLst>
              </p:cNvPr>
              <p:cNvSpPr/>
              <p:nvPr/>
            </p:nvSpPr>
            <p:spPr>
              <a:xfrm>
                <a:off x="838342" y="4661795"/>
                <a:ext cx="479696" cy="81605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1002" extrusionOk="0">
                    <a:moveTo>
                      <a:pt x="0" y="1001"/>
                    </a:moveTo>
                    <a:lnTo>
                      <a:pt x="5890" y="1001"/>
                    </a:lnTo>
                    <a:lnTo>
                      <a:pt x="5839" y="475"/>
                    </a:lnTo>
                    <a:cubicBezTo>
                      <a:pt x="5820" y="304"/>
                      <a:pt x="5776" y="145"/>
                      <a:pt x="5707" y="1"/>
                    </a:cubicBez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83;p32">
                <a:extLst>
                  <a:ext uri="{FF2B5EF4-FFF2-40B4-BE49-F238E27FC236}">
                    <a16:creationId xmlns:a16="http://schemas.microsoft.com/office/drawing/2014/main" id="{0EBA4045-B25D-4F49-8B03-4F0C9FA5B9F8}"/>
                  </a:ext>
                </a:extLst>
              </p:cNvPr>
              <p:cNvSpPr/>
              <p:nvPr/>
            </p:nvSpPr>
            <p:spPr>
              <a:xfrm>
                <a:off x="847138" y="4702516"/>
                <a:ext cx="301744" cy="81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1" fill="none" extrusionOk="0">
                    <a:moveTo>
                      <a:pt x="370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84;p32">
                <a:extLst>
                  <a:ext uri="{FF2B5EF4-FFF2-40B4-BE49-F238E27FC236}">
                    <a16:creationId xmlns:a16="http://schemas.microsoft.com/office/drawing/2014/main" id="{339CB24A-E232-44B8-84EB-5FE43D7463B6}"/>
                  </a:ext>
                </a:extLst>
              </p:cNvPr>
              <p:cNvSpPr/>
              <p:nvPr/>
            </p:nvSpPr>
            <p:spPr>
              <a:xfrm>
                <a:off x="1048867" y="4585322"/>
                <a:ext cx="269167" cy="158080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1941" extrusionOk="0">
                    <a:moveTo>
                      <a:pt x="0" y="1940"/>
                    </a:moveTo>
                    <a:lnTo>
                      <a:pt x="3305" y="1940"/>
                    </a:lnTo>
                    <a:lnTo>
                      <a:pt x="3254" y="1414"/>
                    </a:lnTo>
                    <a:cubicBezTo>
                      <a:pt x="3235" y="1243"/>
                      <a:pt x="3191" y="1084"/>
                      <a:pt x="3122" y="940"/>
                    </a:cubicBezTo>
                    <a:cubicBezTo>
                      <a:pt x="2977" y="633"/>
                      <a:pt x="2723" y="398"/>
                      <a:pt x="2392" y="272"/>
                    </a:cubicBezTo>
                    <a:lnTo>
                      <a:pt x="2243" y="216"/>
                    </a:lnTo>
                    <a:cubicBezTo>
                      <a:pt x="2097" y="160"/>
                      <a:pt x="1964" y="88"/>
                      <a:pt x="1845" y="0"/>
                    </a:cubicBezTo>
                    <a:cubicBezTo>
                      <a:pt x="1009" y="355"/>
                      <a:pt x="298" y="1078"/>
                      <a:pt x="0" y="194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85;p32">
                <a:extLst>
                  <a:ext uri="{FF2B5EF4-FFF2-40B4-BE49-F238E27FC236}">
                    <a16:creationId xmlns:a16="http://schemas.microsoft.com/office/drawing/2014/main" id="{FBA90F84-1A81-417D-8959-72224D4DCC59}"/>
                  </a:ext>
                </a:extLst>
              </p:cNvPr>
              <p:cNvSpPr/>
              <p:nvPr/>
            </p:nvSpPr>
            <p:spPr>
              <a:xfrm>
                <a:off x="1036977" y="4446465"/>
                <a:ext cx="130227" cy="56684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696" extrusionOk="0">
                    <a:moveTo>
                      <a:pt x="1373" y="696"/>
                    </a:moveTo>
                    <a:lnTo>
                      <a:pt x="1505" y="403"/>
                    </a:lnTo>
                    <a:cubicBezTo>
                      <a:pt x="1599" y="196"/>
                      <a:pt x="1487" y="1"/>
                      <a:pt x="1276" y="1"/>
                    </a:cubicBezTo>
                    <a:lnTo>
                      <a:pt x="979" y="1"/>
                    </a:lnTo>
                    <a:cubicBezTo>
                      <a:pt x="747" y="1"/>
                      <a:pt x="504" y="118"/>
                      <a:pt x="332" y="315"/>
                    </a:cubicBezTo>
                    <a:lnTo>
                      <a:pt x="1" y="6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86;p32">
                <a:extLst>
                  <a:ext uri="{FF2B5EF4-FFF2-40B4-BE49-F238E27FC236}">
                    <a16:creationId xmlns:a16="http://schemas.microsoft.com/office/drawing/2014/main" id="{E7EA9ECF-5177-4C7A-8439-99924670CCE0}"/>
                  </a:ext>
                </a:extLst>
              </p:cNvPr>
              <p:cNvSpPr/>
              <p:nvPr/>
            </p:nvSpPr>
            <p:spPr>
              <a:xfrm>
                <a:off x="831257" y="2925552"/>
                <a:ext cx="757089" cy="214601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2635" extrusionOk="0">
                    <a:moveTo>
                      <a:pt x="7605" y="2635"/>
                    </a:moveTo>
                    <a:lnTo>
                      <a:pt x="1384" y="2635"/>
                    </a:lnTo>
                    <a:cubicBezTo>
                      <a:pt x="0" y="2494"/>
                      <a:pt x="273" y="971"/>
                      <a:pt x="1830" y="248"/>
                    </a:cubicBezTo>
                    <a:cubicBezTo>
                      <a:pt x="1867" y="229"/>
                      <a:pt x="1906" y="212"/>
                      <a:pt x="1945" y="196"/>
                    </a:cubicBezTo>
                    <a:lnTo>
                      <a:pt x="7007" y="1"/>
                    </a:lnTo>
                    <a:cubicBezTo>
                      <a:pt x="7094" y="49"/>
                      <a:pt x="7185" y="104"/>
                      <a:pt x="7278" y="164"/>
                    </a:cubicBezTo>
                    <a:cubicBezTo>
                      <a:pt x="7284" y="168"/>
                      <a:pt x="7287" y="170"/>
                      <a:pt x="7293" y="173"/>
                    </a:cubicBezTo>
                    <a:cubicBezTo>
                      <a:pt x="8238" y="796"/>
                      <a:pt x="9296" y="2013"/>
                      <a:pt x="7605" y="2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87;p32">
                <a:extLst>
                  <a:ext uri="{FF2B5EF4-FFF2-40B4-BE49-F238E27FC236}">
                    <a16:creationId xmlns:a16="http://schemas.microsoft.com/office/drawing/2014/main" id="{0E68A09A-75F1-49E9-8140-172886B76002}"/>
                  </a:ext>
                </a:extLst>
              </p:cNvPr>
              <p:cNvSpPr/>
              <p:nvPr/>
            </p:nvSpPr>
            <p:spPr>
              <a:xfrm>
                <a:off x="914327" y="2960327"/>
                <a:ext cx="588585" cy="326096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4004" extrusionOk="0">
                    <a:moveTo>
                      <a:pt x="0" y="4004"/>
                    </a:moveTo>
                    <a:lnTo>
                      <a:pt x="7226" y="4004"/>
                    </a:lnTo>
                    <a:cubicBezTo>
                      <a:pt x="6761" y="1563"/>
                      <a:pt x="5848" y="263"/>
                      <a:pt x="5848" y="263"/>
                    </a:cubicBezTo>
                    <a:lnTo>
                      <a:pt x="1435" y="0"/>
                    </a:lnTo>
                    <a:cubicBezTo>
                      <a:pt x="388" y="1032"/>
                      <a:pt x="85" y="2863"/>
                      <a:pt x="0" y="40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88;p32">
                <a:extLst>
                  <a:ext uri="{FF2B5EF4-FFF2-40B4-BE49-F238E27FC236}">
                    <a16:creationId xmlns:a16="http://schemas.microsoft.com/office/drawing/2014/main" id="{DA30F13B-34A9-46E8-A3E1-B9A0083E3F54}"/>
                  </a:ext>
                </a:extLst>
              </p:cNvPr>
              <p:cNvSpPr/>
              <p:nvPr/>
            </p:nvSpPr>
            <p:spPr>
              <a:xfrm>
                <a:off x="875235" y="3238693"/>
                <a:ext cx="333344" cy="1192074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14637" extrusionOk="0">
                    <a:moveTo>
                      <a:pt x="0" y="14636"/>
                    </a:moveTo>
                    <a:lnTo>
                      <a:pt x="3283" y="14636"/>
                    </a:lnTo>
                    <a:lnTo>
                      <a:pt x="3821" y="7594"/>
                    </a:lnTo>
                    <a:lnTo>
                      <a:pt x="4093" y="0"/>
                    </a:lnTo>
                    <a:lnTo>
                      <a:pt x="480" y="586"/>
                    </a:lnTo>
                    <a:lnTo>
                      <a:pt x="574" y="3690"/>
                    </a:lnTo>
                    <a:lnTo>
                      <a:pt x="816" y="75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9;p32">
                <a:extLst>
                  <a:ext uri="{FF2B5EF4-FFF2-40B4-BE49-F238E27FC236}">
                    <a16:creationId xmlns:a16="http://schemas.microsoft.com/office/drawing/2014/main" id="{3B874B00-C0CB-4522-9587-965D17F19F50}"/>
                  </a:ext>
                </a:extLst>
              </p:cNvPr>
              <p:cNvSpPr/>
              <p:nvPr/>
            </p:nvSpPr>
            <p:spPr>
              <a:xfrm>
                <a:off x="919620" y="3080127"/>
                <a:ext cx="102862" cy="1350642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6584" fill="none" extrusionOk="0">
                    <a:moveTo>
                      <a:pt x="0" y="16583"/>
                    </a:moveTo>
                    <a:lnTo>
                      <a:pt x="795" y="10016"/>
                    </a:lnTo>
                    <a:lnTo>
                      <a:pt x="1262" y="9760"/>
                    </a:lnTo>
                    <a:lnTo>
                      <a:pt x="855" y="9394"/>
                    </a:lnTo>
                    <a:lnTo>
                      <a:pt x="581" y="3975"/>
                    </a:lnTo>
                    <a:cubicBezTo>
                      <a:pt x="525" y="2981"/>
                      <a:pt x="607" y="1983"/>
                      <a:pt x="826" y="1010"/>
                    </a:cubicBezTo>
                    <a:lnTo>
                      <a:pt x="1052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0;p32">
                <a:extLst>
                  <a:ext uri="{FF2B5EF4-FFF2-40B4-BE49-F238E27FC236}">
                    <a16:creationId xmlns:a16="http://schemas.microsoft.com/office/drawing/2014/main" id="{D145478A-D0FE-4905-BF1C-C65F73C99BA7}"/>
                  </a:ext>
                </a:extLst>
              </p:cNvPr>
              <p:cNvSpPr/>
              <p:nvPr/>
            </p:nvSpPr>
            <p:spPr>
              <a:xfrm>
                <a:off x="1620582" y="2564116"/>
                <a:ext cx="309074" cy="315101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3869" extrusionOk="0">
                    <a:moveTo>
                      <a:pt x="2679" y="1"/>
                    </a:moveTo>
                    <a:cubicBezTo>
                      <a:pt x="3794" y="1675"/>
                      <a:pt x="1377" y="3868"/>
                      <a:pt x="0" y="13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491;p32">
                <a:extLst>
                  <a:ext uri="{FF2B5EF4-FFF2-40B4-BE49-F238E27FC236}">
                    <a16:creationId xmlns:a16="http://schemas.microsoft.com/office/drawing/2014/main" id="{7A408725-4F20-48B6-A8B1-E07064EB5E85}"/>
                  </a:ext>
                </a:extLst>
              </p:cNvPr>
              <p:cNvSpPr/>
              <p:nvPr/>
            </p:nvSpPr>
            <p:spPr>
              <a:xfrm>
                <a:off x="1542480" y="2352288"/>
                <a:ext cx="296125" cy="284316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491" extrusionOk="0">
                    <a:moveTo>
                      <a:pt x="724" y="3490"/>
                    </a:moveTo>
                    <a:cubicBezTo>
                      <a:pt x="0" y="1613"/>
                      <a:pt x="2839" y="0"/>
                      <a:pt x="3635" y="27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492;p32">
                <a:extLst>
                  <a:ext uri="{FF2B5EF4-FFF2-40B4-BE49-F238E27FC236}">
                    <a16:creationId xmlns:a16="http://schemas.microsoft.com/office/drawing/2014/main" id="{AA44FDF3-B760-44D1-8AF6-378DDF872466}"/>
                  </a:ext>
                </a:extLst>
              </p:cNvPr>
              <p:cNvSpPr/>
              <p:nvPr/>
            </p:nvSpPr>
            <p:spPr>
              <a:xfrm>
                <a:off x="1217368" y="2367925"/>
                <a:ext cx="567328" cy="366328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4498" extrusionOk="0">
                    <a:moveTo>
                      <a:pt x="6966" y="2034"/>
                    </a:moveTo>
                    <a:lnTo>
                      <a:pt x="6626" y="4497"/>
                    </a:lnTo>
                    <a:cubicBezTo>
                      <a:pt x="5773" y="4400"/>
                      <a:pt x="1997" y="3292"/>
                      <a:pt x="710" y="2381"/>
                    </a:cubicBezTo>
                    <a:cubicBezTo>
                      <a:pt x="160" y="1992"/>
                      <a:pt x="0" y="1242"/>
                      <a:pt x="347" y="662"/>
                    </a:cubicBezTo>
                    <a:cubicBezTo>
                      <a:pt x="491" y="422"/>
                      <a:pt x="703" y="244"/>
                      <a:pt x="947" y="140"/>
                    </a:cubicBezTo>
                    <a:cubicBezTo>
                      <a:pt x="1212" y="26"/>
                      <a:pt x="1511" y="0"/>
                      <a:pt x="1803" y="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493;p32">
                <a:extLst>
                  <a:ext uri="{FF2B5EF4-FFF2-40B4-BE49-F238E27FC236}">
                    <a16:creationId xmlns:a16="http://schemas.microsoft.com/office/drawing/2014/main" id="{227A296E-5CC2-4F3A-98CC-AA34B336BDFF}"/>
                  </a:ext>
                </a:extLst>
              </p:cNvPr>
              <p:cNvSpPr/>
              <p:nvPr/>
            </p:nvSpPr>
            <p:spPr>
              <a:xfrm>
                <a:off x="1812049" y="2219702"/>
                <a:ext cx="89017" cy="908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116" extrusionOk="0">
                    <a:moveTo>
                      <a:pt x="978" y="709"/>
                    </a:moveTo>
                    <a:lnTo>
                      <a:pt x="851" y="899"/>
                    </a:lnTo>
                    <a:cubicBezTo>
                      <a:pt x="737" y="1070"/>
                      <a:pt x="506" y="1116"/>
                      <a:pt x="336" y="1002"/>
                    </a:cubicBezTo>
                    <a:lnTo>
                      <a:pt x="218" y="923"/>
                    </a:lnTo>
                    <a:cubicBezTo>
                      <a:pt x="47" y="808"/>
                      <a:pt x="1" y="577"/>
                      <a:pt x="115" y="406"/>
                    </a:cubicBezTo>
                    <a:lnTo>
                      <a:pt x="242" y="217"/>
                    </a:lnTo>
                    <a:cubicBezTo>
                      <a:pt x="355" y="46"/>
                      <a:pt x="587" y="0"/>
                      <a:pt x="758" y="114"/>
                    </a:cubicBezTo>
                    <a:lnTo>
                      <a:pt x="875" y="192"/>
                    </a:lnTo>
                    <a:cubicBezTo>
                      <a:pt x="1047" y="307"/>
                      <a:pt x="1093" y="539"/>
                      <a:pt x="978" y="7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494;p32">
                <a:extLst>
                  <a:ext uri="{FF2B5EF4-FFF2-40B4-BE49-F238E27FC236}">
                    <a16:creationId xmlns:a16="http://schemas.microsoft.com/office/drawing/2014/main" id="{E096EE37-E79C-4EDC-BAB6-C303433DD48F}"/>
                  </a:ext>
                </a:extLst>
              </p:cNvPr>
              <p:cNvSpPr/>
              <p:nvPr/>
            </p:nvSpPr>
            <p:spPr>
              <a:xfrm>
                <a:off x="1648679" y="2210255"/>
                <a:ext cx="313146" cy="532715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6541" extrusionOk="0">
                    <a:moveTo>
                      <a:pt x="3845" y="1"/>
                    </a:moveTo>
                    <a:cubicBezTo>
                      <a:pt x="3277" y="758"/>
                      <a:pt x="3651" y="3708"/>
                      <a:pt x="2543" y="5450"/>
                    </a:cubicBezTo>
                    <a:cubicBezTo>
                      <a:pt x="2480" y="5549"/>
                      <a:pt x="2409" y="5634"/>
                      <a:pt x="2331" y="5710"/>
                    </a:cubicBezTo>
                    <a:cubicBezTo>
                      <a:pt x="2307" y="5733"/>
                      <a:pt x="2282" y="5754"/>
                      <a:pt x="2257" y="5775"/>
                    </a:cubicBezTo>
                    <a:cubicBezTo>
                      <a:pt x="1320" y="6541"/>
                      <a:pt x="1" y="5431"/>
                      <a:pt x="546" y="4349"/>
                    </a:cubicBezTo>
                    <a:lnTo>
                      <a:pt x="869" y="3706"/>
                    </a:lnTo>
                    <a:lnTo>
                      <a:pt x="2552" y="362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495;p32">
                <a:extLst>
                  <a:ext uri="{FF2B5EF4-FFF2-40B4-BE49-F238E27FC236}">
                    <a16:creationId xmlns:a16="http://schemas.microsoft.com/office/drawing/2014/main" id="{9D17D353-521D-4B91-96E1-D91F7A5BD41D}"/>
                  </a:ext>
                </a:extLst>
              </p:cNvPr>
              <p:cNvSpPr/>
              <p:nvPr/>
            </p:nvSpPr>
            <p:spPr>
              <a:xfrm>
                <a:off x="1648679" y="2511994"/>
                <a:ext cx="189924" cy="23121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839" extrusionOk="0">
                    <a:moveTo>
                      <a:pt x="2331" y="2005"/>
                    </a:moveTo>
                    <a:cubicBezTo>
                      <a:pt x="2309" y="2026"/>
                      <a:pt x="2285" y="2047"/>
                      <a:pt x="2261" y="2066"/>
                    </a:cubicBezTo>
                    <a:cubicBezTo>
                      <a:pt x="1324" y="2838"/>
                      <a:pt x="1" y="1727"/>
                      <a:pt x="546" y="643"/>
                    </a:cubicBezTo>
                    <a:lnTo>
                      <a:pt x="869" y="1"/>
                    </a:lnTo>
                    <a:cubicBezTo>
                      <a:pt x="658" y="1682"/>
                      <a:pt x="1457" y="2560"/>
                      <a:pt x="2330" y="2004"/>
                    </a:cubicBezTo>
                    <a:cubicBezTo>
                      <a:pt x="2330" y="2004"/>
                      <a:pt x="2330" y="2004"/>
                      <a:pt x="2331" y="2005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496;p32">
                <a:extLst>
                  <a:ext uri="{FF2B5EF4-FFF2-40B4-BE49-F238E27FC236}">
                    <a16:creationId xmlns:a16="http://schemas.microsoft.com/office/drawing/2014/main" id="{929FB7D0-1685-4BE4-BBB4-650383E3C51E}"/>
                  </a:ext>
                </a:extLst>
              </p:cNvPr>
              <p:cNvSpPr/>
              <p:nvPr/>
            </p:nvSpPr>
            <p:spPr>
              <a:xfrm>
                <a:off x="1831514" y="2238026"/>
                <a:ext cx="112879" cy="10090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239" extrusionOk="0">
                    <a:moveTo>
                      <a:pt x="268" y="0"/>
                    </a:moveTo>
                    <a:lnTo>
                      <a:pt x="1385" y="794"/>
                    </a:lnTo>
                    <a:lnTo>
                      <a:pt x="1293" y="1238"/>
                    </a:lnTo>
                    <a:lnTo>
                      <a:pt x="1" y="4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497;p32">
                <a:extLst>
                  <a:ext uri="{FF2B5EF4-FFF2-40B4-BE49-F238E27FC236}">
                    <a16:creationId xmlns:a16="http://schemas.microsoft.com/office/drawing/2014/main" id="{8F5DA69D-B0E2-4845-A5B3-A10F32D914E5}"/>
                  </a:ext>
                </a:extLst>
              </p:cNvPr>
              <p:cNvSpPr/>
              <p:nvPr/>
            </p:nvSpPr>
            <p:spPr>
              <a:xfrm>
                <a:off x="931999" y="2282086"/>
                <a:ext cx="530761" cy="808643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9929" extrusionOk="0">
                    <a:moveTo>
                      <a:pt x="6516" y="9917"/>
                    </a:moveTo>
                    <a:lnTo>
                      <a:pt x="1737" y="9925"/>
                    </a:lnTo>
                    <a:lnTo>
                      <a:pt x="0" y="9929"/>
                    </a:lnTo>
                    <a:cubicBezTo>
                      <a:pt x="0" y="9929"/>
                      <a:pt x="317" y="9162"/>
                      <a:pt x="593" y="8149"/>
                    </a:cubicBezTo>
                    <a:cubicBezTo>
                      <a:pt x="825" y="7297"/>
                      <a:pt x="1027" y="6274"/>
                      <a:pt x="990" y="5386"/>
                    </a:cubicBezTo>
                    <a:cubicBezTo>
                      <a:pt x="969" y="4854"/>
                      <a:pt x="900" y="4296"/>
                      <a:pt x="900" y="3725"/>
                    </a:cubicBezTo>
                    <a:cubicBezTo>
                      <a:pt x="901" y="3361"/>
                      <a:pt x="597" y="849"/>
                      <a:pt x="900" y="617"/>
                    </a:cubicBezTo>
                    <a:cubicBezTo>
                      <a:pt x="1599" y="85"/>
                      <a:pt x="3608" y="0"/>
                      <a:pt x="3487" y="114"/>
                    </a:cubicBezTo>
                    <a:lnTo>
                      <a:pt x="5061" y="1008"/>
                    </a:lnTo>
                    <a:cubicBezTo>
                      <a:pt x="5149" y="1310"/>
                      <a:pt x="6001" y="2492"/>
                      <a:pt x="6138" y="3177"/>
                    </a:cubicBezTo>
                    <a:cubicBezTo>
                      <a:pt x="6150" y="3228"/>
                      <a:pt x="6160" y="3282"/>
                      <a:pt x="6168" y="3335"/>
                    </a:cubicBezTo>
                    <a:cubicBezTo>
                      <a:pt x="6195" y="3513"/>
                      <a:pt x="6214" y="3696"/>
                      <a:pt x="6211" y="3883"/>
                    </a:cubicBezTo>
                    <a:cubicBezTo>
                      <a:pt x="6212" y="3936"/>
                      <a:pt x="6210" y="3991"/>
                      <a:pt x="6203" y="4046"/>
                    </a:cubicBezTo>
                    <a:cubicBezTo>
                      <a:pt x="6201" y="4125"/>
                      <a:pt x="6192" y="4207"/>
                      <a:pt x="6178" y="4287"/>
                    </a:cubicBezTo>
                    <a:cubicBezTo>
                      <a:pt x="6101" y="4760"/>
                      <a:pt x="5882" y="5230"/>
                      <a:pt x="5420" y="5643"/>
                    </a:cubicBezTo>
                    <a:lnTo>
                      <a:pt x="5427" y="5675"/>
                    </a:lnTo>
                    <a:lnTo>
                      <a:pt x="5428" y="5682"/>
                    </a:lnTo>
                    <a:lnTo>
                      <a:pt x="5735" y="6869"/>
                    </a:lnTo>
                    <a:lnTo>
                      <a:pt x="6041" y="8065"/>
                    </a:lnTo>
                    <a:lnTo>
                      <a:pt x="6049" y="80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498;p32">
                <a:extLst>
                  <a:ext uri="{FF2B5EF4-FFF2-40B4-BE49-F238E27FC236}">
                    <a16:creationId xmlns:a16="http://schemas.microsoft.com/office/drawing/2014/main" id="{C374F7D0-D4BE-4CBE-AD6E-CE66B13B88D4}"/>
                  </a:ext>
                </a:extLst>
              </p:cNvPr>
              <p:cNvSpPr/>
              <p:nvPr/>
            </p:nvSpPr>
            <p:spPr>
              <a:xfrm>
                <a:off x="831257" y="2452542"/>
                <a:ext cx="567817" cy="687619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8443" extrusionOk="0">
                    <a:moveTo>
                      <a:pt x="3148" y="7245"/>
                    </a:moveTo>
                    <a:lnTo>
                      <a:pt x="2974" y="7832"/>
                    </a:lnTo>
                    <a:lnTo>
                      <a:pt x="2854" y="8237"/>
                    </a:lnTo>
                    <a:lnTo>
                      <a:pt x="2535" y="8443"/>
                    </a:lnTo>
                    <a:lnTo>
                      <a:pt x="1384" y="8443"/>
                    </a:lnTo>
                    <a:cubicBezTo>
                      <a:pt x="0" y="8302"/>
                      <a:pt x="273" y="6779"/>
                      <a:pt x="1830" y="6056"/>
                    </a:cubicBezTo>
                    <a:cubicBezTo>
                      <a:pt x="2062" y="5204"/>
                      <a:pt x="2264" y="4181"/>
                      <a:pt x="2227" y="3293"/>
                    </a:cubicBezTo>
                    <a:cubicBezTo>
                      <a:pt x="2206" y="2761"/>
                      <a:pt x="2137" y="2203"/>
                      <a:pt x="2137" y="1632"/>
                    </a:cubicBezTo>
                    <a:lnTo>
                      <a:pt x="3713" y="0"/>
                    </a:lnTo>
                    <a:lnTo>
                      <a:pt x="3675" y="3847"/>
                    </a:lnTo>
                    <a:lnTo>
                      <a:pt x="6792" y="3847"/>
                    </a:lnTo>
                    <a:lnTo>
                      <a:pt x="6972" y="47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499;p32">
                <a:extLst>
                  <a:ext uri="{FF2B5EF4-FFF2-40B4-BE49-F238E27FC236}">
                    <a16:creationId xmlns:a16="http://schemas.microsoft.com/office/drawing/2014/main" id="{EDAC2B3E-B3A4-4C00-818E-582F909556F6}"/>
                  </a:ext>
                </a:extLst>
              </p:cNvPr>
              <p:cNvSpPr/>
              <p:nvPr/>
            </p:nvSpPr>
            <p:spPr>
              <a:xfrm>
                <a:off x="1355573" y="1888155"/>
                <a:ext cx="170785" cy="170703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6" extrusionOk="0">
                    <a:moveTo>
                      <a:pt x="2096" y="1049"/>
                    </a:moveTo>
                    <a:cubicBezTo>
                      <a:pt x="2096" y="1627"/>
                      <a:pt x="1628" y="2096"/>
                      <a:pt x="1049" y="2096"/>
                    </a:cubicBezTo>
                    <a:cubicBezTo>
                      <a:pt x="471" y="2096"/>
                      <a:pt x="1" y="1627"/>
                      <a:pt x="1" y="1049"/>
                    </a:cubicBezTo>
                    <a:cubicBezTo>
                      <a:pt x="1" y="470"/>
                      <a:pt x="471" y="0"/>
                      <a:pt x="1049" y="0"/>
                    </a:cubicBezTo>
                    <a:cubicBezTo>
                      <a:pt x="1628" y="0"/>
                      <a:pt x="2096" y="470"/>
                      <a:pt x="2096" y="1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00;p32">
                <a:extLst>
                  <a:ext uri="{FF2B5EF4-FFF2-40B4-BE49-F238E27FC236}">
                    <a16:creationId xmlns:a16="http://schemas.microsoft.com/office/drawing/2014/main" id="{F9D8212D-E2AD-4F75-A266-01FE5C9D5A83}"/>
                  </a:ext>
                </a:extLst>
              </p:cNvPr>
              <p:cNvSpPr/>
              <p:nvPr/>
            </p:nvSpPr>
            <p:spPr>
              <a:xfrm>
                <a:off x="1268757" y="1791647"/>
                <a:ext cx="170703" cy="17078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97" extrusionOk="0">
                    <a:moveTo>
                      <a:pt x="2096" y="1048"/>
                    </a:moveTo>
                    <a:cubicBezTo>
                      <a:pt x="2096" y="1627"/>
                      <a:pt x="1627" y="2096"/>
                      <a:pt x="1047" y="2096"/>
                    </a:cubicBezTo>
                    <a:cubicBezTo>
                      <a:pt x="469" y="2096"/>
                      <a:pt x="0" y="1627"/>
                      <a:pt x="0" y="1048"/>
                    </a:cubicBezTo>
                    <a:cubicBezTo>
                      <a:pt x="0" y="470"/>
                      <a:pt x="469" y="1"/>
                      <a:pt x="1047" y="1"/>
                    </a:cubicBezTo>
                    <a:cubicBezTo>
                      <a:pt x="1627" y="1"/>
                      <a:pt x="2096" y="470"/>
                      <a:pt x="2096" y="1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01;p32">
                <a:extLst>
                  <a:ext uri="{FF2B5EF4-FFF2-40B4-BE49-F238E27FC236}">
                    <a16:creationId xmlns:a16="http://schemas.microsoft.com/office/drawing/2014/main" id="{E30E92B4-BFF3-4222-B0BE-EDD347530C8F}"/>
                  </a:ext>
                </a:extLst>
              </p:cNvPr>
              <p:cNvSpPr/>
              <p:nvPr/>
            </p:nvSpPr>
            <p:spPr>
              <a:xfrm>
                <a:off x="1157183" y="1822676"/>
                <a:ext cx="170785" cy="17078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7" extrusionOk="0">
                    <a:moveTo>
                      <a:pt x="2096" y="1049"/>
                    </a:moveTo>
                    <a:cubicBezTo>
                      <a:pt x="2096" y="1627"/>
                      <a:pt x="1626" y="2096"/>
                      <a:pt x="1048" y="2096"/>
                    </a:cubicBezTo>
                    <a:cubicBezTo>
                      <a:pt x="469" y="2096"/>
                      <a:pt x="1" y="1627"/>
                      <a:pt x="1" y="1049"/>
                    </a:cubicBezTo>
                    <a:cubicBezTo>
                      <a:pt x="1" y="469"/>
                      <a:pt x="469" y="1"/>
                      <a:pt x="1048" y="1"/>
                    </a:cubicBezTo>
                    <a:cubicBezTo>
                      <a:pt x="1626" y="1"/>
                      <a:pt x="2096" y="469"/>
                      <a:pt x="2096" y="1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02;p32">
                <a:extLst>
                  <a:ext uri="{FF2B5EF4-FFF2-40B4-BE49-F238E27FC236}">
                    <a16:creationId xmlns:a16="http://schemas.microsoft.com/office/drawing/2014/main" id="{C69EC449-AB0B-4D10-A58C-9D840359ACFF}"/>
                  </a:ext>
                </a:extLst>
              </p:cNvPr>
              <p:cNvSpPr/>
              <p:nvPr/>
            </p:nvSpPr>
            <p:spPr>
              <a:xfrm>
                <a:off x="1100989" y="1945327"/>
                <a:ext cx="120616" cy="196032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407" extrusionOk="0">
                    <a:moveTo>
                      <a:pt x="423" y="182"/>
                    </a:moveTo>
                    <a:cubicBezTo>
                      <a:pt x="0" y="1266"/>
                      <a:pt x="150" y="1956"/>
                      <a:pt x="834" y="2407"/>
                    </a:cubicBezTo>
                    <a:lnTo>
                      <a:pt x="1481" y="1700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03;p32">
                <a:extLst>
                  <a:ext uri="{FF2B5EF4-FFF2-40B4-BE49-F238E27FC236}">
                    <a16:creationId xmlns:a16="http://schemas.microsoft.com/office/drawing/2014/main" id="{2B71EC4D-915D-4C75-842C-DAEED45A8447}"/>
                  </a:ext>
                </a:extLst>
              </p:cNvPr>
              <p:cNvSpPr/>
              <p:nvPr/>
            </p:nvSpPr>
            <p:spPr>
              <a:xfrm>
                <a:off x="1165327" y="2083777"/>
                <a:ext cx="182431" cy="32324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3969" extrusionOk="0">
                    <a:moveTo>
                      <a:pt x="0" y="0"/>
                    </a:moveTo>
                    <a:lnTo>
                      <a:pt x="246" y="2640"/>
                    </a:lnTo>
                    <a:lnTo>
                      <a:pt x="2211" y="3968"/>
                    </a:lnTo>
                    <a:lnTo>
                      <a:pt x="2240" y="715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04;p32">
                <a:extLst>
                  <a:ext uri="{FF2B5EF4-FFF2-40B4-BE49-F238E27FC236}">
                    <a16:creationId xmlns:a16="http://schemas.microsoft.com/office/drawing/2014/main" id="{3D895358-5598-4735-8C7F-B2D203E15E78}"/>
                  </a:ext>
                </a:extLst>
              </p:cNvPr>
              <p:cNvSpPr/>
              <p:nvPr/>
            </p:nvSpPr>
            <p:spPr>
              <a:xfrm>
                <a:off x="1139103" y="2143799"/>
                <a:ext cx="61733" cy="6637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815" extrusionOk="0">
                    <a:moveTo>
                      <a:pt x="1" y="0"/>
                    </a:moveTo>
                    <a:lnTo>
                      <a:pt x="466" y="814"/>
                    </a:lnTo>
                    <a:lnTo>
                      <a:pt x="758" y="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05;p32">
                <a:extLst>
                  <a:ext uri="{FF2B5EF4-FFF2-40B4-BE49-F238E27FC236}">
                    <a16:creationId xmlns:a16="http://schemas.microsoft.com/office/drawing/2014/main" id="{AAB8AAF1-9D1F-4F78-B65D-FC5A43B457B1}"/>
                  </a:ext>
                </a:extLst>
              </p:cNvPr>
              <p:cNvSpPr/>
              <p:nvPr/>
            </p:nvSpPr>
            <p:spPr>
              <a:xfrm>
                <a:off x="1244569" y="2187125"/>
                <a:ext cx="103188" cy="129331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588" extrusionOk="0">
                    <a:moveTo>
                      <a:pt x="1248" y="1588"/>
                    </a:moveTo>
                    <a:cubicBezTo>
                      <a:pt x="1248" y="1588"/>
                      <a:pt x="35" y="1368"/>
                      <a:pt x="0" y="0"/>
                    </a:cubicBezTo>
                    <a:lnTo>
                      <a:pt x="1267" y="413"/>
                    </a:ln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06;p32">
                <a:extLst>
                  <a:ext uri="{FF2B5EF4-FFF2-40B4-BE49-F238E27FC236}">
                    <a16:creationId xmlns:a16="http://schemas.microsoft.com/office/drawing/2014/main" id="{506BA1B3-B599-483C-B0D0-2224F1829206}"/>
                  </a:ext>
                </a:extLst>
              </p:cNvPr>
              <p:cNvSpPr/>
              <p:nvPr/>
            </p:nvSpPr>
            <p:spPr>
              <a:xfrm>
                <a:off x="1375038" y="1927247"/>
                <a:ext cx="91216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67" extrusionOk="0">
                    <a:moveTo>
                      <a:pt x="457" y="0"/>
                    </a:moveTo>
                    <a:cubicBezTo>
                      <a:pt x="1042" y="720"/>
                      <a:pt x="1120" y="1666"/>
                      <a:pt x="1120" y="1666"/>
                    </a:cubicBezTo>
                    <a:lnTo>
                      <a:pt x="484" y="1767"/>
                    </a:lnTo>
                    <a:lnTo>
                      <a:pt x="1" y="2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07;p32">
                <a:extLst>
                  <a:ext uri="{FF2B5EF4-FFF2-40B4-BE49-F238E27FC236}">
                    <a16:creationId xmlns:a16="http://schemas.microsoft.com/office/drawing/2014/main" id="{2248007D-2F22-4F95-AB76-BE20EDA9BC82}"/>
                  </a:ext>
                </a:extLst>
              </p:cNvPr>
              <p:cNvSpPr/>
              <p:nvPr/>
            </p:nvSpPr>
            <p:spPr>
              <a:xfrm>
                <a:off x="1171517" y="1915356"/>
                <a:ext cx="310052" cy="365107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4483" extrusionOk="0">
                    <a:moveTo>
                      <a:pt x="123" y="989"/>
                    </a:moveTo>
                    <a:lnTo>
                      <a:pt x="312" y="1738"/>
                    </a:lnTo>
                    <a:lnTo>
                      <a:pt x="399" y="2078"/>
                    </a:lnTo>
                    <a:lnTo>
                      <a:pt x="631" y="2995"/>
                    </a:lnTo>
                    <a:cubicBezTo>
                      <a:pt x="755" y="3489"/>
                      <a:pt x="1128" y="3884"/>
                      <a:pt x="1615" y="4038"/>
                    </a:cubicBezTo>
                    <a:lnTo>
                      <a:pt x="2371" y="4276"/>
                    </a:lnTo>
                    <a:cubicBezTo>
                      <a:pt x="3027" y="4483"/>
                      <a:pt x="3701" y="4028"/>
                      <a:pt x="3762" y="3343"/>
                    </a:cubicBezTo>
                    <a:cubicBezTo>
                      <a:pt x="3806" y="2840"/>
                      <a:pt x="3806" y="2254"/>
                      <a:pt x="3615" y="1631"/>
                    </a:cubicBezTo>
                    <a:cubicBezTo>
                      <a:pt x="3393" y="908"/>
                      <a:pt x="2813" y="342"/>
                      <a:pt x="2122" y="117"/>
                    </a:cubicBezTo>
                    <a:lnTo>
                      <a:pt x="2119" y="116"/>
                    </a:lnTo>
                    <a:lnTo>
                      <a:pt x="1998" y="79"/>
                    </a:lnTo>
                    <a:lnTo>
                      <a:pt x="1985" y="76"/>
                    </a:lnTo>
                    <a:cubicBezTo>
                      <a:pt x="1925" y="61"/>
                      <a:pt x="1862" y="47"/>
                      <a:pt x="1800" y="37"/>
                    </a:cubicBezTo>
                    <a:cubicBezTo>
                      <a:pt x="1653" y="10"/>
                      <a:pt x="1499" y="0"/>
                      <a:pt x="1345" y="5"/>
                    </a:cubicBezTo>
                    <a:lnTo>
                      <a:pt x="856" y="18"/>
                    </a:lnTo>
                    <a:cubicBezTo>
                      <a:pt x="357" y="33"/>
                      <a:pt x="1" y="505"/>
                      <a:pt x="123" y="989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08;p32">
                <a:extLst>
                  <a:ext uri="{FF2B5EF4-FFF2-40B4-BE49-F238E27FC236}">
                    <a16:creationId xmlns:a16="http://schemas.microsoft.com/office/drawing/2014/main" id="{79340FAD-7F8C-4EC2-BBED-66A68C6E78CB}"/>
                  </a:ext>
                </a:extLst>
              </p:cNvPr>
              <p:cNvSpPr/>
              <p:nvPr/>
            </p:nvSpPr>
            <p:spPr>
              <a:xfrm>
                <a:off x="1410057" y="2026686"/>
                <a:ext cx="103921" cy="11516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14" fill="none" extrusionOk="0">
                    <a:moveTo>
                      <a:pt x="1275" y="707"/>
                    </a:moveTo>
                    <a:cubicBezTo>
                      <a:pt x="1275" y="1098"/>
                      <a:pt x="989" y="1413"/>
                      <a:pt x="638" y="1413"/>
                    </a:cubicBezTo>
                    <a:cubicBezTo>
                      <a:pt x="286" y="1413"/>
                      <a:pt x="1" y="1098"/>
                      <a:pt x="1" y="707"/>
                    </a:cubicBezTo>
                    <a:cubicBezTo>
                      <a:pt x="1" y="317"/>
                      <a:pt x="286" y="0"/>
                      <a:pt x="638" y="0"/>
                    </a:cubicBezTo>
                    <a:cubicBezTo>
                      <a:pt x="989" y="0"/>
                      <a:pt x="1275" y="317"/>
                      <a:pt x="1275" y="7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09;p32">
                <a:extLst>
                  <a:ext uri="{FF2B5EF4-FFF2-40B4-BE49-F238E27FC236}">
                    <a16:creationId xmlns:a16="http://schemas.microsoft.com/office/drawing/2014/main" id="{1EA6FCE8-1F8A-444C-8EB8-843B086EB36D}"/>
                  </a:ext>
                </a:extLst>
              </p:cNvPr>
              <p:cNvSpPr/>
              <p:nvPr/>
            </p:nvSpPr>
            <p:spPr>
              <a:xfrm>
                <a:off x="1416980" y="2070420"/>
                <a:ext cx="26957" cy="54241"/>
              </a:xfrm>
              <a:custGeom>
                <a:avLst/>
                <a:gdLst/>
                <a:ahLst/>
                <a:cxnLst/>
                <a:rect l="l" t="t" r="r" b="b"/>
                <a:pathLst>
                  <a:path w="331" h="666" extrusionOk="0">
                    <a:moveTo>
                      <a:pt x="313" y="318"/>
                    </a:moveTo>
                    <a:cubicBezTo>
                      <a:pt x="331" y="498"/>
                      <a:pt x="278" y="650"/>
                      <a:pt x="197" y="658"/>
                    </a:cubicBezTo>
                    <a:cubicBezTo>
                      <a:pt x="114" y="666"/>
                      <a:pt x="34" y="527"/>
                      <a:pt x="17" y="347"/>
                    </a:cubicBezTo>
                    <a:cubicBezTo>
                      <a:pt x="0" y="168"/>
                      <a:pt x="52" y="16"/>
                      <a:pt x="134" y="9"/>
                    </a:cubicBezTo>
                    <a:cubicBezTo>
                      <a:pt x="215" y="1"/>
                      <a:pt x="296" y="139"/>
                      <a:pt x="313" y="3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510;p32">
                <a:extLst>
                  <a:ext uri="{FF2B5EF4-FFF2-40B4-BE49-F238E27FC236}">
                    <a16:creationId xmlns:a16="http://schemas.microsoft.com/office/drawing/2014/main" id="{1DE9E8B1-D194-44E6-B82A-67F42818B9EF}"/>
                  </a:ext>
                </a:extLst>
              </p:cNvPr>
              <p:cNvSpPr/>
              <p:nvPr/>
            </p:nvSpPr>
            <p:spPr>
              <a:xfrm>
                <a:off x="1341728" y="2074655"/>
                <a:ext cx="129086" cy="117766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446" extrusionOk="0">
                    <a:moveTo>
                      <a:pt x="718" y="0"/>
                    </a:moveTo>
                    <a:cubicBezTo>
                      <a:pt x="883" y="395"/>
                      <a:pt x="1154" y="476"/>
                      <a:pt x="1343" y="479"/>
                    </a:cubicBezTo>
                    <a:cubicBezTo>
                      <a:pt x="1464" y="480"/>
                      <a:pt x="1563" y="574"/>
                      <a:pt x="1572" y="695"/>
                    </a:cubicBezTo>
                    <a:cubicBezTo>
                      <a:pt x="1585" y="854"/>
                      <a:pt x="1504" y="1006"/>
                      <a:pt x="1363" y="1082"/>
                    </a:cubicBezTo>
                    <a:lnTo>
                      <a:pt x="867" y="1351"/>
                    </a:lnTo>
                    <a:cubicBezTo>
                      <a:pt x="589" y="1445"/>
                      <a:pt x="291" y="1278"/>
                      <a:pt x="225" y="992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511;p32">
                <a:extLst>
                  <a:ext uri="{FF2B5EF4-FFF2-40B4-BE49-F238E27FC236}">
                    <a16:creationId xmlns:a16="http://schemas.microsoft.com/office/drawing/2014/main" id="{DA8EA919-B772-4030-B18F-14DAE26F71BA}"/>
                  </a:ext>
                </a:extLst>
              </p:cNvPr>
              <p:cNvSpPr/>
              <p:nvPr/>
            </p:nvSpPr>
            <p:spPr>
              <a:xfrm>
                <a:off x="1397841" y="2073597"/>
                <a:ext cx="75742" cy="106038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302" extrusionOk="0">
                    <a:moveTo>
                      <a:pt x="361" y="1301"/>
                    </a:moveTo>
                    <a:lnTo>
                      <a:pt x="331" y="1245"/>
                    </a:lnTo>
                    <a:lnTo>
                      <a:pt x="659" y="1067"/>
                    </a:lnTo>
                    <a:cubicBezTo>
                      <a:pt x="788" y="997"/>
                      <a:pt x="864" y="857"/>
                      <a:pt x="852" y="710"/>
                    </a:cubicBezTo>
                    <a:cubicBezTo>
                      <a:pt x="843" y="605"/>
                      <a:pt x="758" y="525"/>
                      <a:pt x="654" y="524"/>
                    </a:cubicBezTo>
                    <a:cubicBezTo>
                      <a:pt x="449" y="521"/>
                      <a:pt x="170" y="432"/>
                      <a:pt x="1" y="26"/>
                    </a:cubicBezTo>
                    <a:lnTo>
                      <a:pt x="59" y="1"/>
                    </a:lnTo>
                    <a:cubicBezTo>
                      <a:pt x="215" y="375"/>
                      <a:pt x="468" y="458"/>
                      <a:pt x="654" y="460"/>
                    </a:cubicBezTo>
                    <a:cubicBezTo>
                      <a:pt x="792" y="462"/>
                      <a:pt x="904" y="568"/>
                      <a:pt x="915" y="705"/>
                    </a:cubicBezTo>
                    <a:cubicBezTo>
                      <a:pt x="929" y="876"/>
                      <a:pt x="840" y="1041"/>
                      <a:pt x="689" y="1123"/>
                    </a:cubicBez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12;p32">
                <a:extLst>
                  <a:ext uri="{FF2B5EF4-FFF2-40B4-BE49-F238E27FC236}">
                    <a16:creationId xmlns:a16="http://schemas.microsoft.com/office/drawing/2014/main" id="{2128ABC1-8EF2-4BB7-97EA-CC6F325D8799}"/>
                  </a:ext>
                </a:extLst>
              </p:cNvPr>
              <p:cNvSpPr/>
              <p:nvPr/>
            </p:nvSpPr>
            <p:spPr>
              <a:xfrm>
                <a:off x="1328209" y="2083695"/>
                <a:ext cx="27120" cy="54241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66" extrusionOk="0">
                    <a:moveTo>
                      <a:pt x="315" y="318"/>
                    </a:moveTo>
                    <a:cubicBezTo>
                      <a:pt x="332" y="497"/>
                      <a:pt x="280" y="649"/>
                      <a:pt x="197" y="657"/>
                    </a:cubicBezTo>
                    <a:cubicBezTo>
                      <a:pt x="116" y="665"/>
                      <a:pt x="35" y="526"/>
                      <a:pt x="18" y="346"/>
                    </a:cubicBezTo>
                    <a:cubicBezTo>
                      <a:pt x="1" y="167"/>
                      <a:pt x="53" y="15"/>
                      <a:pt x="136" y="7"/>
                    </a:cubicBezTo>
                    <a:cubicBezTo>
                      <a:pt x="217" y="0"/>
                      <a:pt x="297" y="138"/>
                      <a:pt x="315" y="3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13;p32">
                <a:extLst>
                  <a:ext uri="{FF2B5EF4-FFF2-40B4-BE49-F238E27FC236}">
                    <a16:creationId xmlns:a16="http://schemas.microsoft.com/office/drawing/2014/main" id="{054FC993-BEE4-4016-BEBC-29703D93EE9F}"/>
                  </a:ext>
                </a:extLst>
              </p:cNvPr>
              <p:cNvSpPr/>
              <p:nvPr/>
            </p:nvSpPr>
            <p:spPr>
              <a:xfrm>
                <a:off x="1273888" y="2018379"/>
                <a:ext cx="83723" cy="47074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578" extrusionOk="0">
                    <a:moveTo>
                      <a:pt x="520" y="408"/>
                    </a:moveTo>
                    <a:cubicBezTo>
                      <a:pt x="112" y="578"/>
                      <a:pt x="0" y="368"/>
                      <a:pt x="293" y="190"/>
                    </a:cubicBezTo>
                    <a:cubicBezTo>
                      <a:pt x="607" y="1"/>
                      <a:pt x="1028" y="196"/>
                      <a:pt x="520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14;p32">
                <a:extLst>
                  <a:ext uri="{FF2B5EF4-FFF2-40B4-BE49-F238E27FC236}">
                    <a16:creationId xmlns:a16="http://schemas.microsoft.com/office/drawing/2014/main" id="{9579EF0A-0E77-4B33-A58F-D5733CAC32F1}"/>
                  </a:ext>
                </a:extLst>
              </p:cNvPr>
              <p:cNvSpPr/>
              <p:nvPr/>
            </p:nvSpPr>
            <p:spPr>
              <a:xfrm>
                <a:off x="1385951" y="2014959"/>
                <a:ext cx="58231" cy="2630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23" extrusionOk="0">
                    <a:moveTo>
                      <a:pt x="319" y="259"/>
                    </a:moveTo>
                    <a:cubicBezTo>
                      <a:pt x="0" y="206"/>
                      <a:pt x="90" y="6"/>
                      <a:pt x="355" y="4"/>
                    </a:cubicBezTo>
                    <a:cubicBezTo>
                      <a:pt x="642" y="0"/>
                      <a:pt x="715" y="323"/>
                      <a:pt x="319" y="2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515;p32">
                <a:extLst>
                  <a:ext uri="{FF2B5EF4-FFF2-40B4-BE49-F238E27FC236}">
                    <a16:creationId xmlns:a16="http://schemas.microsoft.com/office/drawing/2014/main" id="{2C321E68-16C0-4465-8289-81048C5C6A3B}"/>
                  </a:ext>
                </a:extLst>
              </p:cNvPr>
              <p:cNvSpPr/>
              <p:nvPr/>
            </p:nvSpPr>
            <p:spPr>
              <a:xfrm>
                <a:off x="1352641" y="2185660"/>
                <a:ext cx="59860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22" extrusionOk="0">
                    <a:moveTo>
                      <a:pt x="734" y="58"/>
                    </a:moveTo>
                    <a:lnTo>
                      <a:pt x="0" y="1"/>
                    </a:lnTo>
                    <a:cubicBezTo>
                      <a:pt x="0" y="1"/>
                      <a:pt x="84" y="425"/>
                      <a:pt x="296" y="471"/>
                    </a:cubicBezTo>
                    <a:cubicBezTo>
                      <a:pt x="527" y="521"/>
                      <a:pt x="734" y="58"/>
                      <a:pt x="734" y="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516;p32">
                <a:extLst>
                  <a:ext uri="{FF2B5EF4-FFF2-40B4-BE49-F238E27FC236}">
                    <a16:creationId xmlns:a16="http://schemas.microsoft.com/office/drawing/2014/main" id="{C926A2AB-E1E4-4348-AA60-65D09A56F58A}"/>
                  </a:ext>
                </a:extLst>
              </p:cNvPr>
              <p:cNvSpPr/>
              <p:nvPr/>
            </p:nvSpPr>
            <p:spPr>
              <a:xfrm>
                <a:off x="1278693" y="2053236"/>
                <a:ext cx="103921" cy="11516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14" fill="none" extrusionOk="0">
                    <a:moveTo>
                      <a:pt x="1275" y="707"/>
                    </a:moveTo>
                    <a:cubicBezTo>
                      <a:pt x="1275" y="1096"/>
                      <a:pt x="991" y="1413"/>
                      <a:pt x="638" y="1413"/>
                    </a:cubicBezTo>
                    <a:cubicBezTo>
                      <a:pt x="286" y="1413"/>
                      <a:pt x="1" y="1096"/>
                      <a:pt x="1" y="707"/>
                    </a:cubicBezTo>
                    <a:cubicBezTo>
                      <a:pt x="1" y="316"/>
                      <a:pt x="286" y="0"/>
                      <a:pt x="638" y="0"/>
                    </a:cubicBezTo>
                    <a:cubicBezTo>
                      <a:pt x="991" y="0"/>
                      <a:pt x="1275" y="316"/>
                      <a:pt x="1275" y="7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517;p32">
                <a:extLst>
                  <a:ext uri="{FF2B5EF4-FFF2-40B4-BE49-F238E27FC236}">
                    <a16:creationId xmlns:a16="http://schemas.microsoft.com/office/drawing/2014/main" id="{7D5FB270-3A38-4068-A5FF-0BD33F0DA0EA}"/>
                  </a:ext>
                </a:extLst>
              </p:cNvPr>
              <p:cNvSpPr/>
              <p:nvPr/>
            </p:nvSpPr>
            <p:spPr>
              <a:xfrm>
                <a:off x="1220789" y="2083532"/>
                <a:ext cx="58069" cy="16533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03" fill="none" extrusionOk="0">
                    <a:moveTo>
                      <a:pt x="713" y="20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518;p32">
                <a:extLst>
                  <a:ext uri="{FF2B5EF4-FFF2-40B4-BE49-F238E27FC236}">
                    <a16:creationId xmlns:a16="http://schemas.microsoft.com/office/drawing/2014/main" id="{AD3E8B8D-9753-4F90-AD36-96E07A5ECDE6}"/>
                  </a:ext>
                </a:extLst>
              </p:cNvPr>
              <p:cNvSpPr/>
              <p:nvPr/>
            </p:nvSpPr>
            <p:spPr>
              <a:xfrm>
                <a:off x="1064015" y="1884735"/>
                <a:ext cx="235124" cy="207027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2542" extrusionOk="0">
                    <a:moveTo>
                      <a:pt x="2502" y="386"/>
                    </a:moveTo>
                    <a:cubicBezTo>
                      <a:pt x="2887" y="1296"/>
                      <a:pt x="2161" y="2541"/>
                      <a:pt x="641" y="2450"/>
                    </a:cubicBezTo>
                    <a:cubicBezTo>
                      <a:pt x="0" y="1157"/>
                      <a:pt x="28" y="0"/>
                      <a:pt x="2502" y="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519;p32">
                <a:extLst>
                  <a:ext uri="{FF2B5EF4-FFF2-40B4-BE49-F238E27FC236}">
                    <a16:creationId xmlns:a16="http://schemas.microsoft.com/office/drawing/2014/main" id="{6166CBC4-FBEE-49E0-A9CA-91BE70E47771}"/>
                  </a:ext>
                </a:extLst>
              </p:cNvPr>
              <p:cNvSpPr/>
              <p:nvPr/>
            </p:nvSpPr>
            <p:spPr>
              <a:xfrm>
                <a:off x="1036162" y="1921627"/>
                <a:ext cx="189109" cy="270552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322" extrusionOk="0">
                    <a:moveTo>
                      <a:pt x="2321" y="2099"/>
                    </a:moveTo>
                    <a:cubicBezTo>
                      <a:pt x="794" y="1"/>
                      <a:pt x="1" y="3322"/>
                      <a:pt x="2245" y="3148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520;p32">
                <a:extLst>
                  <a:ext uri="{FF2B5EF4-FFF2-40B4-BE49-F238E27FC236}">
                    <a16:creationId xmlns:a16="http://schemas.microsoft.com/office/drawing/2014/main" id="{B41E69CD-6EB7-4EE8-935F-8FDDABC3194B}"/>
                  </a:ext>
                </a:extLst>
              </p:cNvPr>
              <p:cNvSpPr/>
              <p:nvPr/>
            </p:nvSpPr>
            <p:spPr>
              <a:xfrm>
                <a:off x="1168829" y="1983115"/>
                <a:ext cx="57336" cy="15156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61" extrusionOk="0">
                    <a:moveTo>
                      <a:pt x="675" y="0"/>
                    </a:moveTo>
                    <a:lnTo>
                      <a:pt x="704" y="1762"/>
                    </a:lnTo>
                    <a:lnTo>
                      <a:pt x="556" y="1860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521;p32">
                <a:extLst>
                  <a:ext uri="{FF2B5EF4-FFF2-40B4-BE49-F238E27FC236}">
                    <a16:creationId xmlns:a16="http://schemas.microsoft.com/office/drawing/2014/main" id="{485E9022-54D1-45CB-B6A9-DD15B6AD1E9A}"/>
                  </a:ext>
                </a:extLst>
              </p:cNvPr>
              <p:cNvSpPr/>
              <p:nvPr/>
            </p:nvSpPr>
            <p:spPr>
              <a:xfrm>
                <a:off x="1230643" y="1858918"/>
                <a:ext cx="190087" cy="111821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373" extrusionOk="0">
                    <a:moveTo>
                      <a:pt x="1" y="894"/>
                    </a:moveTo>
                    <a:cubicBezTo>
                      <a:pt x="1222" y="1372"/>
                      <a:pt x="2334" y="977"/>
                      <a:pt x="2334" y="977"/>
                    </a:cubicBezTo>
                    <a:cubicBezTo>
                      <a:pt x="2334" y="977"/>
                      <a:pt x="1928" y="0"/>
                      <a:pt x="1" y="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522;p32">
                <a:extLst>
                  <a:ext uri="{FF2B5EF4-FFF2-40B4-BE49-F238E27FC236}">
                    <a16:creationId xmlns:a16="http://schemas.microsoft.com/office/drawing/2014/main" id="{B849E806-BE7B-4BD6-BD5D-E8CE73E4CE48}"/>
                  </a:ext>
                </a:extLst>
              </p:cNvPr>
              <p:cNvSpPr/>
              <p:nvPr/>
            </p:nvSpPr>
            <p:spPr>
              <a:xfrm>
                <a:off x="1020363" y="1897439"/>
                <a:ext cx="84700" cy="13128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612" extrusionOk="0">
                    <a:moveTo>
                      <a:pt x="1039" y="620"/>
                    </a:moveTo>
                    <a:cubicBezTo>
                      <a:pt x="1039" y="1"/>
                      <a:pt x="355" y="298"/>
                      <a:pt x="826" y="699"/>
                    </a:cubicBezTo>
                    <a:cubicBezTo>
                      <a:pt x="0" y="588"/>
                      <a:pt x="624" y="1611"/>
                      <a:pt x="1004" y="12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523;p32">
                <a:extLst>
                  <a:ext uri="{FF2B5EF4-FFF2-40B4-BE49-F238E27FC236}">
                    <a16:creationId xmlns:a16="http://schemas.microsoft.com/office/drawing/2014/main" id="{2074DDC5-0C49-4B7B-8F5B-2AACFF4BE714}"/>
                  </a:ext>
                </a:extLst>
              </p:cNvPr>
              <p:cNvSpPr/>
              <p:nvPr/>
            </p:nvSpPr>
            <p:spPr>
              <a:xfrm>
                <a:off x="1133647" y="2233465"/>
                <a:ext cx="239522" cy="176323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165" extrusionOk="0">
                    <a:moveTo>
                      <a:pt x="2676" y="2164"/>
                    </a:moveTo>
                    <a:lnTo>
                      <a:pt x="2676" y="2164"/>
                    </a:lnTo>
                    <a:cubicBezTo>
                      <a:pt x="2941" y="725"/>
                      <a:pt x="1586" y="420"/>
                      <a:pt x="564" y="0"/>
                    </a:cubicBezTo>
                    <a:lnTo>
                      <a:pt x="0" y="7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524;p32">
                <a:extLst>
                  <a:ext uri="{FF2B5EF4-FFF2-40B4-BE49-F238E27FC236}">
                    <a16:creationId xmlns:a16="http://schemas.microsoft.com/office/drawing/2014/main" id="{251475DB-A0B1-4817-AC1E-525A3DEFBFFF}"/>
                  </a:ext>
                </a:extLst>
              </p:cNvPr>
              <p:cNvSpPr/>
              <p:nvPr/>
            </p:nvSpPr>
            <p:spPr>
              <a:xfrm>
                <a:off x="950894" y="2728627"/>
                <a:ext cx="177382" cy="119558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468" extrusionOk="0">
                    <a:moveTo>
                      <a:pt x="102" y="209"/>
                    </a:moveTo>
                    <a:cubicBezTo>
                      <a:pt x="1182" y="1"/>
                      <a:pt x="2177" y="303"/>
                      <a:pt x="1645" y="1370"/>
                    </a:cubicBezTo>
                    <a:lnTo>
                      <a:pt x="0" y="1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525;p32">
                <a:extLst>
                  <a:ext uri="{FF2B5EF4-FFF2-40B4-BE49-F238E27FC236}">
                    <a16:creationId xmlns:a16="http://schemas.microsoft.com/office/drawing/2014/main" id="{BA3DBB01-3BEE-447A-8961-423A7ADEAF1A}"/>
                  </a:ext>
                </a:extLst>
              </p:cNvPr>
              <p:cNvSpPr/>
              <p:nvPr/>
            </p:nvSpPr>
            <p:spPr>
              <a:xfrm>
                <a:off x="701847" y="2765846"/>
                <a:ext cx="237731" cy="293112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3599" extrusionOk="0">
                    <a:moveTo>
                      <a:pt x="2919" y="2844"/>
                    </a:moveTo>
                    <a:cubicBezTo>
                      <a:pt x="0" y="3599"/>
                      <a:pt x="473" y="469"/>
                      <a:pt x="2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526;p32">
                <a:extLst>
                  <a:ext uri="{FF2B5EF4-FFF2-40B4-BE49-F238E27FC236}">
                    <a16:creationId xmlns:a16="http://schemas.microsoft.com/office/drawing/2014/main" id="{EB98E3D0-ED2C-47FE-9101-BD8475A092C3}"/>
                  </a:ext>
                </a:extLst>
              </p:cNvPr>
              <p:cNvSpPr/>
              <p:nvPr/>
            </p:nvSpPr>
            <p:spPr>
              <a:xfrm>
                <a:off x="783370" y="2306844"/>
                <a:ext cx="378952" cy="647142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7946" extrusionOk="0">
                    <a:moveTo>
                      <a:pt x="2048" y="7690"/>
                    </a:moveTo>
                    <a:lnTo>
                      <a:pt x="312" y="7945"/>
                    </a:lnTo>
                    <a:cubicBezTo>
                      <a:pt x="1" y="5484"/>
                      <a:pt x="730" y="2799"/>
                      <a:pt x="2365" y="634"/>
                    </a:cubicBezTo>
                    <a:cubicBezTo>
                      <a:pt x="2747" y="127"/>
                      <a:pt x="3453" y="0"/>
                      <a:pt x="3987" y="342"/>
                    </a:cubicBezTo>
                    <a:cubicBezTo>
                      <a:pt x="4447" y="637"/>
                      <a:pt x="4652" y="1203"/>
                      <a:pt x="4489" y="17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27;p32">
                <a:extLst>
                  <a:ext uri="{FF2B5EF4-FFF2-40B4-BE49-F238E27FC236}">
                    <a16:creationId xmlns:a16="http://schemas.microsoft.com/office/drawing/2014/main" id="{B85CCE0A-4A7F-47DF-AF34-43C5B5425274}"/>
                  </a:ext>
                </a:extLst>
              </p:cNvPr>
              <p:cNvSpPr/>
              <p:nvPr/>
            </p:nvSpPr>
            <p:spPr>
              <a:xfrm>
                <a:off x="1246198" y="2668931"/>
                <a:ext cx="245142" cy="165573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033" extrusionOk="0">
                    <a:moveTo>
                      <a:pt x="986" y="2033"/>
                    </a:moveTo>
                    <a:lnTo>
                      <a:pt x="3009" y="0"/>
                    </a:lnTo>
                    <a:lnTo>
                      <a:pt x="63" y="796"/>
                    </a:lnTo>
                    <a:lnTo>
                      <a:pt x="1" y="1845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8;p32">
                <a:extLst>
                  <a:ext uri="{FF2B5EF4-FFF2-40B4-BE49-F238E27FC236}">
                    <a16:creationId xmlns:a16="http://schemas.microsoft.com/office/drawing/2014/main" id="{D921B1A0-6E69-491F-8080-12394D61F0FB}"/>
                  </a:ext>
                </a:extLst>
              </p:cNvPr>
              <p:cNvSpPr/>
              <p:nvPr/>
            </p:nvSpPr>
            <p:spPr>
              <a:xfrm>
                <a:off x="1218427" y="2686930"/>
                <a:ext cx="69959" cy="5383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661" extrusionOk="0">
                    <a:moveTo>
                      <a:pt x="659" y="634"/>
                    </a:moveTo>
                    <a:lnTo>
                      <a:pt x="227" y="655"/>
                    </a:lnTo>
                    <a:cubicBezTo>
                      <a:pt x="99" y="660"/>
                      <a:pt x="1" y="545"/>
                      <a:pt x="26" y="419"/>
                    </a:cubicBezTo>
                    <a:lnTo>
                      <a:pt x="34" y="381"/>
                    </a:lnTo>
                    <a:cubicBezTo>
                      <a:pt x="83" y="144"/>
                      <a:pt x="326" y="1"/>
                      <a:pt x="556" y="72"/>
                    </a:cubicBezTo>
                    <a:cubicBezTo>
                      <a:pt x="712" y="120"/>
                      <a:pt x="825" y="253"/>
                      <a:pt x="845" y="415"/>
                    </a:cubicBezTo>
                    <a:cubicBezTo>
                      <a:pt x="858" y="528"/>
                      <a:pt x="773" y="628"/>
                      <a:pt x="659" y="634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9;p32">
                <a:extLst>
                  <a:ext uri="{FF2B5EF4-FFF2-40B4-BE49-F238E27FC236}">
                    <a16:creationId xmlns:a16="http://schemas.microsoft.com/office/drawing/2014/main" id="{B86DF630-F52E-4C95-93D0-E0190591F39B}"/>
                  </a:ext>
                </a:extLst>
              </p:cNvPr>
              <p:cNvSpPr/>
              <p:nvPr/>
            </p:nvSpPr>
            <p:spPr>
              <a:xfrm>
                <a:off x="1347103" y="2594412"/>
                <a:ext cx="180965" cy="128272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575" extrusionOk="0">
                    <a:moveTo>
                      <a:pt x="1" y="1575"/>
                    </a:moveTo>
                    <a:lnTo>
                      <a:pt x="1770" y="915"/>
                    </a:lnTo>
                    <a:lnTo>
                      <a:pt x="1782" y="857"/>
                    </a:lnTo>
                    <a:cubicBezTo>
                      <a:pt x="1828" y="629"/>
                      <a:pt x="1970" y="433"/>
                      <a:pt x="2173" y="321"/>
                    </a:cubicBezTo>
                    <a:cubicBezTo>
                      <a:pt x="2205" y="301"/>
                      <a:pt x="2222" y="265"/>
                      <a:pt x="2214" y="230"/>
                    </a:cubicBezTo>
                    <a:cubicBezTo>
                      <a:pt x="2213" y="225"/>
                      <a:pt x="2211" y="219"/>
                      <a:pt x="2208" y="214"/>
                    </a:cubicBezTo>
                    <a:cubicBezTo>
                      <a:pt x="2148" y="75"/>
                      <a:pt x="1999" y="0"/>
                      <a:pt x="1856" y="31"/>
                    </a:cubicBezTo>
                    <a:cubicBezTo>
                      <a:pt x="1832" y="37"/>
                      <a:pt x="1809" y="45"/>
                      <a:pt x="1785" y="56"/>
                    </a:cubicBezTo>
                    <a:lnTo>
                      <a:pt x="1685" y="115"/>
                    </a:lnTo>
                    <a:lnTo>
                      <a:pt x="1674" y="121"/>
                    </a:lnTo>
                    <a:cubicBezTo>
                      <a:pt x="1499" y="221"/>
                      <a:pt x="1385" y="401"/>
                      <a:pt x="1369" y="602"/>
                    </a:cubicBezTo>
                    <a:lnTo>
                      <a:pt x="43" y="1545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530;p32">
                <a:extLst>
                  <a:ext uri="{FF2B5EF4-FFF2-40B4-BE49-F238E27FC236}">
                    <a16:creationId xmlns:a16="http://schemas.microsoft.com/office/drawing/2014/main" id="{11E3D477-2A17-4FA0-9C81-C297466193F8}"/>
                  </a:ext>
                </a:extLst>
              </p:cNvPr>
              <p:cNvSpPr/>
              <p:nvPr/>
            </p:nvSpPr>
            <p:spPr>
              <a:xfrm>
                <a:off x="1403623" y="2603697"/>
                <a:ext cx="102210" cy="114752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409" extrusionOk="0">
                    <a:moveTo>
                      <a:pt x="1" y="1408"/>
                    </a:moveTo>
                    <a:lnTo>
                      <a:pt x="779" y="961"/>
                    </a:lnTo>
                    <a:cubicBezTo>
                      <a:pt x="829" y="582"/>
                      <a:pt x="1003" y="405"/>
                      <a:pt x="1207" y="293"/>
                    </a:cubicBezTo>
                    <a:cubicBezTo>
                      <a:pt x="1239" y="275"/>
                      <a:pt x="1255" y="237"/>
                      <a:pt x="1248" y="203"/>
                    </a:cubicBezTo>
                    <a:cubicBezTo>
                      <a:pt x="1246" y="197"/>
                      <a:pt x="1244" y="192"/>
                      <a:pt x="1242" y="187"/>
                    </a:cubicBezTo>
                    <a:cubicBezTo>
                      <a:pt x="1196" y="80"/>
                      <a:pt x="1097" y="12"/>
                      <a:pt x="991" y="1"/>
                    </a:cubicBezTo>
                    <a:lnTo>
                      <a:pt x="980" y="7"/>
                    </a:lnTo>
                    <a:cubicBezTo>
                      <a:pt x="805" y="107"/>
                      <a:pt x="691" y="287"/>
                      <a:pt x="675" y="488"/>
                    </a:cubicBezTo>
                    <a:lnTo>
                      <a:pt x="591" y="905"/>
                    </a:lnTo>
                    <a:close/>
                  </a:path>
                </a:pathLst>
              </a:custGeom>
              <a:solidFill>
                <a:srgbClr val="A35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31;p32">
                <a:extLst>
                  <a:ext uri="{FF2B5EF4-FFF2-40B4-BE49-F238E27FC236}">
                    <a16:creationId xmlns:a16="http://schemas.microsoft.com/office/drawing/2014/main" id="{0C5C199B-8D65-46E3-8F2D-E24E61F91609}"/>
                  </a:ext>
                </a:extLst>
              </p:cNvPr>
              <p:cNvSpPr/>
              <p:nvPr/>
            </p:nvSpPr>
            <p:spPr>
              <a:xfrm>
                <a:off x="1307442" y="2601091"/>
                <a:ext cx="181372" cy="130064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597" extrusionOk="0">
                    <a:moveTo>
                      <a:pt x="1772" y="937"/>
                    </a:moveTo>
                    <a:lnTo>
                      <a:pt x="1783" y="879"/>
                    </a:lnTo>
                    <a:cubicBezTo>
                      <a:pt x="1829" y="651"/>
                      <a:pt x="1970" y="455"/>
                      <a:pt x="2174" y="343"/>
                    </a:cubicBezTo>
                    <a:cubicBezTo>
                      <a:pt x="2212" y="321"/>
                      <a:pt x="2227" y="275"/>
                      <a:pt x="2209" y="236"/>
                    </a:cubicBezTo>
                    <a:cubicBezTo>
                      <a:pt x="2140" y="73"/>
                      <a:pt x="1948" y="1"/>
                      <a:pt x="1788" y="79"/>
                    </a:cubicBezTo>
                    <a:lnTo>
                      <a:pt x="1676" y="143"/>
                    </a:lnTo>
                    <a:cubicBezTo>
                      <a:pt x="1501" y="243"/>
                      <a:pt x="1386" y="424"/>
                      <a:pt x="1370" y="624"/>
                    </a:cubicBezTo>
                    <a:lnTo>
                      <a:pt x="1" y="1597"/>
                    </a:ln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32;p32">
                <a:extLst>
                  <a:ext uri="{FF2B5EF4-FFF2-40B4-BE49-F238E27FC236}">
                    <a16:creationId xmlns:a16="http://schemas.microsoft.com/office/drawing/2014/main" id="{91261394-B4D2-4B6B-9C09-01C4095124D2}"/>
                  </a:ext>
                </a:extLst>
              </p:cNvPr>
              <p:cNvSpPr/>
              <p:nvPr/>
            </p:nvSpPr>
            <p:spPr>
              <a:xfrm>
                <a:off x="811874" y="2775945"/>
                <a:ext cx="514635" cy="235124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2887" extrusionOk="0">
                    <a:moveTo>
                      <a:pt x="1830" y="331"/>
                    </a:moveTo>
                    <a:lnTo>
                      <a:pt x="5589" y="1"/>
                    </a:lnTo>
                    <a:lnTo>
                      <a:pt x="6319" y="719"/>
                    </a:lnTo>
                    <a:cubicBezTo>
                      <a:pt x="6319" y="719"/>
                      <a:pt x="4040" y="2465"/>
                      <a:pt x="1646" y="2759"/>
                    </a:cubicBezTo>
                    <a:cubicBezTo>
                      <a:pt x="611" y="2886"/>
                      <a:pt x="1" y="1633"/>
                      <a:pt x="740" y="898"/>
                    </a:cubicBezTo>
                    <a:lnTo>
                      <a:pt x="857" y="783"/>
                    </a:lnTo>
                    <a:cubicBezTo>
                      <a:pt x="1119" y="523"/>
                      <a:pt x="1463" y="363"/>
                      <a:pt x="1830" y="331"/>
                    </a:cubicBezTo>
                    <a:close/>
                  </a:path>
                </a:pathLst>
              </a:custGeom>
              <a:solidFill>
                <a:srgbClr val="C383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33;p32">
                <a:extLst>
                  <a:ext uri="{FF2B5EF4-FFF2-40B4-BE49-F238E27FC236}">
                    <a16:creationId xmlns:a16="http://schemas.microsoft.com/office/drawing/2014/main" id="{21FAE58A-41E4-47C5-8C82-3CABC95CF822}"/>
                  </a:ext>
                </a:extLst>
              </p:cNvPr>
              <p:cNvSpPr/>
              <p:nvPr/>
            </p:nvSpPr>
            <p:spPr>
              <a:xfrm>
                <a:off x="926217" y="3090633"/>
                <a:ext cx="369993" cy="123548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517" extrusionOk="0">
                    <a:moveTo>
                      <a:pt x="0" y="919"/>
                    </a:moveTo>
                    <a:lnTo>
                      <a:pt x="4307" y="1516"/>
                    </a:lnTo>
                    <a:lnTo>
                      <a:pt x="4542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34;p32">
                <a:extLst>
                  <a:ext uri="{FF2B5EF4-FFF2-40B4-BE49-F238E27FC236}">
                    <a16:creationId xmlns:a16="http://schemas.microsoft.com/office/drawing/2014/main" id="{D98040F7-16E7-4ED4-84B2-931D3DF2BDBC}"/>
                  </a:ext>
                </a:extLst>
              </p:cNvPr>
              <p:cNvSpPr/>
              <p:nvPr/>
            </p:nvSpPr>
            <p:spPr>
              <a:xfrm>
                <a:off x="1323323" y="3090633"/>
                <a:ext cx="149366" cy="12354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517" extrusionOk="0">
                    <a:moveTo>
                      <a:pt x="0" y="1"/>
                    </a:moveTo>
                    <a:lnTo>
                      <a:pt x="273" y="1516"/>
                    </a:lnTo>
                    <a:lnTo>
                      <a:pt x="1834" y="919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35;p32">
                <a:extLst>
                  <a:ext uri="{FF2B5EF4-FFF2-40B4-BE49-F238E27FC236}">
                    <a16:creationId xmlns:a16="http://schemas.microsoft.com/office/drawing/2014/main" id="{4D353EE0-EC7F-40AE-8AD5-2786833F4186}"/>
                  </a:ext>
                </a:extLst>
              </p:cNvPr>
              <p:cNvSpPr/>
              <p:nvPr/>
            </p:nvSpPr>
            <p:spPr>
              <a:xfrm>
                <a:off x="1482702" y="4293111"/>
                <a:ext cx="239930" cy="272588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3347" extrusionOk="0">
                    <a:moveTo>
                      <a:pt x="385" y="3347"/>
                    </a:moveTo>
                    <a:lnTo>
                      <a:pt x="2945" y="3347"/>
                    </a:lnTo>
                    <a:lnTo>
                      <a:pt x="2536" y="1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36;p32">
                <a:extLst>
                  <a:ext uri="{FF2B5EF4-FFF2-40B4-BE49-F238E27FC236}">
                    <a16:creationId xmlns:a16="http://schemas.microsoft.com/office/drawing/2014/main" id="{1354DAB5-5175-4B8F-A8F7-6525660926D9}"/>
                  </a:ext>
                </a:extLst>
              </p:cNvPr>
              <p:cNvSpPr/>
              <p:nvPr/>
            </p:nvSpPr>
            <p:spPr>
              <a:xfrm>
                <a:off x="1492068" y="4498831"/>
                <a:ext cx="478719" cy="236916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2909" extrusionOk="0">
                    <a:moveTo>
                      <a:pt x="72" y="2908"/>
                    </a:moveTo>
                    <a:lnTo>
                      <a:pt x="5878" y="2908"/>
                    </a:lnTo>
                    <a:lnTo>
                      <a:pt x="5726" y="2389"/>
                    </a:lnTo>
                    <a:cubicBezTo>
                      <a:pt x="5675" y="2220"/>
                      <a:pt x="5601" y="2064"/>
                      <a:pt x="5506" y="1922"/>
                    </a:cubicBezTo>
                    <a:cubicBezTo>
                      <a:pt x="5304" y="1620"/>
                      <a:pt x="5009" y="1387"/>
                      <a:pt x="4657" y="1263"/>
                    </a:cubicBezTo>
                    <a:lnTo>
                      <a:pt x="4500" y="1208"/>
                    </a:lnTo>
                    <a:cubicBezTo>
                      <a:pt x="4346" y="1154"/>
                      <a:pt x="4201" y="1083"/>
                      <a:pt x="4067" y="996"/>
                    </a:cubicBezTo>
                    <a:cubicBezTo>
                      <a:pt x="3952" y="922"/>
                      <a:pt x="3844" y="837"/>
                      <a:pt x="3748" y="741"/>
                    </a:cubicBezTo>
                    <a:cubicBezTo>
                      <a:pt x="3537" y="536"/>
                      <a:pt x="3371" y="285"/>
                      <a:pt x="3263" y="0"/>
                    </a:cubicBezTo>
                    <a:lnTo>
                      <a:pt x="1" y="0"/>
                    </a:lnTo>
                    <a:lnTo>
                      <a:pt x="56" y="192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37;p32">
                <a:extLst>
                  <a:ext uri="{FF2B5EF4-FFF2-40B4-BE49-F238E27FC236}">
                    <a16:creationId xmlns:a16="http://schemas.microsoft.com/office/drawing/2014/main" id="{2829CC23-F5F4-42F3-8898-DBE5E755443C}"/>
                  </a:ext>
                </a:extLst>
              </p:cNvPr>
              <p:cNvSpPr/>
              <p:nvPr/>
            </p:nvSpPr>
            <p:spPr>
              <a:xfrm>
                <a:off x="1496547" y="4655280"/>
                <a:ext cx="474240" cy="8046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988" extrusionOk="0">
                    <a:moveTo>
                      <a:pt x="17" y="987"/>
                    </a:moveTo>
                    <a:lnTo>
                      <a:pt x="5823" y="987"/>
                    </a:lnTo>
                    <a:lnTo>
                      <a:pt x="5671" y="468"/>
                    </a:lnTo>
                    <a:cubicBezTo>
                      <a:pt x="5620" y="299"/>
                      <a:pt x="5546" y="143"/>
                      <a:pt x="545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38;p32">
                <a:extLst>
                  <a:ext uri="{FF2B5EF4-FFF2-40B4-BE49-F238E27FC236}">
                    <a16:creationId xmlns:a16="http://schemas.microsoft.com/office/drawing/2014/main" id="{CB7C95F3-EA42-4D8E-AC18-715212C3D3DA}"/>
                  </a:ext>
                </a:extLst>
              </p:cNvPr>
              <p:cNvSpPr/>
              <p:nvPr/>
            </p:nvSpPr>
            <p:spPr>
              <a:xfrm>
                <a:off x="1495244" y="4695430"/>
                <a:ext cx="297428" cy="81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1" fill="none" extrusionOk="0">
                    <a:moveTo>
                      <a:pt x="1" y="1"/>
                    </a:moveTo>
                    <a:lnTo>
                      <a:pt x="3652" y="1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39;p32">
                <a:extLst>
                  <a:ext uri="{FF2B5EF4-FFF2-40B4-BE49-F238E27FC236}">
                    <a16:creationId xmlns:a16="http://schemas.microsoft.com/office/drawing/2014/main" id="{FC1667EE-A5E3-4D1F-8330-9CC4D7352186}"/>
                  </a:ext>
                </a:extLst>
              </p:cNvPr>
              <p:cNvSpPr/>
              <p:nvPr/>
            </p:nvSpPr>
            <p:spPr>
              <a:xfrm>
                <a:off x="1705280" y="4579865"/>
                <a:ext cx="265503" cy="155881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914" extrusionOk="0">
                    <a:moveTo>
                      <a:pt x="1" y="1913"/>
                    </a:moveTo>
                    <a:lnTo>
                      <a:pt x="3260" y="1913"/>
                    </a:lnTo>
                    <a:lnTo>
                      <a:pt x="3108" y="1394"/>
                    </a:lnTo>
                    <a:cubicBezTo>
                      <a:pt x="3057" y="1225"/>
                      <a:pt x="2983" y="1069"/>
                      <a:pt x="2888" y="927"/>
                    </a:cubicBezTo>
                    <a:cubicBezTo>
                      <a:pt x="2686" y="625"/>
                      <a:pt x="2391" y="392"/>
                      <a:pt x="2039" y="268"/>
                    </a:cubicBezTo>
                    <a:lnTo>
                      <a:pt x="1882" y="213"/>
                    </a:lnTo>
                    <a:cubicBezTo>
                      <a:pt x="1728" y="159"/>
                      <a:pt x="1583" y="88"/>
                      <a:pt x="1449" y="1"/>
                    </a:cubicBezTo>
                    <a:cubicBezTo>
                      <a:pt x="693" y="350"/>
                      <a:pt x="130" y="1064"/>
                      <a:pt x="1" y="191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40;p32">
                <a:extLst>
                  <a:ext uri="{FF2B5EF4-FFF2-40B4-BE49-F238E27FC236}">
                    <a16:creationId xmlns:a16="http://schemas.microsoft.com/office/drawing/2014/main" id="{BF4F36BA-3820-46D7-973A-3C2895CCAFEE}"/>
                  </a:ext>
                </a:extLst>
              </p:cNvPr>
              <p:cNvSpPr/>
              <p:nvPr/>
            </p:nvSpPr>
            <p:spPr>
              <a:xfrm>
                <a:off x="1647620" y="4442963"/>
                <a:ext cx="120616" cy="55951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687" extrusionOk="0">
                    <a:moveTo>
                      <a:pt x="1353" y="686"/>
                    </a:moveTo>
                    <a:lnTo>
                      <a:pt x="1428" y="398"/>
                    </a:lnTo>
                    <a:cubicBezTo>
                      <a:pt x="1480" y="195"/>
                      <a:pt x="1332" y="0"/>
                      <a:pt x="1124" y="0"/>
                    </a:cubicBezTo>
                    <a:lnTo>
                      <a:pt x="833" y="0"/>
                    </a:lnTo>
                    <a:cubicBezTo>
                      <a:pt x="603" y="0"/>
                      <a:pt x="385" y="117"/>
                      <a:pt x="255" y="310"/>
                    </a:cubicBezTo>
                    <a:lnTo>
                      <a:pt x="1" y="6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41;p32">
                <a:extLst>
                  <a:ext uri="{FF2B5EF4-FFF2-40B4-BE49-F238E27FC236}">
                    <a16:creationId xmlns:a16="http://schemas.microsoft.com/office/drawing/2014/main" id="{F29EEF56-18C0-4993-9BB2-90A4BA0A4713}"/>
                  </a:ext>
                </a:extLst>
              </p:cNvPr>
              <p:cNvSpPr/>
              <p:nvPr/>
            </p:nvSpPr>
            <p:spPr>
              <a:xfrm>
                <a:off x="1220218" y="3238612"/>
                <a:ext cx="499976" cy="1200707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4743" extrusionOk="0">
                    <a:moveTo>
                      <a:pt x="1" y="0"/>
                    </a:moveTo>
                    <a:lnTo>
                      <a:pt x="2492" y="7679"/>
                    </a:lnTo>
                    <a:lnTo>
                      <a:pt x="2848" y="14743"/>
                    </a:lnTo>
                    <a:lnTo>
                      <a:pt x="6138" y="14682"/>
                    </a:lnTo>
                    <a:lnTo>
                      <a:pt x="5475" y="7371"/>
                    </a:lnTo>
                    <a:cubicBezTo>
                      <a:pt x="5475" y="7371"/>
                      <a:pt x="4925" y="5542"/>
                      <a:pt x="4328" y="3406"/>
                    </a:cubicBezTo>
                    <a:cubicBezTo>
                      <a:pt x="4062" y="2459"/>
                      <a:pt x="3809" y="1581"/>
                      <a:pt x="3626" y="955"/>
                    </a:cubicBezTo>
                    <a:cubicBezTo>
                      <a:pt x="3454" y="368"/>
                      <a:pt x="3344" y="0"/>
                      <a:pt x="3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42;p32">
                <a:extLst>
                  <a:ext uri="{FF2B5EF4-FFF2-40B4-BE49-F238E27FC236}">
                    <a16:creationId xmlns:a16="http://schemas.microsoft.com/office/drawing/2014/main" id="{8C30E388-6958-4A95-8D2E-D4D190C917F1}"/>
                  </a:ext>
                </a:extLst>
              </p:cNvPr>
              <p:cNvSpPr/>
              <p:nvPr/>
            </p:nvSpPr>
            <p:spPr>
              <a:xfrm>
                <a:off x="1244895" y="3285440"/>
                <a:ext cx="268516" cy="1152737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4154" fill="none" extrusionOk="0">
                    <a:moveTo>
                      <a:pt x="3296" y="14154"/>
                    </a:moveTo>
                    <a:lnTo>
                      <a:pt x="2934" y="7017"/>
                    </a:lnTo>
                    <a:lnTo>
                      <a:pt x="905" y="0"/>
                    </a:lnTo>
                    <a:lnTo>
                      <a:pt x="1" y="12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43;p32">
                <a:extLst>
                  <a:ext uri="{FF2B5EF4-FFF2-40B4-BE49-F238E27FC236}">
                    <a16:creationId xmlns:a16="http://schemas.microsoft.com/office/drawing/2014/main" id="{D47BBC01-F1DC-4B35-AEEB-51865D3FD452}"/>
                  </a:ext>
                </a:extLst>
              </p:cNvPr>
              <p:cNvSpPr/>
              <p:nvPr/>
            </p:nvSpPr>
            <p:spPr>
              <a:xfrm>
                <a:off x="578302" y="1762084"/>
                <a:ext cx="450377" cy="318685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3913" extrusionOk="0">
                    <a:moveTo>
                      <a:pt x="4679" y="1956"/>
                    </a:moveTo>
                    <a:lnTo>
                      <a:pt x="4679" y="2900"/>
                    </a:lnTo>
                    <a:lnTo>
                      <a:pt x="5530" y="3912"/>
                    </a:lnTo>
                    <a:lnTo>
                      <a:pt x="1956" y="3912"/>
                    </a:lnTo>
                    <a:cubicBezTo>
                      <a:pt x="876" y="3912"/>
                      <a:pt x="0" y="3037"/>
                      <a:pt x="0" y="1956"/>
                    </a:cubicBezTo>
                    <a:cubicBezTo>
                      <a:pt x="0" y="876"/>
                      <a:pt x="876" y="0"/>
                      <a:pt x="1956" y="0"/>
                    </a:cubicBezTo>
                    <a:lnTo>
                      <a:pt x="2723" y="0"/>
                    </a:lnTo>
                    <a:cubicBezTo>
                      <a:pt x="3804" y="0"/>
                      <a:pt x="4679" y="876"/>
                      <a:pt x="4679" y="19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44;p32">
                <a:extLst>
                  <a:ext uri="{FF2B5EF4-FFF2-40B4-BE49-F238E27FC236}">
                    <a16:creationId xmlns:a16="http://schemas.microsoft.com/office/drawing/2014/main" id="{83CF440B-7471-4C62-8AC2-CCD0FE74C102}"/>
                  </a:ext>
                </a:extLst>
              </p:cNvPr>
              <p:cNvSpPr/>
              <p:nvPr/>
            </p:nvSpPr>
            <p:spPr>
              <a:xfrm>
                <a:off x="836551" y="1928794"/>
                <a:ext cx="56684" cy="5684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8" extrusionOk="0">
                    <a:moveTo>
                      <a:pt x="1" y="348"/>
                    </a:moveTo>
                    <a:cubicBezTo>
                      <a:pt x="1" y="540"/>
                      <a:pt x="156" y="697"/>
                      <a:pt x="348" y="697"/>
                    </a:cubicBezTo>
                    <a:cubicBezTo>
                      <a:pt x="540" y="697"/>
                      <a:pt x="696" y="540"/>
                      <a:pt x="696" y="348"/>
                    </a:cubicBezTo>
                    <a:cubicBezTo>
                      <a:pt x="696" y="156"/>
                      <a:pt x="540" y="1"/>
                      <a:pt x="348" y="1"/>
                    </a:cubicBezTo>
                    <a:cubicBezTo>
                      <a:pt x="156" y="1"/>
                      <a:pt x="1" y="156"/>
                      <a:pt x="1" y="3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45;p32">
                <a:extLst>
                  <a:ext uri="{FF2B5EF4-FFF2-40B4-BE49-F238E27FC236}">
                    <a16:creationId xmlns:a16="http://schemas.microsoft.com/office/drawing/2014/main" id="{B1A9E89E-0451-4B4A-A26E-568F6BDCB6AA}"/>
                  </a:ext>
                </a:extLst>
              </p:cNvPr>
              <p:cNvSpPr/>
              <p:nvPr/>
            </p:nvSpPr>
            <p:spPr>
              <a:xfrm>
                <a:off x="740287" y="1928794"/>
                <a:ext cx="56765" cy="568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1" y="348"/>
                    </a:moveTo>
                    <a:cubicBezTo>
                      <a:pt x="1" y="540"/>
                      <a:pt x="157" y="697"/>
                      <a:pt x="349" y="697"/>
                    </a:cubicBezTo>
                    <a:cubicBezTo>
                      <a:pt x="540" y="697"/>
                      <a:pt x="697" y="540"/>
                      <a:pt x="697" y="348"/>
                    </a:cubicBezTo>
                    <a:cubicBezTo>
                      <a:pt x="697" y="156"/>
                      <a:pt x="540" y="1"/>
                      <a:pt x="349" y="1"/>
                    </a:cubicBezTo>
                    <a:cubicBezTo>
                      <a:pt x="157" y="1"/>
                      <a:pt x="1" y="156"/>
                      <a:pt x="1" y="3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46;p32">
                <a:extLst>
                  <a:ext uri="{FF2B5EF4-FFF2-40B4-BE49-F238E27FC236}">
                    <a16:creationId xmlns:a16="http://schemas.microsoft.com/office/drawing/2014/main" id="{EDD9DC46-01E0-43B9-9491-EA3FD56CC9E4}"/>
                  </a:ext>
                </a:extLst>
              </p:cNvPr>
              <p:cNvSpPr/>
              <p:nvPr/>
            </p:nvSpPr>
            <p:spPr>
              <a:xfrm>
                <a:off x="644106" y="1928794"/>
                <a:ext cx="56684" cy="5684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8" extrusionOk="0">
                    <a:moveTo>
                      <a:pt x="1" y="348"/>
                    </a:moveTo>
                    <a:cubicBezTo>
                      <a:pt x="1" y="540"/>
                      <a:pt x="156" y="697"/>
                      <a:pt x="348" y="697"/>
                    </a:cubicBezTo>
                    <a:cubicBezTo>
                      <a:pt x="540" y="697"/>
                      <a:pt x="696" y="540"/>
                      <a:pt x="696" y="348"/>
                    </a:cubicBezTo>
                    <a:cubicBezTo>
                      <a:pt x="696" y="156"/>
                      <a:pt x="540" y="1"/>
                      <a:pt x="348" y="1"/>
                    </a:cubicBezTo>
                    <a:cubicBezTo>
                      <a:pt x="156" y="1"/>
                      <a:pt x="1" y="156"/>
                      <a:pt x="1" y="3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47;p32">
                <a:extLst>
                  <a:ext uri="{FF2B5EF4-FFF2-40B4-BE49-F238E27FC236}">
                    <a16:creationId xmlns:a16="http://schemas.microsoft.com/office/drawing/2014/main" id="{E7AF9217-CF46-4116-8D66-64CB4D626967}"/>
                  </a:ext>
                </a:extLst>
              </p:cNvPr>
              <p:cNvSpPr/>
              <p:nvPr/>
            </p:nvSpPr>
            <p:spPr>
              <a:xfrm>
                <a:off x="457199" y="4743318"/>
                <a:ext cx="114671" cy="81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" fill="none" extrusionOk="0">
                    <a:moveTo>
                      <a:pt x="0" y="0"/>
                    </a:moveTo>
                    <a:lnTo>
                      <a:pt x="1407" y="0"/>
                    </a:lnTo>
                  </a:path>
                </a:pathLst>
              </a:custGeom>
              <a:noFill/>
              <a:ln w="475" cap="flat" cmpd="sng">
                <a:solidFill>
                  <a:srgbClr val="A0A6A7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48;p32">
              <a:extLst>
                <a:ext uri="{FF2B5EF4-FFF2-40B4-BE49-F238E27FC236}">
                  <a16:creationId xmlns:a16="http://schemas.microsoft.com/office/drawing/2014/main" id="{A497F4B3-8AD0-43F8-B7C9-41FFB7B540F2}"/>
                </a:ext>
              </a:extLst>
            </p:cNvPr>
            <p:cNvGrpSpPr/>
            <p:nvPr/>
          </p:nvGrpSpPr>
          <p:grpSpPr>
            <a:xfrm>
              <a:off x="769519" y="1930262"/>
              <a:ext cx="610990" cy="1282996"/>
              <a:chOff x="1002469" y="1874709"/>
              <a:chExt cx="610990" cy="1282996"/>
            </a:xfrm>
          </p:grpSpPr>
          <p:sp>
            <p:nvSpPr>
              <p:cNvPr id="108" name="Google Shape;1549;p32">
                <a:extLst>
                  <a:ext uri="{FF2B5EF4-FFF2-40B4-BE49-F238E27FC236}">
                    <a16:creationId xmlns:a16="http://schemas.microsoft.com/office/drawing/2014/main" id="{C225D41D-7B22-4EC7-B87E-20FA01807C98}"/>
                  </a:ext>
                </a:extLst>
              </p:cNvPr>
              <p:cNvSpPr/>
              <p:nvPr/>
            </p:nvSpPr>
            <p:spPr>
              <a:xfrm flipH="1">
                <a:off x="1247170" y="1874709"/>
                <a:ext cx="72733" cy="81938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1198" extrusionOk="0">
                    <a:moveTo>
                      <a:pt x="472" y="1"/>
                    </a:moveTo>
                    <a:cubicBezTo>
                      <a:pt x="431" y="1"/>
                      <a:pt x="384" y="76"/>
                      <a:pt x="331" y="230"/>
                    </a:cubicBezTo>
                    <a:cubicBezTo>
                      <a:pt x="0" y="1184"/>
                      <a:pt x="331" y="11198"/>
                      <a:pt x="331" y="11198"/>
                    </a:cubicBezTo>
                    <a:lnTo>
                      <a:pt x="994" y="11198"/>
                    </a:lnTo>
                    <a:cubicBezTo>
                      <a:pt x="994" y="11198"/>
                      <a:pt x="987" y="9293"/>
                      <a:pt x="861" y="5327"/>
                    </a:cubicBezTo>
                    <a:cubicBezTo>
                      <a:pt x="756" y="2003"/>
                      <a:pt x="686" y="1"/>
                      <a:pt x="472" y="1"/>
                    </a:cubicBezTo>
                    <a:close/>
                  </a:path>
                </a:pathLst>
              </a:custGeom>
              <a:solidFill>
                <a:srgbClr val="718A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50;p32">
                <a:extLst>
                  <a:ext uri="{FF2B5EF4-FFF2-40B4-BE49-F238E27FC236}">
                    <a16:creationId xmlns:a16="http://schemas.microsoft.com/office/drawing/2014/main" id="{E976DB28-2A85-4C25-AEC7-2289712FDFD2}"/>
                  </a:ext>
                </a:extLst>
              </p:cNvPr>
              <p:cNvSpPr/>
              <p:nvPr/>
            </p:nvSpPr>
            <p:spPr>
              <a:xfrm flipH="1">
                <a:off x="1323781" y="2298813"/>
                <a:ext cx="81221" cy="395278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5402" extrusionOk="0">
                    <a:moveTo>
                      <a:pt x="165" y="1"/>
                    </a:moveTo>
                    <a:cubicBezTo>
                      <a:pt x="1" y="1"/>
                      <a:pt x="109" y="2091"/>
                      <a:pt x="660" y="5402"/>
                    </a:cubicBezTo>
                    <a:lnTo>
                      <a:pt x="1110" y="5402"/>
                    </a:lnTo>
                    <a:cubicBezTo>
                      <a:pt x="661" y="1606"/>
                      <a:pt x="308" y="1"/>
                      <a:pt x="165" y="1"/>
                    </a:cubicBezTo>
                    <a:close/>
                  </a:path>
                </a:pathLst>
              </a:custGeom>
              <a:solidFill>
                <a:srgbClr val="4C5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51;p32">
                <a:extLst>
                  <a:ext uri="{FF2B5EF4-FFF2-40B4-BE49-F238E27FC236}">
                    <a16:creationId xmlns:a16="http://schemas.microsoft.com/office/drawing/2014/main" id="{DC15B266-BF64-4DAB-B011-D6F897C7390A}"/>
                  </a:ext>
                </a:extLst>
              </p:cNvPr>
              <p:cNvSpPr/>
              <p:nvPr/>
            </p:nvSpPr>
            <p:spPr>
              <a:xfrm flipH="1">
                <a:off x="1210437" y="2145445"/>
                <a:ext cx="72148" cy="548647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498" extrusionOk="0">
                    <a:moveTo>
                      <a:pt x="773" y="0"/>
                    </a:moveTo>
                    <a:cubicBezTo>
                      <a:pt x="678" y="0"/>
                      <a:pt x="533" y="436"/>
                      <a:pt x="335" y="1220"/>
                    </a:cubicBezTo>
                    <a:cubicBezTo>
                      <a:pt x="0" y="2548"/>
                      <a:pt x="481" y="7498"/>
                      <a:pt x="481" y="7498"/>
                    </a:cubicBezTo>
                    <a:lnTo>
                      <a:pt x="727" y="7498"/>
                    </a:lnTo>
                    <a:cubicBezTo>
                      <a:pt x="953" y="2178"/>
                      <a:pt x="986" y="0"/>
                      <a:pt x="773" y="0"/>
                    </a:cubicBezTo>
                    <a:close/>
                  </a:path>
                </a:pathLst>
              </a:custGeom>
              <a:solidFill>
                <a:srgbClr val="4C5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52;p32">
                <a:extLst>
                  <a:ext uri="{FF2B5EF4-FFF2-40B4-BE49-F238E27FC236}">
                    <a16:creationId xmlns:a16="http://schemas.microsoft.com/office/drawing/2014/main" id="{0E0F9008-DB48-4C3D-AB3D-8E29C30DD9F8}"/>
                  </a:ext>
                </a:extLst>
              </p:cNvPr>
              <p:cNvSpPr/>
              <p:nvPr/>
            </p:nvSpPr>
            <p:spPr>
              <a:xfrm flipH="1">
                <a:off x="1283316" y="2094810"/>
                <a:ext cx="111808" cy="59928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8190" extrusionOk="0">
                    <a:moveTo>
                      <a:pt x="760" y="1"/>
                    </a:moveTo>
                    <a:cubicBezTo>
                      <a:pt x="636" y="1"/>
                      <a:pt x="1" y="1017"/>
                      <a:pt x="898" y="8190"/>
                    </a:cubicBezTo>
                    <a:lnTo>
                      <a:pt x="1528" y="8190"/>
                    </a:lnTo>
                    <a:cubicBezTo>
                      <a:pt x="1528" y="8190"/>
                      <a:pt x="873" y="131"/>
                      <a:pt x="775" y="7"/>
                    </a:cubicBezTo>
                    <a:cubicBezTo>
                      <a:pt x="771" y="3"/>
                      <a:pt x="766" y="1"/>
                      <a:pt x="760" y="1"/>
                    </a:cubicBezTo>
                    <a:close/>
                  </a:path>
                </a:pathLst>
              </a:custGeom>
              <a:solidFill>
                <a:srgbClr val="4C5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53;p32">
                <a:extLst>
                  <a:ext uri="{FF2B5EF4-FFF2-40B4-BE49-F238E27FC236}">
                    <a16:creationId xmlns:a16="http://schemas.microsoft.com/office/drawing/2014/main" id="{9D983B11-B587-4EE2-8C8B-BACFEFBDF891}"/>
                  </a:ext>
                </a:extLst>
              </p:cNvPr>
              <p:cNvSpPr/>
              <p:nvPr/>
            </p:nvSpPr>
            <p:spPr>
              <a:xfrm flipH="1">
                <a:off x="1076311" y="2694160"/>
                <a:ext cx="409400" cy="404205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5524" extrusionOk="0">
                    <a:moveTo>
                      <a:pt x="1465" y="0"/>
                    </a:moveTo>
                    <a:cubicBezTo>
                      <a:pt x="1465" y="1575"/>
                      <a:pt x="489" y="2128"/>
                      <a:pt x="148" y="3127"/>
                    </a:cubicBezTo>
                    <a:cubicBezTo>
                      <a:pt x="89" y="3295"/>
                      <a:pt x="49" y="3474"/>
                      <a:pt x="35" y="3674"/>
                    </a:cubicBezTo>
                    <a:cubicBezTo>
                      <a:pt x="1" y="4150"/>
                      <a:pt x="110" y="4734"/>
                      <a:pt x="467" y="5524"/>
                    </a:cubicBezTo>
                    <a:lnTo>
                      <a:pt x="5013" y="5524"/>
                    </a:lnTo>
                    <a:cubicBezTo>
                      <a:pt x="5449" y="4781"/>
                      <a:pt x="5594" y="4182"/>
                      <a:pt x="5569" y="3673"/>
                    </a:cubicBezTo>
                    <a:cubicBezTo>
                      <a:pt x="5560" y="3476"/>
                      <a:pt x="5524" y="3294"/>
                      <a:pt x="5469" y="3121"/>
                    </a:cubicBezTo>
                    <a:cubicBezTo>
                      <a:pt x="5114" y="1966"/>
                      <a:pt x="3931" y="1248"/>
                      <a:pt x="3931" y="0"/>
                    </a:cubicBezTo>
                    <a:close/>
                  </a:path>
                </a:pathLst>
              </a:custGeom>
              <a:solidFill>
                <a:srgbClr val="ECE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54;p32">
                <a:extLst>
                  <a:ext uri="{FF2B5EF4-FFF2-40B4-BE49-F238E27FC236}">
                    <a16:creationId xmlns:a16="http://schemas.microsoft.com/office/drawing/2014/main" id="{0B5244C2-0DA2-4659-886A-78E106EBD12F}"/>
                  </a:ext>
                </a:extLst>
              </p:cNvPr>
              <p:cNvSpPr/>
              <p:nvPr/>
            </p:nvSpPr>
            <p:spPr>
              <a:xfrm flipH="1">
                <a:off x="1159508" y="2694160"/>
                <a:ext cx="326203" cy="40420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524" extrusionOk="0">
                    <a:moveTo>
                      <a:pt x="1465" y="0"/>
                    </a:moveTo>
                    <a:cubicBezTo>
                      <a:pt x="1465" y="1575"/>
                      <a:pt x="489" y="2128"/>
                      <a:pt x="147" y="3127"/>
                    </a:cubicBezTo>
                    <a:cubicBezTo>
                      <a:pt x="89" y="3295"/>
                      <a:pt x="49" y="3474"/>
                      <a:pt x="35" y="3674"/>
                    </a:cubicBezTo>
                    <a:cubicBezTo>
                      <a:pt x="1" y="4150"/>
                      <a:pt x="110" y="4734"/>
                      <a:pt x="467" y="5524"/>
                    </a:cubicBezTo>
                    <a:lnTo>
                      <a:pt x="3877" y="5524"/>
                    </a:lnTo>
                    <a:cubicBezTo>
                      <a:pt x="4313" y="4781"/>
                      <a:pt x="4458" y="4182"/>
                      <a:pt x="4433" y="3673"/>
                    </a:cubicBezTo>
                    <a:cubicBezTo>
                      <a:pt x="4422" y="3476"/>
                      <a:pt x="4388" y="3294"/>
                      <a:pt x="4333" y="3121"/>
                    </a:cubicBezTo>
                    <a:cubicBezTo>
                      <a:pt x="3978" y="1966"/>
                      <a:pt x="2794" y="1248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55;p32">
                <a:extLst>
                  <a:ext uri="{FF2B5EF4-FFF2-40B4-BE49-F238E27FC236}">
                    <a16:creationId xmlns:a16="http://schemas.microsoft.com/office/drawing/2014/main" id="{24193BD9-2002-4378-A16D-CE017E43FE9A}"/>
                  </a:ext>
                </a:extLst>
              </p:cNvPr>
              <p:cNvSpPr/>
              <p:nvPr/>
            </p:nvSpPr>
            <p:spPr>
              <a:xfrm flipH="1">
                <a:off x="1107410" y="2010296"/>
                <a:ext cx="150077" cy="68379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9345" extrusionOk="0">
                    <a:moveTo>
                      <a:pt x="1813" y="0"/>
                    </a:moveTo>
                    <a:cubicBezTo>
                      <a:pt x="1701" y="0"/>
                      <a:pt x="1460" y="746"/>
                      <a:pt x="1107" y="2318"/>
                    </a:cubicBezTo>
                    <a:cubicBezTo>
                      <a:pt x="0" y="7237"/>
                      <a:pt x="246" y="9345"/>
                      <a:pt x="246" y="9345"/>
                    </a:cubicBezTo>
                    <a:lnTo>
                      <a:pt x="621" y="9345"/>
                    </a:lnTo>
                    <a:cubicBezTo>
                      <a:pt x="1704" y="3377"/>
                      <a:pt x="2051" y="0"/>
                      <a:pt x="1813" y="0"/>
                    </a:cubicBezTo>
                    <a:close/>
                  </a:path>
                </a:pathLst>
              </a:custGeom>
              <a:solidFill>
                <a:srgbClr val="718A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56;p32">
                <a:extLst>
                  <a:ext uri="{FF2B5EF4-FFF2-40B4-BE49-F238E27FC236}">
                    <a16:creationId xmlns:a16="http://schemas.microsoft.com/office/drawing/2014/main" id="{5B75D7DF-9C6A-498A-8ECF-E5CE890E5425}"/>
                  </a:ext>
                </a:extLst>
              </p:cNvPr>
              <p:cNvSpPr/>
              <p:nvPr/>
            </p:nvSpPr>
            <p:spPr>
              <a:xfrm flipH="1">
                <a:off x="1327146" y="2451010"/>
                <a:ext cx="127320" cy="243079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3322" extrusionOk="0">
                    <a:moveTo>
                      <a:pt x="329" y="1"/>
                    </a:moveTo>
                    <a:cubicBezTo>
                      <a:pt x="0" y="1"/>
                      <a:pt x="409" y="1094"/>
                      <a:pt x="1259" y="3322"/>
                    </a:cubicBezTo>
                    <a:lnTo>
                      <a:pt x="1526" y="3322"/>
                    </a:lnTo>
                    <a:cubicBezTo>
                      <a:pt x="1526" y="3322"/>
                      <a:pt x="1740" y="1009"/>
                      <a:pt x="774" y="248"/>
                    </a:cubicBezTo>
                    <a:cubicBezTo>
                      <a:pt x="566" y="83"/>
                      <a:pt x="420" y="1"/>
                      <a:pt x="329" y="1"/>
                    </a:cubicBezTo>
                    <a:close/>
                  </a:path>
                </a:pathLst>
              </a:custGeom>
              <a:solidFill>
                <a:srgbClr val="718A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57;p32">
                <a:extLst>
                  <a:ext uri="{FF2B5EF4-FFF2-40B4-BE49-F238E27FC236}">
                    <a16:creationId xmlns:a16="http://schemas.microsoft.com/office/drawing/2014/main" id="{2A033E08-5505-484F-A2EF-B22B3A8FD446}"/>
                  </a:ext>
                </a:extLst>
              </p:cNvPr>
              <p:cNvSpPr/>
              <p:nvPr/>
            </p:nvSpPr>
            <p:spPr>
              <a:xfrm flipH="1">
                <a:off x="1120801" y="2485328"/>
                <a:ext cx="126442" cy="208761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853" extrusionOk="0">
                    <a:moveTo>
                      <a:pt x="1533" y="0"/>
                    </a:moveTo>
                    <a:cubicBezTo>
                      <a:pt x="1330" y="0"/>
                      <a:pt x="667" y="1004"/>
                      <a:pt x="1" y="2853"/>
                    </a:cubicBezTo>
                    <a:lnTo>
                      <a:pt x="481" y="2853"/>
                    </a:lnTo>
                    <a:cubicBezTo>
                      <a:pt x="1506" y="906"/>
                      <a:pt x="1727" y="0"/>
                      <a:pt x="1533" y="0"/>
                    </a:cubicBezTo>
                    <a:close/>
                  </a:path>
                </a:pathLst>
              </a:custGeom>
              <a:solidFill>
                <a:srgbClr val="718A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8;p32">
                <a:extLst>
                  <a:ext uri="{FF2B5EF4-FFF2-40B4-BE49-F238E27FC236}">
                    <a16:creationId xmlns:a16="http://schemas.microsoft.com/office/drawing/2014/main" id="{5D145C97-A8D1-4F40-A05F-DF172CFA4208}"/>
                  </a:ext>
                </a:extLst>
              </p:cNvPr>
              <p:cNvSpPr/>
              <p:nvPr/>
            </p:nvSpPr>
            <p:spPr>
              <a:xfrm flipH="1">
                <a:off x="1078213" y="2862968"/>
                <a:ext cx="404937" cy="101929"/>
              </a:xfrm>
              <a:custGeom>
                <a:avLst/>
                <a:gdLst/>
                <a:ahLst/>
                <a:cxnLst/>
                <a:rect l="l" t="t" r="r" b="b"/>
                <a:pathLst>
                  <a:path w="5534" h="1393" extrusionOk="0">
                    <a:moveTo>
                      <a:pt x="1491" y="0"/>
                    </a:moveTo>
                    <a:cubicBezTo>
                      <a:pt x="1034" y="0"/>
                      <a:pt x="801" y="305"/>
                      <a:pt x="632" y="528"/>
                    </a:cubicBezTo>
                    <a:cubicBezTo>
                      <a:pt x="466" y="746"/>
                      <a:pt x="381" y="836"/>
                      <a:pt x="216" y="836"/>
                    </a:cubicBezTo>
                    <a:cubicBezTo>
                      <a:pt x="177" y="836"/>
                      <a:pt x="144" y="830"/>
                      <a:pt x="112" y="821"/>
                    </a:cubicBezTo>
                    <a:cubicBezTo>
                      <a:pt x="54" y="988"/>
                      <a:pt x="14" y="1167"/>
                      <a:pt x="1" y="1367"/>
                    </a:cubicBezTo>
                    <a:cubicBezTo>
                      <a:pt x="66" y="1383"/>
                      <a:pt x="138" y="1392"/>
                      <a:pt x="216" y="1392"/>
                    </a:cubicBezTo>
                    <a:cubicBezTo>
                      <a:pt x="673" y="1392"/>
                      <a:pt x="906" y="1088"/>
                      <a:pt x="1076" y="865"/>
                    </a:cubicBezTo>
                    <a:cubicBezTo>
                      <a:pt x="1241" y="646"/>
                      <a:pt x="1326" y="557"/>
                      <a:pt x="1491" y="557"/>
                    </a:cubicBezTo>
                    <a:cubicBezTo>
                      <a:pt x="1655" y="557"/>
                      <a:pt x="1739" y="646"/>
                      <a:pt x="1906" y="865"/>
                    </a:cubicBezTo>
                    <a:cubicBezTo>
                      <a:pt x="2076" y="1088"/>
                      <a:pt x="2308" y="1392"/>
                      <a:pt x="2764" y="1392"/>
                    </a:cubicBezTo>
                    <a:cubicBezTo>
                      <a:pt x="3220" y="1392"/>
                      <a:pt x="3453" y="1088"/>
                      <a:pt x="3623" y="865"/>
                    </a:cubicBezTo>
                    <a:cubicBezTo>
                      <a:pt x="3788" y="646"/>
                      <a:pt x="3874" y="557"/>
                      <a:pt x="4038" y="557"/>
                    </a:cubicBezTo>
                    <a:cubicBezTo>
                      <a:pt x="4202" y="557"/>
                      <a:pt x="4286" y="646"/>
                      <a:pt x="4454" y="865"/>
                    </a:cubicBezTo>
                    <a:cubicBezTo>
                      <a:pt x="4623" y="1088"/>
                      <a:pt x="4856" y="1392"/>
                      <a:pt x="5312" y="1392"/>
                    </a:cubicBezTo>
                    <a:cubicBezTo>
                      <a:pt x="5393" y="1392"/>
                      <a:pt x="5467" y="1383"/>
                      <a:pt x="5534" y="1366"/>
                    </a:cubicBezTo>
                    <a:cubicBezTo>
                      <a:pt x="5524" y="1169"/>
                      <a:pt x="5489" y="987"/>
                      <a:pt x="5434" y="814"/>
                    </a:cubicBezTo>
                    <a:cubicBezTo>
                      <a:pt x="5398" y="829"/>
                      <a:pt x="5358" y="836"/>
                      <a:pt x="5312" y="836"/>
                    </a:cubicBezTo>
                    <a:cubicBezTo>
                      <a:pt x="5148" y="836"/>
                      <a:pt x="5063" y="746"/>
                      <a:pt x="4896" y="528"/>
                    </a:cubicBezTo>
                    <a:cubicBezTo>
                      <a:pt x="4728" y="305"/>
                      <a:pt x="4495" y="0"/>
                      <a:pt x="4038" y="0"/>
                    </a:cubicBezTo>
                    <a:cubicBezTo>
                      <a:pt x="3581" y="0"/>
                      <a:pt x="3348" y="305"/>
                      <a:pt x="3180" y="528"/>
                    </a:cubicBezTo>
                    <a:cubicBezTo>
                      <a:pt x="3013" y="746"/>
                      <a:pt x="2929" y="836"/>
                      <a:pt x="2764" y="836"/>
                    </a:cubicBezTo>
                    <a:cubicBezTo>
                      <a:pt x="2599" y="836"/>
                      <a:pt x="2516" y="746"/>
                      <a:pt x="2349" y="528"/>
                    </a:cubicBezTo>
                    <a:cubicBezTo>
                      <a:pt x="2179" y="305"/>
                      <a:pt x="1947" y="0"/>
                      <a:pt x="1491" y="0"/>
                    </a:cubicBezTo>
                    <a:close/>
                  </a:path>
                </a:pathLst>
              </a:custGeom>
              <a:solidFill>
                <a:srgbClr val="EBE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59;p32">
                <a:extLst>
                  <a:ext uri="{FF2B5EF4-FFF2-40B4-BE49-F238E27FC236}">
                    <a16:creationId xmlns:a16="http://schemas.microsoft.com/office/drawing/2014/main" id="{3B5F2E9E-5AFA-4E14-960F-98E0A1ECDE68}"/>
                  </a:ext>
                </a:extLst>
              </p:cNvPr>
              <p:cNvSpPr/>
              <p:nvPr/>
            </p:nvSpPr>
            <p:spPr>
              <a:xfrm flipH="1">
                <a:off x="1002469" y="3088337"/>
                <a:ext cx="610990" cy="69368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948" extrusionOk="0">
                    <a:moveTo>
                      <a:pt x="0" y="1"/>
                    </a:moveTo>
                    <a:lnTo>
                      <a:pt x="0" y="947"/>
                    </a:lnTo>
                    <a:lnTo>
                      <a:pt x="8349" y="947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rgbClr val="C19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A6E579-2376-4EC6-B252-3391E5B0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97" y="1681577"/>
            <a:ext cx="4676586" cy="1784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32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/>
          <p:nvPr/>
        </p:nvSpPr>
        <p:spPr>
          <a:xfrm>
            <a:off x="3759575" y="1660850"/>
            <a:ext cx="441600" cy="44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"/>
          <p:cNvSpPr/>
          <p:nvPr/>
        </p:nvSpPr>
        <p:spPr>
          <a:xfrm flipH="1">
            <a:off x="4321572" y="1660850"/>
            <a:ext cx="4244912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IN" sz="1800" b="1" dirty="0">
                <a:latin typeface="Fira Sans Extra Condensed SemiBold" panose="020B0604020202020204" charset="0"/>
              </a:rPr>
              <a:t>Effective Resumes</a:t>
            </a:r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Resume Building Workshop</a:t>
            </a: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86789" y="1442375"/>
            <a:ext cx="2868513" cy="2949498"/>
            <a:chOff x="1164789" y="1520900"/>
            <a:chExt cx="2868513" cy="2949498"/>
          </a:xfrm>
        </p:grpSpPr>
        <p:sp>
          <p:nvSpPr>
            <p:cNvPr id="208" name="Google Shape;208;p16"/>
            <p:cNvSpPr/>
            <p:nvPr/>
          </p:nvSpPr>
          <p:spPr>
            <a:xfrm>
              <a:off x="1646505" y="2005571"/>
              <a:ext cx="2213023" cy="2464827"/>
            </a:xfrm>
            <a:custGeom>
              <a:avLst/>
              <a:gdLst/>
              <a:ahLst/>
              <a:cxnLst/>
              <a:rect l="l" t="t" r="r" b="b"/>
              <a:pathLst>
                <a:path w="20921" h="23302" extrusionOk="0">
                  <a:moveTo>
                    <a:pt x="20167" y="1598"/>
                  </a:moveTo>
                  <a:lnTo>
                    <a:pt x="7785" y="1598"/>
                  </a:lnTo>
                  <a:lnTo>
                    <a:pt x="7069" y="284"/>
                  </a:lnTo>
                  <a:cubicBezTo>
                    <a:pt x="6974" y="109"/>
                    <a:pt x="6791" y="0"/>
                    <a:pt x="6593" y="0"/>
                  </a:cubicBezTo>
                  <a:lnTo>
                    <a:pt x="541" y="0"/>
                  </a:lnTo>
                  <a:cubicBezTo>
                    <a:pt x="243" y="0"/>
                    <a:pt x="1" y="242"/>
                    <a:pt x="1" y="542"/>
                  </a:cubicBezTo>
                  <a:lnTo>
                    <a:pt x="1" y="1598"/>
                  </a:lnTo>
                  <a:lnTo>
                    <a:pt x="1" y="22547"/>
                  </a:lnTo>
                  <a:cubicBezTo>
                    <a:pt x="1" y="22963"/>
                    <a:pt x="338" y="23301"/>
                    <a:pt x="754" y="23301"/>
                  </a:cubicBezTo>
                  <a:lnTo>
                    <a:pt x="20167" y="23301"/>
                  </a:lnTo>
                  <a:cubicBezTo>
                    <a:pt x="20584" y="23301"/>
                    <a:pt x="20921" y="22963"/>
                    <a:pt x="20921" y="22547"/>
                  </a:cubicBezTo>
                  <a:lnTo>
                    <a:pt x="20921" y="2352"/>
                  </a:lnTo>
                  <a:cubicBezTo>
                    <a:pt x="20921" y="1936"/>
                    <a:pt x="20584" y="1598"/>
                    <a:pt x="20167" y="15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548237" y="2076230"/>
              <a:ext cx="2211119" cy="2293891"/>
            </a:xfrm>
            <a:custGeom>
              <a:avLst/>
              <a:gdLst/>
              <a:ahLst/>
              <a:cxnLst/>
              <a:rect l="l" t="t" r="r" b="b"/>
              <a:pathLst>
                <a:path w="20903" h="21686" extrusionOk="0">
                  <a:moveTo>
                    <a:pt x="744" y="21686"/>
                  </a:moveTo>
                  <a:cubicBezTo>
                    <a:pt x="334" y="21686"/>
                    <a:pt x="0" y="21352"/>
                    <a:pt x="0" y="20942"/>
                  </a:cubicBezTo>
                  <a:lnTo>
                    <a:pt x="0" y="1"/>
                  </a:lnTo>
                  <a:lnTo>
                    <a:pt x="20159" y="1"/>
                  </a:lnTo>
                  <a:cubicBezTo>
                    <a:pt x="20568" y="1"/>
                    <a:pt x="20902" y="335"/>
                    <a:pt x="20902" y="745"/>
                  </a:cubicBezTo>
                  <a:lnTo>
                    <a:pt x="20902" y="20942"/>
                  </a:lnTo>
                  <a:cubicBezTo>
                    <a:pt x="20902" y="21352"/>
                    <a:pt x="20568" y="21686"/>
                    <a:pt x="20159" y="216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547285" y="2075278"/>
              <a:ext cx="2213129" cy="2295795"/>
            </a:xfrm>
            <a:custGeom>
              <a:avLst/>
              <a:gdLst/>
              <a:ahLst/>
              <a:cxnLst/>
              <a:rect l="l" t="t" r="r" b="b"/>
              <a:pathLst>
                <a:path w="20922" h="21704" extrusionOk="0">
                  <a:moveTo>
                    <a:pt x="20168" y="1"/>
                  </a:moveTo>
                  <a:lnTo>
                    <a:pt x="0" y="1"/>
                  </a:lnTo>
                  <a:lnTo>
                    <a:pt x="0" y="20951"/>
                  </a:lnTo>
                  <a:cubicBezTo>
                    <a:pt x="0" y="21367"/>
                    <a:pt x="337" y="21704"/>
                    <a:pt x="753" y="21704"/>
                  </a:cubicBezTo>
                  <a:lnTo>
                    <a:pt x="20168" y="21704"/>
                  </a:lnTo>
                  <a:cubicBezTo>
                    <a:pt x="20584" y="21704"/>
                    <a:pt x="20921" y="21367"/>
                    <a:pt x="20921" y="20951"/>
                  </a:cubicBezTo>
                  <a:lnTo>
                    <a:pt x="20921" y="754"/>
                  </a:lnTo>
                  <a:cubicBezTo>
                    <a:pt x="20921" y="338"/>
                    <a:pt x="20584" y="1"/>
                    <a:pt x="20168" y="1"/>
                  </a:cubicBezTo>
                  <a:close/>
                  <a:moveTo>
                    <a:pt x="20168" y="20"/>
                  </a:moveTo>
                  <a:cubicBezTo>
                    <a:pt x="20573" y="20"/>
                    <a:pt x="20902" y="349"/>
                    <a:pt x="20902" y="754"/>
                  </a:cubicBezTo>
                  <a:lnTo>
                    <a:pt x="20902" y="20951"/>
                  </a:lnTo>
                  <a:cubicBezTo>
                    <a:pt x="20902" y="21355"/>
                    <a:pt x="20573" y="21685"/>
                    <a:pt x="20168" y="21685"/>
                  </a:cubicBezTo>
                  <a:lnTo>
                    <a:pt x="753" y="21685"/>
                  </a:lnTo>
                  <a:cubicBezTo>
                    <a:pt x="349" y="21685"/>
                    <a:pt x="20" y="21355"/>
                    <a:pt x="20" y="20951"/>
                  </a:cubicBezTo>
                  <a:lnTo>
                    <a:pt x="20" y="20"/>
                  </a:lnTo>
                  <a:lnTo>
                    <a:pt x="20168" y="2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668825" y="2922341"/>
              <a:ext cx="922719" cy="1018637"/>
            </a:xfrm>
            <a:custGeom>
              <a:avLst/>
              <a:gdLst/>
              <a:ahLst/>
              <a:cxnLst/>
              <a:rect l="l" t="t" r="r" b="b"/>
              <a:pathLst>
                <a:path w="8723" h="9630" extrusionOk="0">
                  <a:moveTo>
                    <a:pt x="8113" y="9630"/>
                  </a:moveTo>
                  <a:lnTo>
                    <a:pt x="609" y="9630"/>
                  </a:lnTo>
                  <a:cubicBezTo>
                    <a:pt x="273" y="9630"/>
                    <a:pt x="0" y="9356"/>
                    <a:pt x="0" y="9020"/>
                  </a:cubicBezTo>
                  <a:lnTo>
                    <a:pt x="0" y="609"/>
                  </a:lnTo>
                  <a:cubicBezTo>
                    <a:pt x="0" y="273"/>
                    <a:pt x="273" y="1"/>
                    <a:pt x="609" y="1"/>
                  </a:cubicBezTo>
                  <a:lnTo>
                    <a:pt x="8113" y="1"/>
                  </a:lnTo>
                  <a:cubicBezTo>
                    <a:pt x="8449" y="1"/>
                    <a:pt x="8722" y="273"/>
                    <a:pt x="8722" y="609"/>
                  </a:cubicBezTo>
                  <a:lnTo>
                    <a:pt x="8722" y="9020"/>
                  </a:lnTo>
                  <a:cubicBezTo>
                    <a:pt x="8722" y="9356"/>
                    <a:pt x="8449" y="9630"/>
                    <a:pt x="8113" y="963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547285" y="1906352"/>
              <a:ext cx="823603" cy="169032"/>
            </a:xfrm>
            <a:custGeom>
              <a:avLst/>
              <a:gdLst/>
              <a:ahLst/>
              <a:cxnLst/>
              <a:rect l="l" t="t" r="r" b="b"/>
              <a:pathLst>
                <a:path w="7786" h="1598" extrusionOk="0">
                  <a:moveTo>
                    <a:pt x="6594" y="1"/>
                  </a:moveTo>
                  <a:lnTo>
                    <a:pt x="542" y="1"/>
                  </a:lnTo>
                  <a:cubicBezTo>
                    <a:pt x="242" y="1"/>
                    <a:pt x="0" y="243"/>
                    <a:pt x="0" y="543"/>
                  </a:cubicBezTo>
                  <a:lnTo>
                    <a:pt x="0" y="1598"/>
                  </a:lnTo>
                  <a:lnTo>
                    <a:pt x="7785" y="1598"/>
                  </a:lnTo>
                  <a:lnTo>
                    <a:pt x="7070" y="283"/>
                  </a:lnTo>
                  <a:cubicBezTo>
                    <a:pt x="6975" y="109"/>
                    <a:pt x="6792" y="1"/>
                    <a:pt x="65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698866" y="1950038"/>
              <a:ext cx="81662" cy="81766"/>
            </a:xfrm>
            <a:custGeom>
              <a:avLst/>
              <a:gdLst/>
              <a:ahLst/>
              <a:cxnLst/>
              <a:rect l="l" t="t" r="r" b="b"/>
              <a:pathLst>
                <a:path w="772" h="773" fill="none" extrusionOk="0">
                  <a:moveTo>
                    <a:pt x="771" y="387"/>
                  </a:moveTo>
                  <a:cubicBezTo>
                    <a:pt x="771" y="599"/>
                    <a:pt x="599" y="772"/>
                    <a:pt x="386" y="772"/>
                  </a:cubicBezTo>
                  <a:cubicBezTo>
                    <a:pt x="173" y="772"/>
                    <a:pt x="1" y="599"/>
                    <a:pt x="1" y="387"/>
                  </a:cubicBezTo>
                  <a:cubicBezTo>
                    <a:pt x="1" y="173"/>
                    <a:pt x="173" y="0"/>
                    <a:pt x="386" y="0"/>
                  </a:cubicBezTo>
                  <a:cubicBezTo>
                    <a:pt x="599" y="0"/>
                    <a:pt x="771" y="173"/>
                    <a:pt x="771" y="38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870228" y="1950038"/>
              <a:ext cx="81662" cy="81766"/>
            </a:xfrm>
            <a:custGeom>
              <a:avLst/>
              <a:gdLst/>
              <a:ahLst/>
              <a:cxnLst/>
              <a:rect l="l" t="t" r="r" b="b"/>
              <a:pathLst>
                <a:path w="772" h="773" fill="none" extrusionOk="0">
                  <a:moveTo>
                    <a:pt x="771" y="387"/>
                  </a:moveTo>
                  <a:cubicBezTo>
                    <a:pt x="771" y="599"/>
                    <a:pt x="598" y="772"/>
                    <a:pt x="386" y="772"/>
                  </a:cubicBezTo>
                  <a:cubicBezTo>
                    <a:pt x="173" y="772"/>
                    <a:pt x="1" y="599"/>
                    <a:pt x="1" y="387"/>
                  </a:cubicBezTo>
                  <a:cubicBezTo>
                    <a:pt x="1" y="173"/>
                    <a:pt x="173" y="0"/>
                    <a:pt x="386" y="0"/>
                  </a:cubicBezTo>
                  <a:cubicBezTo>
                    <a:pt x="598" y="0"/>
                    <a:pt x="771" y="173"/>
                    <a:pt x="771" y="38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041589" y="1950038"/>
              <a:ext cx="81556" cy="81766"/>
            </a:xfrm>
            <a:custGeom>
              <a:avLst/>
              <a:gdLst/>
              <a:ahLst/>
              <a:cxnLst/>
              <a:rect l="l" t="t" r="r" b="b"/>
              <a:pathLst>
                <a:path w="771" h="773" fill="none" extrusionOk="0">
                  <a:moveTo>
                    <a:pt x="771" y="387"/>
                  </a:moveTo>
                  <a:cubicBezTo>
                    <a:pt x="771" y="599"/>
                    <a:pt x="598" y="772"/>
                    <a:pt x="386" y="772"/>
                  </a:cubicBezTo>
                  <a:cubicBezTo>
                    <a:pt x="173" y="772"/>
                    <a:pt x="0" y="599"/>
                    <a:pt x="0" y="387"/>
                  </a:cubicBezTo>
                  <a:cubicBezTo>
                    <a:pt x="0" y="173"/>
                    <a:pt x="173" y="0"/>
                    <a:pt x="386" y="0"/>
                  </a:cubicBezTo>
                  <a:cubicBezTo>
                    <a:pt x="598" y="0"/>
                    <a:pt x="771" y="173"/>
                    <a:pt x="771" y="38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668825" y="2268215"/>
              <a:ext cx="922719" cy="560092"/>
            </a:xfrm>
            <a:custGeom>
              <a:avLst/>
              <a:gdLst/>
              <a:ahLst/>
              <a:cxnLst/>
              <a:rect l="l" t="t" r="r" b="b"/>
              <a:pathLst>
                <a:path w="8723" h="5295" extrusionOk="0">
                  <a:moveTo>
                    <a:pt x="8113" y="5294"/>
                  </a:moveTo>
                  <a:lnTo>
                    <a:pt x="609" y="5294"/>
                  </a:lnTo>
                  <a:cubicBezTo>
                    <a:pt x="273" y="5294"/>
                    <a:pt x="0" y="5021"/>
                    <a:pt x="0" y="4685"/>
                  </a:cubicBezTo>
                  <a:lnTo>
                    <a:pt x="0" y="609"/>
                  </a:lnTo>
                  <a:cubicBezTo>
                    <a:pt x="0" y="273"/>
                    <a:pt x="273" y="0"/>
                    <a:pt x="609" y="0"/>
                  </a:cubicBezTo>
                  <a:lnTo>
                    <a:pt x="8113" y="0"/>
                  </a:lnTo>
                  <a:cubicBezTo>
                    <a:pt x="8449" y="0"/>
                    <a:pt x="8722" y="273"/>
                    <a:pt x="8722" y="609"/>
                  </a:cubicBezTo>
                  <a:lnTo>
                    <a:pt x="8722" y="4685"/>
                  </a:lnTo>
                  <a:cubicBezTo>
                    <a:pt x="8722" y="5021"/>
                    <a:pt x="8449" y="5294"/>
                    <a:pt x="8113" y="5294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660501" y="2268215"/>
              <a:ext cx="902092" cy="88959"/>
            </a:xfrm>
            <a:custGeom>
              <a:avLst/>
              <a:gdLst/>
              <a:ahLst/>
              <a:cxnLst/>
              <a:rect l="l" t="t" r="r" b="b"/>
              <a:pathLst>
                <a:path w="8528" h="841" extrusionOk="0">
                  <a:moveTo>
                    <a:pt x="8116" y="840"/>
                  </a:moveTo>
                  <a:lnTo>
                    <a:pt x="412" y="840"/>
                  </a:lnTo>
                  <a:cubicBezTo>
                    <a:pt x="184" y="840"/>
                    <a:pt x="0" y="656"/>
                    <a:pt x="0" y="429"/>
                  </a:cubicBezTo>
                  <a:lnTo>
                    <a:pt x="0" y="413"/>
                  </a:lnTo>
                  <a:cubicBezTo>
                    <a:pt x="0" y="185"/>
                    <a:pt x="184" y="0"/>
                    <a:pt x="412" y="0"/>
                  </a:cubicBezTo>
                  <a:lnTo>
                    <a:pt x="8116" y="0"/>
                  </a:lnTo>
                  <a:cubicBezTo>
                    <a:pt x="8343" y="0"/>
                    <a:pt x="8527" y="185"/>
                    <a:pt x="8527" y="413"/>
                  </a:cubicBezTo>
                  <a:lnTo>
                    <a:pt x="8527" y="429"/>
                  </a:lnTo>
                  <a:cubicBezTo>
                    <a:pt x="8527" y="656"/>
                    <a:pt x="8343" y="840"/>
                    <a:pt x="8116" y="8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660501" y="2441161"/>
              <a:ext cx="902092" cy="89065"/>
            </a:xfrm>
            <a:custGeom>
              <a:avLst/>
              <a:gdLst/>
              <a:ahLst/>
              <a:cxnLst/>
              <a:rect l="l" t="t" r="r" b="b"/>
              <a:pathLst>
                <a:path w="8528" h="842" extrusionOk="0">
                  <a:moveTo>
                    <a:pt x="8116" y="841"/>
                  </a:moveTo>
                  <a:lnTo>
                    <a:pt x="412" y="841"/>
                  </a:lnTo>
                  <a:cubicBezTo>
                    <a:pt x="184" y="841"/>
                    <a:pt x="0" y="657"/>
                    <a:pt x="0" y="430"/>
                  </a:cubicBezTo>
                  <a:lnTo>
                    <a:pt x="0" y="413"/>
                  </a:lnTo>
                  <a:cubicBezTo>
                    <a:pt x="0" y="185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5"/>
                    <a:pt x="8527" y="413"/>
                  </a:cubicBezTo>
                  <a:lnTo>
                    <a:pt x="8527" y="430"/>
                  </a:lnTo>
                  <a:cubicBezTo>
                    <a:pt x="8527" y="657"/>
                    <a:pt x="8343" y="841"/>
                    <a:pt x="8116" y="8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660501" y="2614212"/>
              <a:ext cx="902092" cy="89065"/>
            </a:xfrm>
            <a:custGeom>
              <a:avLst/>
              <a:gdLst/>
              <a:ahLst/>
              <a:cxnLst/>
              <a:rect l="l" t="t" r="r" b="b"/>
              <a:pathLst>
                <a:path w="8528" h="842" extrusionOk="0">
                  <a:moveTo>
                    <a:pt x="8116" y="841"/>
                  </a:moveTo>
                  <a:lnTo>
                    <a:pt x="412" y="841"/>
                  </a:lnTo>
                  <a:cubicBezTo>
                    <a:pt x="184" y="841"/>
                    <a:pt x="0" y="656"/>
                    <a:pt x="0" y="428"/>
                  </a:cubicBezTo>
                  <a:lnTo>
                    <a:pt x="0" y="412"/>
                  </a:lnTo>
                  <a:cubicBezTo>
                    <a:pt x="0" y="185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5"/>
                    <a:pt x="8527" y="412"/>
                  </a:cubicBezTo>
                  <a:lnTo>
                    <a:pt x="8527" y="428"/>
                  </a:lnTo>
                  <a:cubicBezTo>
                    <a:pt x="8527" y="656"/>
                    <a:pt x="8343" y="841"/>
                    <a:pt x="8116" y="8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660501" y="2946141"/>
              <a:ext cx="902092" cy="88853"/>
            </a:xfrm>
            <a:custGeom>
              <a:avLst/>
              <a:gdLst/>
              <a:ahLst/>
              <a:cxnLst/>
              <a:rect l="l" t="t" r="r" b="b"/>
              <a:pathLst>
                <a:path w="8528" h="840" extrusionOk="0">
                  <a:moveTo>
                    <a:pt x="8116" y="840"/>
                  </a:moveTo>
                  <a:lnTo>
                    <a:pt x="412" y="840"/>
                  </a:lnTo>
                  <a:cubicBezTo>
                    <a:pt x="184" y="840"/>
                    <a:pt x="0" y="656"/>
                    <a:pt x="0" y="428"/>
                  </a:cubicBezTo>
                  <a:lnTo>
                    <a:pt x="0" y="412"/>
                  </a:lnTo>
                  <a:cubicBezTo>
                    <a:pt x="0" y="185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5"/>
                    <a:pt x="8527" y="412"/>
                  </a:cubicBezTo>
                  <a:lnTo>
                    <a:pt x="8527" y="428"/>
                  </a:lnTo>
                  <a:cubicBezTo>
                    <a:pt x="8527" y="656"/>
                    <a:pt x="8343" y="840"/>
                    <a:pt x="8116" y="8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660501" y="3119192"/>
              <a:ext cx="902092" cy="88853"/>
            </a:xfrm>
            <a:custGeom>
              <a:avLst/>
              <a:gdLst/>
              <a:ahLst/>
              <a:cxnLst/>
              <a:rect l="l" t="t" r="r" b="b"/>
              <a:pathLst>
                <a:path w="8528" h="840" extrusionOk="0">
                  <a:moveTo>
                    <a:pt x="8116" y="840"/>
                  </a:moveTo>
                  <a:lnTo>
                    <a:pt x="412" y="840"/>
                  </a:lnTo>
                  <a:cubicBezTo>
                    <a:pt x="184" y="840"/>
                    <a:pt x="0" y="656"/>
                    <a:pt x="0" y="428"/>
                  </a:cubicBezTo>
                  <a:lnTo>
                    <a:pt x="0" y="412"/>
                  </a:lnTo>
                  <a:cubicBezTo>
                    <a:pt x="0" y="185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5"/>
                    <a:pt x="8527" y="412"/>
                  </a:cubicBezTo>
                  <a:lnTo>
                    <a:pt x="8527" y="428"/>
                  </a:lnTo>
                  <a:cubicBezTo>
                    <a:pt x="8527" y="656"/>
                    <a:pt x="8343" y="840"/>
                    <a:pt x="8116" y="8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660501" y="3292138"/>
              <a:ext cx="902092" cy="88959"/>
            </a:xfrm>
            <a:custGeom>
              <a:avLst/>
              <a:gdLst/>
              <a:ahLst/>
              <a:cxnLst/>
              <a:rect l="l" t="t" r="r" b="b"/>
              <a:pathLst>
                <a:path w="8528" h="841" extrusionOk="0">
                  <a:moveTo>
                    <a:pt x="8116" y="841"/>
                  </a:moveTo>
                  <a:lnTo>
                    <a:pt x="412" y="841"/>
                  </a:lnTo>
                  <a:cubicBezTo>
                    <a:pt x="184" y="841"/>
                    <a:pt x="0" y="657"/>
                    <a:pt x="0" y="429"/>
                  </a:cubicBezTo>
                  <a:lnTo>
                    <a:pt x="0" y="413"/>
                  </a:lnTo>
                  <a:cubicBezTo>
                    <a:pt x="0" y="186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6"/>
                    <a:pt x="8527" y="413"/>
                  </a:cubicBezTo>
                  <a:lnTo>
                    <a:pt x="8527" y="429"/>
                  </a:lnTo>
                  <a:cubicBezTo>
                    <a:pt x="8527" y="657"/>
                    <a:pt x="8343" y="841"/>
                    <a:pt x="8116" y="8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660501" y="3458208"/>
              <a:ext cx="902092" cy="88853"/>
            </a:xfrm>
            <a:custGeom>
              <a:avLst/>
              <a:gdLst/>
              <a:ahLst/>
              <a:cxnLst/>
              <a:rect l="l" t="t" r="r" b="b"/>
              <a:pathLst>
                <a:path w="8528" h="840" extrusionOk="0">
                  <a:moveTo>
                    <a:pt x="8116" y="839"/>
                  </a:moveTo>
                  <a:lnTo>
                    <a:pt x="412" y="839"/>
                  </a:lnTo>
                  <a:cubicBezTo>
                    <a:pt x="184" y="839"/>
                    <a:pt x="0" y="655"/>
                    <a:pt x="0" y="428"/>
                  </a:cubicBezTo>
                  <a:lnTo>
                    <a:pt x="0" y="412"/>
                  </a:lnTo>
                  <a:cubicBezTo>
                    <a:pt x="0" y="184"/>
                    <a:pt x="184" y="0"/>
                    <a:pt x="412" y="0"/>
                  </a:cubicBezTo>
                  <a:lnTo>
                    <a:pt x="8116" y="0"/>
                  </a:lnTo>
                  <a:cubicBezTo>
                    <a:pt x="8343" y="0"/>
                    <a:pt x="8527" y="184"/>
                    <a:pt x="8527" y="412"/>
                  </a:cubicBezTo>
                  <a:lnTo>
                    <a:pt x="8527" y="428"/>
                  </a:lnTo>
                  <a:cubicBezTo>
                    <a:pt x="8527" y="655"/>
                    <a:pt x="8343" y="839"/>
                    <a:pt x="8116" y="8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60501" y="3631047"/>
              <a:ext cx="902092" cy="89065"/>
            </a:xfrm>
            <a:custGeom>
              <a:avLst/>
              <a:gdLst/>
              <a:ahLst/>
              <a:cxnLst/>
              <a:rect l="l" t="t" r="r" b="b"/>
              <a:pathLst>
                <a:path w="8528" h="842" extrusionOk="0">
                  <a:moveTo>
                    <a:pt x="8116" y="841"/>
                  </a:moveTo>
                  <a:lnTo>
                    <a:pt x="412" y="841"/>
                  </a:lnTo>
                  <a:cubicBezTo>
                    <a:pt x="184" y="841"/>
                    <a:pt x="0" y="657"/>
                    <a:pt x="0" y="430"/>
                  </a:cubicBezTo>
                  <a:lnTo>
                    <a:pt x="0" y="414"/>
                  </a:lnTo>
                  <a:cubicBezTo>
                    <a:pt x="0" y="186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6"/>
                    <a:pt x="8527" y="414"/>
                  </a:cubicBezTo>
                  <a:lnTo>
                    <a:pt x="8527" y="430"/>
                  </a:lnTo>
                  <a:cubicBezTo>
                    <a:pt x="8527" y="657"/>
                    <a:pt x="8343" y="841"/>
                    <a:pt x="8116" y="8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660501" y="3804099"/>
              <a:ext cx="902092" cy="88959"/>
            </a:xfrm>
            <a:custGeom>
              <a:avLst/>
              <a:gdLst/>
              <a:ahLst/>
              <a:cxnLst/>
              <a:rect l="l" t="t" r="r" b="b"/>
              <a:pathLst>
                <a:path w="8528" h="841" extrusionOk="0">
                  <a:moveTo>
                    <a:pt x="8116" y="841"/>
                  </a:moveTo>
                  <a:lnTo>
                    <a:pt x="412" y="841"/>
                  </a:lnTo>
                  <a:cubicBezTo>
                    <a:pt x="184" y="841"/>
                    <a:pt x="0" y="657"/>
                    <a:pt x="0" y="429"/>
                  </a:cubicBezTo>
                  <a:lnTo>
                    <a:pt x="0" y="412"/>
                  </a:lnTo>
                  <a:cubicBezTo>
                    <a:pt x="0" y="185"/>
                    <a:pt x="184" y="1"/>
                    <a:pt x="412" y="1"/>
                  </a:cubicBezTo>
                  <a:lnTo>
                    <a:pt x="8116" y="1"/>
                  </a:lnTo>
                  <a:cubicBezTo>
                    <a:pt x="8343" y="1"/>
                    <a:pt x="8527" y="185"/>
                    <a:pt x="8527" y="412"/>
                  </a:cubicBezTo>
                  <a:lnTo>
                    <a:pt x="8527" y="429"/>
                  </a:lnTo>
                  <a:cubicBezTo>
                    <a:pt x="8527" y="657"/>
                    <a:pt x="8343" y="841"/>
                    <a:pt x="8116" y="8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573551" y="2333374"/>
              <a:ext cx="796206" cy="877636"/>
            </a:xfrm>
            <a:custGeom>
              <a:avLst/>
              <a:gdLst/>
              <a:ahLst/>
              <a:cxnLst/>
              <a:rect l="l" t="t" r="r" b="b"/>
              <a:pathLst>
                <a:path w="7527" h="8297" extrusionOk="0">
                  <a:moveTo>
                    <a:pt x="7392" y="6886"/>
                  </a:moveTo>
                  <a:lnTo>
                    <a:pt x="7392" y="6886"/>
                  </a:lnTo>
                  <a:cubicBezTo>
                    <a:pt x="7134" y="7840"/>
                    <a:pt x="6049" y="8296"/>
                    <a:pt x="5185" y="7817"/>
                  </a:cubicBezTo>
                  <a:cubicBezTo>
                    <a:pt x="2914" y="6555"/>
                    <a:pt x="1190" y="4327"/>
                    <a:pt x="268" y="2024"/>
                  </a:cubicBezTo>
                  <a:cubicBezTo>
                    <a:pt x="0" y="1355"/>
                    <a:pt x="293" y="592"/>
                    <a:pt x="940" y="275"/>
                  </a:cubicBezTo>
                  <a:cubicBezTo>
                    <a:pt x="1498" y="0"/>
                    <a:pt x="2170" y="133"/>
                    <a:pt x="2582" y="598"/>
                  </a:cubicBezTo>
                  <a:lnTo>
                    <a:pt x="7045" y="5462"/>
                  </a:lnTo>
                  <a:cubicBezTo>
                    <a:pt x="7397" y="5846"/>
                    <a:pt x="7527" y="6384"/>
                    <a:pt x="7392" y="6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073990" y="2557410"/>
              <a:ext cx="579886" cy="597960"/>
            </a:xfrm>
            <a:custGeom>
              <a:avLst/>
              <a:gdLst/>
              <a:ahLst/>
              <a:cxnLst/>
              <a:rect l="l" t="t" r="r" b="b"/>
              <a:pathLst>
                <a:path w="5482" h="5653" extrusionOk="0">
                  <a:moveTo>
                    <a:pt x="5481" y="689"/>
                  </a:moveTo>
                  <a:cubicBezTo>
                    <a:pt x="4496" y="2754"/>
                    <a:pt x="3241" y="4195"/>
                    <a:pt x="2500" y="5124"/>
                  </a:cubicBezTo>
                  <a:cubicBezTo>
                    <a:pt x="2254" y="5433"/>
                    <a:pt x="1917" y="5601"/>
                    <a:pt x="1569" y="5636"/>
                  </a:cubicBezTo>
                  <a:cubicBezTo>
                    <a:pt x="1402" y="5652"/>
                    <a:pt x="1233" y="5640"/>
                    <a:pt x="1071" y="5596"/>
                  </a:cubicBezTo>
                  <a:cubicBezTo>
                    <a:pt x="694" y="5497"/>
                    <a:pt x="354" y="5236"/>
                    <a:pt x="172" y="4830"/>
                  </a:cubicBezTo>
                  <a:cubicBezTo>
                    <a:pt x="1" y="4448"/>
                    <a:pt x="18" y="4020"/>
                    <a:pt x="194" y="3662"/>
                  </a:cubicBezTo>
                  <a:cubicBezTo>
                    <a:pt x="290" y="3469"/>
                    <a:pt x="432" y="3296"/>
                    <a:pt x="615" y="3163"/>
                  </a:cubicBezTo>
                  <a:lnTo>
                    <a:pt x="1891" y="2226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4759" y="2581739"/>
              <a:ext cx="177922" cy="61880"/>
            </a:xfrm>
            <a:custGeom>
              <a:avLst/>
              <a:gdLst/>
              <a:ahLst/>
              <a:cxnLst/>
              <a:rect l="l" t="t" r="r" b="b"/>
              <a:pathLst>
                <a:path w="1682" h="585" extrusionOk="0">
                  <a:moveTo>
                    <a:pt x="1599" y="295"/>
                  </a:moveTo>
                  <a:lnTo>
                    <a:pt x="969" y="585"/>
                  </a:lnTo>
                  <a:lnTo>
                    <a:pt x="1" y="522"/>
                  </a:lnTo>
                  <a:lnTo>
                    <a:pt x="329" y="46"/>
                  </a:lnTo>
                  <a:lnTo>
                    <a:pt x="810" y="170"/>
                  </a:lnTo>
                  <a:lnTo>
                    <a:pt x="1500" y="14"/>
                  </a:lnTo>
                  <a:cubicBezTo>
                    <a:pt x="1561" y="0"/>
                    <a:pt x="1625" y="30"/>
                    <a:pt x="1655" y="87"/>
                  </a:cubicBezTo>
                  <a:lnTo>
                    <a:pt x="1665" y="108"/>
                  </a:lnTo>
                  <a:cubicBezTo>
                    <a:pt x="1677" y="133"/>
                    <a:pt x="1681" y="159"/>
                    <a:pt x="1678" y="184"/>
                  </a:cubicBezTo>
                  <a:cubicBezTo>
                    <a:pt x="1673" y="231"/>
                    <a:pt x="1645" y="275"/>
                    <a:pt x="1599" y="295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764620" y="2599403"/>
              <a:ext cx="249218" cy="88218"/>
            </a:xfrm>
            <a:custGeom>
              <a:avLst/>
              <a:gdLst/>
              <a:ahLst/>
              <a:cxnLst/>
              <a:rect l="l" t="t" r="r" b="b"/>
              <a:pathLst>
                <a:path w="2356" h="834" extrusionOk="0">
                  <a:moveTo>
                    <a:pt x="2239" y="363"/>
                  </a:moveTo>
                  <a:lnTo>
                    <a:pt x="1228" y="774"/>
                  </a:lnTo>
                  <a:lnTo>
                    <a:pt x="1082" y="834"/>
                  </a:lnTo>
                  <a:lnTo>
                    <a:pt x="57" y="738"/>
                  </a:lnTo>
                  <a:lnTo>
                    <a:pt x="1" y="72"/>
                  </a:lnTo>
                  <a:lnTo>
                    <a:pt x="1218" y="275"/>
                  </a:lnTo>
                  <a:lnTo>
                    <a:pt x="2119" y="16"/>
                  </a:lnTo>
                  <a:cubicBezTo>
                    <a:pt x="2173" y="0"/>
                    <a:pt x="2229" y="11"/>
                    <a:pt x="2273" y="41"/>
                  </a:cubicBezTo>
                  <a:cubicBezTo>
                    <a:pt x="2291" y="53"/>
                    <a:pt x="2306" y="69"/>
                    <a:pt x="2319" y="86"/>
                  </a:cubicBezTo>
                  <a:cubicBezTo>
                    <a:pt x="2344" y="123"/>
                    <a:pt x="2355" y="165"/>
                    <a:pt x="2352" y="205"/>
                  </a:cubicBezTo>
                  <a:cubicBezTo>
                    <a:pt x="2346" y="272"/>
                    <a:pt x="2306" y="335"/>
                    <a:pt x="2239" y="363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547285" y="2270860"/>
              <a:ext cx="520120" cy="968816"/>
            </a:xfrm>
            <a:custGeom>
              <a:avLst/>
              <a:gdLst/>
              <a:ahLst/>
              <a:cxnLst/>
              <a:rect l="l" t="t" r="r" b="b"/>
              <a:pathLst>
                <a:path w="4917" h="9159" extrusionOk="0">
                  <a:moveTo>
                    <a:pt x="4917" y="532"/>
                  </a:moveTo>
                  <a:lnTo>
                    <a:pt x="4917" y="8626"/>
                  </a:lnTo>
                  <a:cubicBezTo>
                    <a:pt x="4917" y="8919"/>
                    <a:pt x="4679" y="9158"/>
                    <a:pt x="4387" y="9158"/>
                  </a:cubicBezTo>
                  <a:lnTo>
                    <a:pt x="0" y="9158"/>
                  </a:lnTo>
                  <a:lnTo>
                    <a:pt x="0" y="0"/>
                  </a:lnTo>
                  <a:lnTo>
                    <a:pt x="4387" y="0"/>
                  </a:lnTo>
                  <a:cubicBezTo>
                    <a:pt x="4679" y="0"/>
                    <a:pt x="4917" y="239"/>
                    <a:pt x="4917" y="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164789" y="2164554"/>
              <a:ext cx="826882" cy="1001713"/>
            </a:xfrm>
            <a:custGeom>
              <a:avLst/>
              <a:gdLst/>
              <a:ahLst/>
              <a:cxnLst/>
              <a:rect l="l" t="t" r="r" b="b"/>
              <a:pathLst>
                <a:path w="7817" h="9470" extrusionOk="0">
                  <a:moveTo>
                    <a:pt x="578" y="9469"/>
                  </a:moveTo>
                  <a:cubicBezTo>
                    <a:pt x="259" y="9469"/>
                    <a:pt x="0" y="9211"/>
                    <a:pt x="0" y="8892"/>
                  </a:cubicBezTo>
                  <a:lnTo>
                    <a:pt x="0" y="577"/>
                  </a:lnTo>
                  <a:cubicBezTo>
                    <a:pt x="0" y="259"/>
                    <a:pt x="259" y="0"/>
                    <a:pt x="578" y="0"/>
                  </a:cubicBezTo>
                  <a:lnTo>
                    <a:pt x="7239" y="0"/>
                  </a:lnTo>
                  <a:cubicBezTo>
                    <a:pt x="7558" y="0"/>
                    <a:pt x="7816" y="259"/>
                    <a:pt x="7816" y="577"/>
                  </a:cubicBezTo>
                  <a:lnTo>
                    <a:pt x="7816" y="8892"/>
                  </a:lnTo>
                  <a:cubicBezTo>
                    <a:pt x="7816" y="9211"/>
                    <a:pt x="7558" y="9469"/>
                    <a:pt x="7239" y="94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822693" y="2620982"/>
              <a:ext cx="190827" cy="60399"/>
            </a:xfrm>
            <a:custGeom>
              <a:avLst/>
              <a:gdLst/>
              <a:ahLst/>
              <a:cxnLst/>
              <a:rect l="l" t="t" r="r" b="b"/>
              <a:pathLst>
                <a:path w="1804" h="571" extrusionOk="0">
                  <a:moveTo>
                    <a:pt x="1690" y="159"/>
                  </a:moveTo>
                  <a:lnTo>
                    <a:pt x="679" y="570"/>
                  </a:lnTo>
                  <a:lnTo>
                    <a:pt x="0" y="400"/>
                  </a:lnTo>
                  <a:lnTo>
                    <a:pt x="740" y="406"/>
                  </a:lnTo>
                  <a:lnTo>
                    <a:pt x="1803" y="1"/>
                  </a:lnTo>
                  <a:cubicBezTo>
                    <a:pt x="1797" y="68"/>
                    <a:pt x="1757" y="131"/>
                    <a:pt x="1690" y="1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719029" y="2636954"/>
              <a:ext cx="314272" cy="128837"/>
            </a:xfrm>
            <a:custGeom>
              <a:avLst/>
              <a:gdLst/>
              <a:ahLst/>
              <a:cxnLst/>
              <a:rect l="l" t="t" r="r" b="b"/>
              <a:pathLst>
                <a:path w="2971" h="1218" extrusionOk="0">
                  <a:moveTo>
                    <a:pt x="2923" y="391"/>
                  </a:moveTo>
                  <a:cubicBezTo>
                    <a:pt x="2905" y="416"/>
                    <a:pt x="2884" y="436"/>
                    <a:pt x="2855" y="451"/>
                  </a:cubicBezTo>
                  <a:lnTo>
                    <a:pt x="2745" y="509"/>
                  </a:lnTo>
                  <a:lnTo>
                    <a:pt x="2162" y="820"/>
                  </a:lnTo>
                  <a:lnTo>
                    <a:pt x="1634" y="956"/>
                  </a:lnTo>
                  <a:lnTo>
                    <a:pt x="630" y="1217"/>
                  </a:lnTo>
                  <a:lnTo>
                    <a:pt x="1" y="1"/>
                  </a:lnTo>
                  <a:lnTo>
                    <a:pt x="1695" y="428"/>
                  </a:lnTo>
                  <a:lnTo>
                    <a:pt x="2710" y="96"/>
                  </a:lnTo>
                  <a:cubicBezTo>
                    <a:pt x="2792" y="72"/>
                    <a:pt x="2879" y="105"/>
                    <a:pt x="2926" y="175"/>
                  </a:cubicBezTo>
                  <a:cubicBezTo>
                    <a:pt x="2971" y="244"/>
                    <a:pt x="2965" y="329"/>
                    <a:pt x="2923" y="39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827135" y="2695237"/>
              <a:ext cx="174008" cy="42946"/>
            </a:xfrm>
            <a:custGeom>
              <a:avLst/>
              <a:gdLst/>
              <a:ahLst/>
              <a:cxnLst/>
              <a:rect l="l" t="t" r="r" b="b"/>
              <a:pathLst>
                <a:path w="1645" h="406" extrusionOk="0">
                  <a:moveTo>
                    <a:pt x="1644" y="1"/>
                  </a:moveTo>
                  <a:lnTo>
                    <a:pt x="1140" y="269"/>
                  </a:lnTo>
                  <a:lnTo>
                    <a:pt x="612" y="405"/>
                  </a:lnTo>
                  <a:lnTo>
                    <a:pt x="1" y="75"/>
                  </a:lnTo>
                  <a:lnTo>
                    <a:pt x="842" y="1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785670" y="2699997"/>
              <a:ext cx="220657" cy="68861"/>
            </a:xfrm>
            <a:custGeom>
              <a:avLst/>
              <a:gdLst/>
              <a:ahLst/>
              <a:cxnLst/>
              <a:rect l="l" t="t" r="r" b="b"/>
              <a:pathLst>
                <a:path w="2086" h="651" extrusionOk="0">
                  <a:moveTo>
                    <a:pt x="0" y="621"/>
                  </a:moveTo>
                  <a:lnTo>
                    <a:pt x="1229" y="651"/>
                  </a:lnTo>
                  <a:lnTo>
                    <a:pt x="1988" y="278"/>
                  </a:lnTo>
                  <a:cubicBezTo>
                    <a:pt x="2058" y="244"/>
                    <a:pt x="2086" y="159"/>
                    <a:pt x="2049" y="90"/>
                  </a:cubicBezTo>
                  <a:cubicBezTo>
                    <a:pt x="2017" y="29"/>
                    <a:pt x="1945" y="0"/>
                    <a:pt x="1880" y="24"/>
                  </a:cubicBezTo>
                  <a:lnTo>
                    <a:pt x="1282" y="240"/>
                  </a:lnTo>
                  <a:lnTo>
                    <a:pt x="393" y="3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577709" y="2484001"/>
              <a:ext cx="336486" cy="123125"/>
            </a:xfrm>
            <a:custGeom>
              <a:avLst/>
              <a:gdLst/>
              <a:ahLst/>
              <a:cxnLst/>
              <a:rect l="l" t="t" r="r" b="b"/>
              <a:pathLst>
                <a:path w="3181" h="1164" extrusionOk="0">
                  <a:moveTo>
                    <a:pt x="3102" y="420"/>
                  </a:moveTo>
                  <a:cubicBezTo>
                    <a:pt x="3067" y="469"/>
                    <a:pt x="3012" y="504"/>
                    <a:pt x="2951" y="511"/>
                  </a:cubicBezTo>
                  <a:lnTo>
                    <a:pt x="2161" y="593"/>
                  </a:lnTo>
                  <a:lnTo>
                    <a:pt x="1768" y="1163"/>
                  </a:lnTo>
                  <a:lnTo>
                    <a:pt x="0" y="903"/>
                  </a:lnTo>
                  <a:cubicBezTo>
                    <a:pt x="345" y="334"/>
                    <a:pt x="973" y="1"/>
                    <a:pt x="1637" y="29"/>
                  </a:cubicBezTo>
                  <a:lnTo>
                    <a:pt x="2934" y="85"/>
                  </a:lnTo>
                  <a:cubicBezTo>
                    <a:pt x="3081" y="91"/>
                    <a:pt x="3181" y="243"/>
                    <a:pt x="3123" y="379"/>
                  </a:cubicBezTo>
                  <a:cubicBezTo>
                    <a:pt x="3118" y="394"/>
                    <a:pt x="3110" y="408"/>
                    <a:pt x="3102" y="420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62477" y="2526629"/>
              <a:ext cx="288674" cy="239163"/>
            </a:xfrm>
            <a:custGeom>
              <a:avLst/>
              <a:gdLst/>
              <a:ahLst/>
              <a:cxnLst/>
              <a:rect l="l" t="t" r="r" b="b"/>
              <a:pathLst>
                <a:path w="2729" h="2261" extrusionOk="0">
                  <a:moveTo>
                    <a:pt x="145" y="500"/>
                  </a:moveTo>
                  <a:cubicBezTo>
                    <a:pt x="1346" y="0"/>
                    <a:pt x="2729" y="577"/>
                    <a:pt x="2729" y="577"/>
                  </a:cubicBezTo>
                  <a:lnTo>
                    <a:pt x="2110" y="2260"/>
                  </a:lnTo>
                  <a:lnTo>
                    <a:pt x="0" y="158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823645" y="2593057"/>
              <a:ext cx="169036" cy="35435"/>
            </a:xfrm>
            <a:custGeom>
              <a:avLst/>
              <a:gdLst/>
              <a:ahLst/>
              <a:cxnLst/>
              <a:rect l="l" t="t" r="r" b="b"/>
              <a:pathLst>
                <a:path w="1598" h="335" extrusionOk="0">
                  <a:moveTo>
                    <a:pt x="1594" y="77"/>
                  </a:moveTo>
                  <a:lnTo>
                    <a:pt x="660" y="335"/>
                  </a:lnTo>
                  <a:lnTo>
                    <a:pt x="0" y="167"/>
                  </a:lnTo>
                  <a:lnTo>
                    <a:pt x="697" y="209"/>
                  </a:lnTo>
                  <a:lnTo>
                    <a:pt x="1581" y="1"/>
                  </a:lnTo>
                  <a:cubicBezTo>
                    <a:pt x="1593" y="26"/>
                    <a:pt x="1597" y="52"/>
                    <a:pt x="1594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614837" y="2585441"/>
              <a:ext cx="169777" cy="95834"/>
            </a:xfrm>
            <a:custGeom>
              <a:avLst/>
              <a:gdLst/>
              <a:ahLst/>
              <a:cxnLst/>
              <a:rect l="l" t="t" r="r" b="b"/>
              <a:pathLst>
                <a:path w="1605" h="906" extrusionOk="0">
                  <a:moveTo>
                    <a:pt x="1604" y="905"/>
                  </a:moveTo>
                  <a:cubicBezTo>
                    <a:pt x="1215" y="242"/>
                    <a:pt x="738" y="1"/>
                    <a:pt x="0" y="215"/>
                  </a:cubicBezTo>
                  <a:cubicBezTo>
                    <a:pt x="0" y="215"/>
                    <a:pt x="919" y="89"/>
                    <a:pt x="1604" y="9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624748" y="1748215"/>
              <a:ext cx="357642" cy="617846"/>
            </a:xfrm>
            <a:custGeom>
              <a:avLst/>
              <a:gdLst/>
              <a:ahLst/>
              <a:cxnLst/>
              <a:rect l="l" t="t" r="r" b="b"/>
              <a:pathLst>
                <a:path w="3381" h="5841" extrusionOk="0">
                  <a:moveTo>
                    <a:pt x="1" y="5224"/>
                  </a:moveTo>
                  <a:lnTo>
                    <a:pt x="2013" y="5841"/>
                  </a:lnTo>
                  <a:lnTo>
                    <a:pt x="2460" y="5030"/>
                  </a:lnTo>
                  <a:lnTo>
                    <a:pt x="3118" y="3836"/>
                  </a:lnTo>
                  <a:lnTo>
                    <a:pt x="3380" y="336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787330" y="2107011"/>
              <a:ext cx="157824" cy="163955"/>
            </a:xfrm>
            <a:custGeom>
              <a:avLst/>
              <a:gdLst/>
              <a:ahLst/>
              <a:cxnLst/>
              <a:rect l="l" t="t" r="r" b="b"/>
              <a:pathLst>
                <a:path w="1492" h="1550" extrusionOk="0">
                  <a:moveTo>
                    <a:pt x="183" y="0"/>
                  </a:moveTo>
                  <a:cubicBezTo>
                    <a:pt x="183" y="0"/>
                    <a:pt x="0" y="925"/>
                    <a:pt x="978" y="1549"/>
                  </a:cubicBezTo>
                  <a:lnTo>
                    <a:pt x="1491" y="6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476340" y="1520900"/>
              <a:ext cx="713803" cy="328122"/>
            </a:xfrm>
            <a:custGeom>
              <a:avLst/>
              <a:gdLst/>
              <a:ahLst/>
              <a:cxnLst/>
              <a:rect l="l" t="t" r="r" b="b"/>
              <a:pathLst>
                <a:path w="6748" h="3102" extrusionOk="0">
                  <a:moveTo>
                    <a:pt x="4979" y="2324"/>
                  </a:moveTo>
                  <a:cubicBezTo>
                    <a:pt x="6747" y="2020"/>
                    <a:pt x="6032" y="0"/>
                    <a:pt x="4509" y="780"/>
                  </a:cubicBezTo>
                  <a:cubicBezTo>
                    <a:pt x="3419" y="1338"/>
                    <a:pt x="2608" y="47"/>
                    <a:pt x="1479" y="687"/>
                  </a:cubicBezTo>
                  <a:cubicBezTo>
                    <a:pt x="0" y="1526"/>
                    <a:pt x="1439" y="3102"/>
                    <a:pt x="1439" y="3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705351" y="1673959"/>
              <a:ext cx="433804" cy="578603"/>
            </a:xfrm>
            <a:custGeom>
              <a:avLst/>
              <a:gdLst/>
              <a:ahLst/>
              <a:cxnLst/>
              <a:rect l="l" t="t" r="r" b="b"/>
              <a:pathLst>
                <a:path w="4101" h="5470" extrusionOk="0">
                  <a:moveTo>
                    <a:pt x="447" y="3986"/>
                  </a:moveTo>
                  <a:lnTo>
                    <a:pt x="2546" y="5172"/>
                  </a:lnTo>
                  <a:cubicBezTo>
                    <a:pt x="3071" y="5469"/>
                    <a:pt x="3733" y="5162"/>
                    <a:pt x="3844" y="4569"/>
                  </a:cubicBezTo>
                  <a:cubicBezTo>
                    <a:pt x="3996" y="3759"/>
                    <a:pt x="4101" y="2668"/>
                    <a:pt x="3833" y="1758"/>
                  </a:cubicBezTo>
                  <a:cubicBezTo>
                    <a:pt x="3675" y="1219"/>
                    <a:pt x="3343" y="772"/>
                    <a:pt x="2911" y="462"/>
                  </a:cubicBezTo>
                  <a:cubicBezTo>
                    <a:pt x="2717" y="322"/>
                    <a:pt x="2500" y="211"/>
                    <a:pt x="2271" y="133"/>
                  </a:cubicBezTo>
                  <a:lnTo>
                    <a:pt x="2268" y="132"/>
                  </a:lnTo>
                  <a:lnTo>
                    <a:pt x="2138" y="92"/>
                  </a:lnTo>
                  <a:lnTo>
                    <a:pt x="2125" y="87"/>
                  </a:lnTo>
                  <a:cubicBezTo>
                    <a:pt x="2059" y="70"/>
                    <a:pt x="1994" y="55"/>
                    <a:pt x="1927" y="44"/>
                  </a:cubicBezTo>
                  <a:cubicBezTo>
                    <a:pt x="1768" y="14"/>
                    <a:pt x="1604" y="1"/>
                    <a:pt x="1438" y="4"/>
                  </a:cubicBezTo>
                  <a:cubicBezTo>
                    <a:pt x="1280" y="6"/>
                    <a:pt x="1126" y="36"/>
                    <a:pt x="986" y="87"/>
                  </a:cubicBezTo>
                  <a:cubicBezTo>
                    <a:pt x="394" y="305"/>
                    <a:pt x="0" y="915"/>
                    <a:pt x="96" y="1583"/>
                  </a:cubicBezTo>
                  <a:lnTo>
                    <a:pt x="180" y="2155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504371" y="1599387"/>
              <a:ext cx="478020" cy="487105"/>
            </a:xfrm>
            <a:custGeom>
              <a:avLst/>
              <a:gdLst/>
              <a:ahLst/>
              <a:cxnLst/>
              <a:rect l="l" t="t" r="r" b="b"/>
              <a:pathLst>
                <a:path w="4519" h="4605" extrusionOk="0">
                  <a:moveTo>
                    <a:pt x="4518" y="987"/>
                  </a:moveTo>
                  <a:cubicBezTo>
                    <a:pt x="3175" y="0"/>
                    <a:pt x="1767" y="479"/>
                    <a:pt x="1000" y="1111"/>
                  </a:cubicBezTo>
                  <a:cubicBezTo>
                    <a:pt x="460" y="1557"/>
                    <a:pt x="0" y="2275"/>
                    <a:pt x="396" y="2897"/>
                  </a:cubicBezTo>
                  <a:cubicBezTo>
                    <a:pt x="756" y="3462"/>
                    <a:pt x="1652" y="3563"/>
                    <a:pt x="1770" y="4605"/>
                  </a:cubicBezTo>
                  <a:lnTo>
                    <a:pt x="2974" y="1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534201" y="1756360"/>
              <a:ext cx="265085" cy="312361"/>
            </a:xfrm>
            <a:custGeom>
              <a:avLst/>
              <a:gdLst/>
              <a:ahLst/>
              <a:cxnLst/>
              <a:rect l="l" t="t" r="r" b="b"/>
              <a:pathLst>
                <a:path w="2506" h="2953" extrusionOk="0">
                  <a:moveTo>
                    <a:pt x="2505" y="1668"/>
                  </a:moveTo>
                  <a:cubicBezTo>
                    <a:pt x="283" y="0"/>
                    <a:pt x="1" y="2953"/>
                    <a:pt x="2411" y="2794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036545" y="1878532"/>
              <a:ext cx="171258" cy="172312"/>
            </a:xfrm>
            <a:custGeom>
              <a:avLst/>
              <a:gdLst/>
              <a:ahLst/>
              <a:cxnLst/>
              <a:rect l="l" t="t" r="r" b="b"/>
              <a:pathLst>
                <a:path w="1619" h="1629" extrusionOk="0">
                  <a:moveTo>
                    <a:pt x="766" y="76"/>
                  </a:moveTo>
                  <a:cubicBezTo>
                    <a:pt x="888" y="529"/>
                    <a:pt x="1188" y="658"/>
                    <a:pt x="1393" y="688"/>
                  </a:cubicBezTo>
                  <a:cubicBezTo>
                    <a:pt x="1524" y="707"/>
                    <a:pt x="1618" y="823"/>
                    <a:pt x="1611" y="955"/>
                  </a:cubicBezTo>
                  <a:cubicBezTo>
                    <a:pt x="1602" y="1130"/>
                    <a:pt x="1491" y="1283"/>
                    <a:pt x="1329" y="1345"/>
                  </a:cubicBezTo>
                  <a:lnTo>
                    <a:pt x="750" y="1567"/>
                  </a:lnTo>
                  <a:cubicBezTo>
                    <a:pt x="436" y="1629"/>
                    <a:pt x="137" y="1405"/>
                    <a:pt x="106" y="10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775377" y="1981454"/>
              <a:ext cx="360181" cy="427235"/>
            </a:xfrm>
            <a:custGeom>
              <a:avLst/>
              <a:gdLst/>
              <a:ahLst/>
              <a:cxnLst/>
              <a:rect l="l" t="t" r="r" b="b"/>
              <a:pathLst>
                <a:path w="3405" h="4039" extrusionOk="0">
                  <a:moveTo>
                    <a:pt x="3322" y="555"/>
                  </a:moveTo>
                  <a:cubicBezTo>
                    <a:pt x="2798" y="1"/>
                    <a:pt x="0" y="446"/>
                    <a:pt x="0" y="446"/>
                  </a:cubicBezTo>
                  <a:cubicBezTo>
                    <a:pt x="0" y="446"/>
                    <a:pt x="46" y="837"/>
                    <a:pt x="267" y="1351"/>
                  </a:cubicBezTo>
                  <a:cubicBezTo>
                    <a:pt x="486" y="1864"/>
                    <a:pt x="3405" y="4038"/>
                    <a:pt x="3322" y="5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987886" y="2065864"/>
              <a:ext cx="93615" cy="52995"/>
            </a:xfrm>
            <a:custGeom>
              <a:avLst/>
              <a:gdLst/>
              <a:ahLst/>
              <a:cxnLst/>
              <a:rect l="l" t="t" r="r" b="b"/>
              <a:pathLst>
                <a:path w="885" h="501" extrusionOk="0">
                  <a:moveTo>
                    <a:pt x="733" y="201"/>
                  </a:moveTo>
                  <a:cubicBezTo>
                    <a:pt x="294" y="65"/>
                    <a:pt x="249" y="58"/>
                    <a:pt x="147" y="35"/>
                  </a:cubicBezTo>
                  <a:cubicBezTo>
                    <a:pt x="1" y="1"/>
                    <a:pt x="201" y="500"/>
                    <a:pt x="464" y="465"/>
                  </a:cubicBezTo>
                  <a:cubicBezTo>
                    <a:pt x="728" y="429"/>
                    <a:pt x="885" y="249"/>
                    <a:pt x="733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343165" y="2182853"/>
              <a:ext cx="583165" cy="1078507"/>
            </a:xfrm>
            <a:custGeom>
              <a:avLst/>
              <a:gdLst/>
              <a:ahLst/>
              <a:cxnLst/>
              <a:rect l="l" t="t" r="r" b="b"/>
              <a:pathLst>
                <a:path w="5513" h="10196" extrusionOk="0">
                  <a:moveTo>
                    <a:pt x="277" y="6194"/>
                  </a:moveTo>
                  <a:cubicBezTo>
                    <a:pt x="705" y="8223"/>
                    <a:pt x="1226" y="9943"/>
                    <a:pt x="1226" y="9943"/>
                  </a:cubicBezTo>
                  <a:lnTo>
                    <a:pt x="5458" y="10196"/>
                  </a:lnTo>
                  <a:lnTo>
                    <a:pt x="4550" y="6371"/>
                  </a:lnTo>
                  <a:cubicBezTo>
                    <a:pt x="5457" y="5525"/>
                    <a:pt x="5513" y="4498"/>
                    <a:pt x="5327" y="3604"/>
                  </a:cubicBezTo>
                  <a:cubicBezTo>
                    <a:pt x="5157" y="2791"/>
                    <a:pt x="4787" y="2087"/>
                    <a:pt x="4675" y="1733"/>
                  </a:cubicBezTo>
                  <a:lnTo>
                    <a:pt x="2995" y="89"/>
                  </a:lnTo>
                  <a:cubicBezTo>
                    <a:pt x="2905" y="0"/>
                    <a:pt x="857" y="136"/>
                    <a:pt x="236" y="3027"/>
                  </a:cubicBezTo>
                  <a:cubicBezTo>
                    <a:pt x="1" y="4128"/>
                    <a:pt x="73" y="5221"/>
                    <a:pt x="277" y="6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339674" y="2466230"/>
              <a:ext cx="383453" cy="783282"/>
            </a:xfrm>
            <a:custGeom>
              <a:avLst/>
              <a:gdLst/>
              <a:ahLst/>
              <a:cxnLst/>
              <a:rect l="l" t="t" r="r" b="b"/>
              <a:pathLst>
                <a:path w="3625" h="7405" extrusionOk="0">
                  <a:moveTo>
                    <a:pt x="3242" y="1"/>
                  </a:moveTo>
                  <a:lnTo>
                    <a:pt x="2169" y="4811"/>
                  </a:lnTo>
                  <a:lnTo>
                    <a:pt x="3624" y="7405"/>
                  </a:lnTo>
                  <a:lnTo>
                    <a:pt x="1259" y="7264"/>
                  </a:lnTo>
                  <a:lnTo>
                    <a:pt x="0" y="3116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720795" y="1737003"/>
              <a:ext cx="130004" cy="337536"/>
            </a:xfrm>
            <a:custGeom>
              <a:avLst/>
              <a:gdLst/>
              <a:ahLst/>
              <a:cxnLst/>
              <a:rect l="l" t="t" r="r" b="b"/>
              <a:pathLst>
                <a:path w="1229" h="3191" extrusionOk="0">
                  <a:moveTo>
                    <a:pt x="1046" y="0"/>
                  </a:moveTo>
                  <a:lnTo>
                    <a:pt x="1228" y="2915"/>
                  </a:lnTo>
                  <a:lnTo>
                    <a:pt x="639" y="3191"/>
                  </a:lnTo>
                  <a:lnTo>
                    <a:pt x="1" y="9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028082" y="1916295"/>
              <a:ext cx="46861" cy="84093"/>
            </a:xfrm>
            <a:custGeom>
              <a:avLst/>
              <a:gdLst/>
              <a:ahLst/>
              <a:cxnLst/>
              <a:rect l="l" t="t" r="r" b="b"/>
              <a:pathLst>
                <a:path w="443" h="795" extrusionOk="0">
                  <a:moveTo>
                    <a:pt x="393" y="356"/>
                  </a:moveTo>
                  <a:cubicBezTo>
                    <a:pt x="443" y="563"/>
                    <a:pt x="407" y="749"/>
                    <a:pt x="313" y="772"/>
                  </a:cubicBezTo>
                  <a:cubicBezTo>
                    <a:pt x="219" y="795"/>
                    <a:pt x="102" y="646"/>
                    <a:pt x="52" y="439"/>
                  </a:cubicBezTo>
                  <a:cubicBezTo>
                    <a:pt x="0" y="233"/>
                    <a:pt x="37" y="46"/>
                    <a:pt x="131" y="23"/>
                  </a:cubicBezTo>
                  <a:cubicBezTo>
                    <a:pt x="225" y="0"/>
                    <a:pt x="342" y="149"/>
                    <a:pt x="393" y="3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276312" y="3234701"/>
              <a:ext cx="785417" cy="1125578"/>
            </a:xfrm>
            <a:custGeom>
              <a:avLst/>
              <a:gdLst/>
              <a:ahLst/>
              <a:cxnLst/>
              <a:rect l="l" t="t" r="r" b="b"/>
              <a:pathLst>
                <a:path w="7425" h="10641" extrusionOk="0">
                  <a:moveTo>
                    <a:pt x="7424" y="10640"/>
                  </a:moveTo>
                  <a:lnTo>
                    <a:pt x="28" y="10640"/>
                  </a:lnTo>
                  <a:cubicBezTo>
                    <a:pt x="28" y="10640"/>
                    <a:pt x="0" y="10001"/>
                    <a:pt x="5" y="9028"/>
                  </a:cubicBezTo>
                  <a:cubicBezTo>
                    <a:pt x="5" y="8980"/>
                    <a:pt x="6" y="8932"/>
                    <a:pt x="6" y="8883"/>
                  </a:cubicBezTo>
                  <a:cubicBezTo>
                    <a:pt x="7" y="8834"/>
                    <a:pt x="7" y="8782"/>
                    <a:pt x="8" y="8732"/>
                  </a:cubicBezTo>
                  <a:cubicBezTo>
                    <a:pt x="8" y="8670"/>
                    <a:pt x="9" y="8607"/>
                    <a:pt x="11" y="8543"/>
                  </a:cubicBezTo>
                  <a:cubicBezTo>
                    <a:pt x="12" y="8541"/>
                    <a:pt x="12" y="8538"/>
                    <a:pt x="11" y="8532"/>
                  </a:cubicBezTo>
                  <a:lnTo>
                    <a:pt x="11" y="8532"/>
                  </a:lnTo>
                  <a:cubicBezTo>
                    <a:pt x="13" y="8452"/>
                    <a:pt x="14" y="8372"/>
                    <a:pt x="16" y="8290"/>
                  </a:cubicBezTo>
                  <a:cubicBezTo>
                    <a:pt x="16" y="8273"/>
                    <a:pt x="16" y="8253"/>
                    <a:pt x="16" y="8235"/>
                  </a:cubicBezTo>
                  <a:cubicBezTo>
                    <a:pt x="19" y="8153"/>
                    <a:pt x="22" y="8068"/>
                    <a:pt x="24" y="7982"/>
                  </a:cubicBezTo>
                  <a:cubicBezTo>
                    <a:pt x="25" y="7930"/>
                    <a:pt x="28" y="7877"/>
                    <a:pt x="29" y="7824"/>
                  </a:cubicBezTo>
                  <a:cubicBezTo>
                    <a:pt x="38" y="7563"/>
                    <a:pt x="50" y="7289"/>
                    <a:pt x="63" y="7008"/>
                  </a:cubicBezTo>
                  <a:cubicBezTo>
                    <a:pt x="70" y="6909"/>
                    <a:pt x="76" y="6808"/>
                    <a:pt x="82" y="6706"/>
                  </a:cubicBezTo>
                  <a:cubicBezTo>
                    <a:pt x="88" y="6582"/>
                    <a:pt x="98" y="6456"/>
                    <a:pt x="107" y="6329"/>
                  </a:cubicBezTo>
                  <a:cubicBezTo>
                    <a:pt x="111" y="6269"/>
                    <a:pt x="115" y="6208"/>
                    <a:pt x="120" y="6147"/>
                  </a:cubicBezTo>
                  <a:cubicBezTo>
                    <a:pt x="125" y="6086"/>
                    <a:pt x="130" y="6024"/>
                    <a:pt x="134" y="5963"/>
                  </a:cubicBezTo>
                  <a:cubicBezTo>
                    <a:pt x="139" y="5914"/>
                    <a:pt x="143" y="5865"/>
                    <a:pt x="147" y="5817"/>
                  </a:cubicBezTo>
                  <a:cubicBezTo>
                    <a:pt x="159" y="5670"/>
                    <a:pt x="174" y="5523"/>
                    <a:pt x="189" y="5376"/>
                  </a:cubicBezTo>
                  <a:cubicBezTo>
                    <a:pt x="194" y="5327"/>
                    <a:pt x="199" y="5276"/>
                    <a:pt x="205" y="5227"/>
                  </a:cubicBezTo>
                  <a:cubicBezTo>
                    <a:pt x="205" y="5215"/>
                    <a:pt x="206" y="5202"/>
                    <a:pt x="208" y="5188"/>
                  </a:cubicBezTo>
                  <a:cubicBezTo>
                    <a:pt x="218" y="5104"/>
                    <a:pt x="228" y="5018"/>
                    <a:pt x="238" y="4931"/>
                  </a:cubicBezTo>
                  <a:cubicBezTo>
                    <a:pt x="243" y="4882"/>
                    <a:pt x="250" y="4834"/>
                    <a:pt x="255" y="4785"/>
                  </a:cubicBezTo>
                  <a:cubicBezTo>
                    <a:pt x="262" y="4736"/>
                    <a:pt x="268" y="4685"/>
                    <a:pt x="275" y="4636"/>
                  </a:cubicBezTo>
                  <a:cubicBezTo>
                    <a:pt x="287" y="4539"/>
                    <a:pt x="300" y="4442"/>
                    <a:pt x="314" y="4345"/>
                  </a:cubicBezTo>
                  <a:cubicBezTo>
                    <a:pt x="314" y="4341"/>
                    <a:pt x="315" y="4339"/>
                    <a:pt x="315" y="4335"/>
                  </a:cubicBezTo>
                  <a:cubicBezTo>
                    <a:pt x="332" y="4222"/>
                    <a:pt x="348" y="4109"/>
                    <a:pt x="366" y="3997"/>
                  </a:cubicBezTo>
                  <a:cubicBezTo>
                    <a:pt x="379" y="3918"/>
                    <a:pt x="392" y="3839"/>
                    <a:pt x="405" y="3760"/>
                  </a:cubicBezTo>
                  <a:cubicBezTo>
                    <a:pt x="419" y="3684"/>
                    <a:pt x="431" y="3608"/>
                    <a:pt x="446" y="3533"/>
                  </a:cubicBezTo>
                  <a:cubicBezTo>
                    <a:pt x="460" y="3456"/>
                    <a:pt x="475" y="3383"/>
                    <a:pt x="488" y="3308"/>
                  </a:cubicBezTo>
                  <a:cubicBezTo>
                    <a:pt x="507" y="3219"/>
                    <a:pt x="525" y="3128"/>
                    <a:pt x="545" y="3040"/>
                  </a:cubicBezTo>
                  <a:cubicBezTo>
                    <a:pt x="563" y="2951"/>
                    <a:pt x="583" y="2864"/>
                    <a:pt x="604" y="2776"/>
                  </a:cubicBezTo>
                  <a:cubicBezTo>
                    <a:pt x="617" y="2726"/>
                    <a:pt x="629" y="2673"/>
                    <a:pt x="641" y="2622"/>
                  </a:cubicBezTo>
                  <a:cubicBezTo>
                    <a:pt x="651" y="2584"/>
                    <a:pt x="660" y="2546"/>
                    <a:pt x="670" y="2507"/>
                  </a:cubicBezTo>
                  <a:cubicBezTo>
                    <a:pt x="707" y="2363"/>
                    <a:pt x="747" y="2222"/>
                    <a:pt x="787" y="2085"/>
                  </a:cubicBezTo>
                  <a:cubicBezTo>
                    <a:pt x="805" y="2025"/>
                    <a:pt x="823" y="1966"/>
                    <a:pt x="842" y="1908"/>
                  </a:cubicBezTo>
                  <a:cubicBezTo>
                    <a:pt x="863" y="1843"/>
                    <a:pt x="884" y="1780"/>
                    <a:pt x="906" y="1718"/>
                  </a:cubicBezTo>
                  <a:cubicBezTo>
                    <a:pt x="916" y="1686"/>
                    <a:pt x="927" y="1654"/>
                    <a:pt x="939" y="1623"/>
                  </a:cubicBezTo>
                  <a:cubicBezTo>
                    <a:pt x="982" y="1504"/>
                    <a:pt x="1027" y="1387"/>
                    <a:pt x="1074" y="1276"/>
                  </a:cubicBezTo>
                  <a:cubicBezTo>
                    <a:pt x="1081" y="1257"/>
                    <a:pt x="1089" y="1240"/>
                    <a:pt x="1097" y="1220"/>
                  </a:cubicBezTo>
                  <a:cubicBezTo>
                    <a:pt x="1105" y="1202"/>
                    <a:pt x="1112" y="1183"/>
                    <a:pt x="1121" y="1165"/>
                  </a:cubicBezTo>
                  <a:cubicBezTo>
                    <a:pt x="1136" y="1129"/>
                    <a:pt x="1153" y="1093"/>
                    <a:pt x="1170" y="1058"/>
                  </a:cubicBezTo>
                  <a:cubicBezTo>
                    <a:pt x="1185" y="1023"/>
                    <a:pt x="1202" y="987"/>
                    <a:pt x="1219" y="953"/>
                  </a:cubicBezTo>
                  <a:cubicBezTo>
                    <a:pt x="1236" y="918"/>
                    <a:pt x="1253" y="884"/>
                    <a:pt x="1270" y="851"/>
                  </a:cubicBezTo>
                  <a:cubicBezTo>
                    <a:pt x="1360" y="677"/>
                    <a:pt x="1454" y="518"/>
                    <a:pt x="1558" y="373"/>
                  </a:cubicBezTo>
                  <a:cubicBezTo>
                    <a:pt x="1570" y="357"/>
                    <a:pt x="1581" y="341"/>
                    <a:pt x="1593" y="325"/>
                  </a:cubicBezTo>
                  <a:cubicBezTo>
                    <a:pt x="1620" y="287"/>
                    <a:pt x="1650" y="250"/>
                    <a:pt x="1680" y="213"/>
                  </a:cubicBezTo>
                  <a:cubicBezTo>
                    <a:pt x="1705" y="182"/>
                    <a:pt x="1730" y="151"/>
                    <a:pt x="1756" y="123"/>
                  </a:cubicBezTo>
                  <a:cubicBezTo>
                    <a:pt x="1764" y="111"/>
                    <a:pt x="1772" y="102"/>
                    <a:pt x="1781" y="93"/>
                  </a:cubicBezTo>
                  <a:cubicBezTo>
                    <a:pt x="1810" y="61"/>
                    <a:pt x="1841" y="30"/>
                    <a:pt x="1871" y="1"/>
                  </a:cubicBezTo>
                  <a:lnTo>
                    <a:pt x="2827" y="57"/>
                  </a:lnTo>
                  <a:lnTo>
                    <a:pt x="4222" y="139"/>
                  </a:lnTo>
                  <a:lnTo>
                    <a:pt x="4223" y="139"/>
                  </a:lnTo>
                  <a:lnTo>
                    <a:pt x="6091" y="250"/>
                  </a:lnTo>
                  <a:lnTo>
                    <a:pt x="6103" y="251"/>
                  </a:lnTo>
                  <a:cubicBezTo>
                    <a:pt x="6238" y="769"/>
                    <a:pt x="6362" y="1371"/>
                    <a:pt x="6476" y="2021"/>
                  </a:cubicBezTo>
                  <a:cubicBezTo>
                    <a:pt x="7110" y="5617"/>
                    <a:pt x="7424" y="10640"/>
                    <a:pt x="7424" y="106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712861" y="3585140"/>
              <a:ext cx="128417" cy="775138"/>
            </a:xfrm>
            <a:custGeom>
              <a:avLst/>
              <a:gdLst/>
              <a:ahLst/>
              <a:cxnLst/>
              <a:rect l="l" t="t" r="r" b="b"/>
              <a:pathLst>
                <a:path w="1214" h="7328" extrusionOk="0">
                  <a:moveTo>
                    <a:pt x="1177" y="0"/>
                  </a:moveTo>
                  <a:lnTo>
                    <a:pt x="1213" y="7327"/>
                  </a:lnTo>
                  <a:lnTo>
                    <a:pt x="0" y="7327"/>
                  </a:lnTo>
                  <a:lnTo>
                    <a:pt x="690" y="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364743" y="3220103"/>
              <a:ext cx="226792" cy="1140176"/>
            </a:xfrm>
            <a:custGeom>
              <a:avLst/>
              <a:gdLst/>
              <a:ahLst/>
              <a:cxnLst/>
              <a:rect l="l" t="t" r="r" b="b"/>
              <a:pathLst>
                <a:path w="2144" h="10779" fill="none" extrusionOk="0">
                  <a:moveTo>
                    <a:pt x="191" y="10778"/>
                  </a:moveTo>
                  <a:cubicBezTo>
                    <a:pt x="0" y="2207"/>
                    <a:pt x="2143" y="0"/>
                    <a:pt x="2143" y="0"/>
                  </a:cubicBezTo>
                </a:path>
              </a:pathLst>
            </a:custGeom>
            <a:noFill/>
            <a:ln w="475" cap="flat" cmpd="sng">
              <a:solidFill>
                <a:srgbClr val="BAA9B6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69676" y="3295840"/>
              <a:ext cx="267094" cy="193361"/>
            </a:xfrm>
            <a:custGeom>
              <a:avLst/>
              <a:gdLst/>
              <a:ahLst/>
              <a:cxnLst/>
              <a:rect l="l" t="t" r="r" b="b"/>
              <a:pathLst>
                <a:path w="2525" h="1828" fill="none" extrusionOk="0">
                  <a:moveTo>
                    <a:pt x="0" y="1804"/>
                  </a:moveTo>
                  <a:cubicBezTo>
                    <a:pt x="0" y="1804"/>
                    <a:pt x="2111" y="1828"/>
                    <a:pt x="2524" y="1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712756" y="3585246"/>
              <a:ext cx="124609" cy="775032"/>
            </a:xfrm>
            <a:custGeom>
              <a:avLst/>
              <a:gdLst/>
              <a:ahLst/>
              <a:cxnLst/>
              <a:rect l="l" t="t" r="r" b="b"/>
              <a:pathLst>
                <a:path w="1178" h="7327" fill="none" extrusionOk="0">
                  <a:moveTo>
                    <a:pt x="0" y="7326"/>
                  </a:moveTo>
                  <a:lnTo>
                    <a:pt x="691" y="118"/>
                  </a:lnTo>
                  <a:lnTo>
                    <a:pt x="1178" y="1"/>
                  </a:lnTo>
                </a:path>
              </a:pathLst>
            </a:custGeom>
            <a:noFill/>
            <a:ln w="475" cap="flat" cmpd="sng">
              <a:solidFill>
                <a:srgbClr val="BAA9B6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00402" y="2230453"/>
              <a:ext cx="650441" cy="889695"/>
            </a:xfrm>
            <a:custGeom>
              <a:avLst/>
              <a:gdLst/>
              <a:ahLst/>
              <a:cxnLst/>
              <a:rect l="l" t="t" r="r" b="b"/>
              <a:pathLst>
                <a:path w="6149" h="8411" extrusionOk="0">
                  <a:moveTo>
                    <a:pt x="1755" y="8245"/>
                  </a:moveTo>
                  <a:lnTo>
                    <a:pt x="1755" y="8245"/>
                  </a:lnTo>
                  <a:cubicBezTo>
                    <a:pt x="848" y="8411"/>
                    <a:pt x="0" y="7664"/>
                    <a:pt x="115" y="6751"/>
                  </a:cubicBezTo>
                  <a:cubicBezTo>
                    <a:pt x="413" y="4403"/>
                    <a:pt x="2110" y="1914"/>
                    <a:pt x="3471" y="547"/>
                  </a:cubicBezTo>
                  <a:cubicBezTo>
                    <a:pt x="4015" y="0"/>
                    <a:pt x="4990" y="268"/>
                    <a:pt x="5549" y="800"/>
                  </a:cubicBezTo>
                  <a:cubicBezTo>
                    <a:pt x="6031" y="1258"/>
                    <a:pt x="6148" y="1982"/>
                    <a:pt x="5833" y="2567"/>
                  </a:cubicBezTo>
                  <a:lnTo>
                    <a:pt x="2685" y="7613"/>
                  </a:lnTo>
                  <a:cubicBezTo>
                    <a:pt x="2477" y="7946"/>
                    <a:pt x="2140" y="8174"/>
                    <a:pt x="1755" y="8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361749" y="2330730"/>
              <a:ext cx="97847" cy="168821"/>
            </a:xfrm>
            <a:custGeom>
              <a:avLst/>
              <a:gdLst/>
              <a:ahLst/>
              <a:cxnLst/>
              <a:rect l="l" t="t" r="r" b="b"/>
              <a:pathLst>
                <a:path w="925" h="1596" extrusionOk="0">
                  <a:moveTo>
                    <a:pt x="1" y="1427"/>
                  </a:moveTo>
                  <a:lnTo>
                    <a:pt x="550" y="1596"/>
                  </a:lnTo>
                  <a:lnTo>
                    <a:pt x="673" y="1374"/>
                  </a:lnTo>
                  <a:lnTo>
                    <a:pt x="853" y="1047"/>
                  </a:lnTo>
                  <a:lnTo>
                    <a:pt x="924" y="91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624748" y="2117589"/>
              <a:ext cx="288251" cy="288349"/>
            </a:xfrm>
            <a:custGeom>
              <a:avLst/>
              <a:gdLst/>
              <a:ahLst/>
              <a:cxnLst/>
              <a:rect l="l" t="t" r="r" b="b"/>
              <a:pathLst>
                <a:path w="2725" h="2726" extrusionOk="0">
                  <a:moveTo>
                    <a:pt x="2158" y="2725"/>
                  </a:moveTo>
                  <a:lnTo>
                    <a:pt x="2724" y="1501"/>
                  </a:lnTo>
                  <a:lnTo>
                    <a:pt x="427" y="1"/>
                  </a:lnTo>
                  <a:lnTo>
                    <a:pt x="1" y="7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218524" y="2462422"/>
              <a:ext cx="177816" cy="243077"/>
            </a:xfrm>
            <a:custGeom>
              <a:avLst/>
              <a:gdLst/>
              <a:ahLst/>
              <a:cxnLst/>
              <a:rect l="l" t="t" r="r" b="b"/>
              <a:pathLst>
                <a:path w="1681" h="2298" extrusionOk="0">
                  <a:moveTo>
                    <a:pt x="480" y="2253"/>
                  </a:moveTo>
                  <a:lnTo>
                    <a:pt x="480" y="2253"/>
                  </a:lnTo>
                  <a:cubicBezTo>
                    <a:pt x="232" y="2298"/>
                    <a:pt x="1" y="2094"/>
                    <a:pt x="32" y="1845"/>
                  </a:cubicBezTo>
                  <a:cubicBezTo>
                    <a:pt x="113" y="1204"/>
                    <a:pt x="577" y="524"/>
                    <a:pt x="949" y="150"/>
                  </a:cubicBezTo>
                  <a:cubicBezTo>
                    <a:pt x="1097" y="0"/>
                    <a:pt x="1364" y="73"/>
                    <a:pt x="1517" y="218"/>
                  </a:cubicBezTo>
                  <a:cubicBezTo>
                    <a:pt x="1648" y="344"/>
                    <a:pt x="1680" y="542"/>
                    <a:pt x="1595" y="702"/>
                  </a:cubicBezTo>
                  <a:lnTo>
                    <a:pt x="734" y="2081"/>
                  </a:lnTo>
                  <a:cubicBezTo>
                    <a:pt x="678" y="2171"/>
                    <a:pt x="585" y="2234"/>
                    <a:pt x="480" y="22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284639" y="2449638"/>
              <a:ext cx="159516" cy="294696"/>
            </a:xfrm>
            <a:custGeom>
              <a:avLst/>
              <a:gdLst/>
              <a:ahLst/>
              <a:cxnLst/>
              <a:rect l="l" t="t" r="r" b="b"/>
              <a:pathLst>
                <a:path w="1508" h="2786" extrusionOk="0">
                  <a:moveTo>
                    <a:pt x="76" y="1693"/>
                  </a:moveTo>
                  <a:cubicBezTo>
                    <a:pt x="193" y="2247"/>
                    <a:pt x="335" y="2717"/>
                    <a:pt x="335" y="2717"/>
                  </a:cubicBezTo>
                  <a:lnTo>
                    <a:pt x="1492" y="2785"/>
                  </a:lnTo>
                  <a:lnTo>
                    <a:pt x="1244" y="1741"/>
                  </a:lnTo>
                  <a:cubicBezTo>
                    <a:pt x="1491" y="1510"/>
                    <a:pt x="1507" y="1230"/>
                    <a:pt x="1456" y="985"/>
                  </a:cubicBezTo>
                  <a:cubicBezTo>
                    <a:pt x="1410" y="763"/>
                    <a:pt x="1308" y="571"/>
                    <a:pt x="1277" y="474"/>
                  </a:cubicBezTo>
                  <a:lnTo>
                    <a:pt x="819" y="25"/>
                  </a:lnTo>
                  <a:cubicBezTo>
                    <a:pt x="795" y="1"/>
                    <a:pt x="235" y="37"/>
                    <a:pt x="66" y="827"/>
                  </a:cubicBezTo>
                  <a:cubicBezTo>
                    <a:pt x="0" y="1128"/>
                    <a:pt x="20" y="1427"/>
                    <a:pt x="76" y="1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284848" y="2449411"/>
              <a:ext cx="159516" cy="294696"/>
            </a:xfrm>
            <a:custGeom>
              <a:avLst/>
              <a:gdLst/>
              <a:ahLst/>
              <a:cxnLst/>
              <a:rect l="l" t="t" r="r" b="b"/>
              <a:pathLst>
                <a:path w="1508" h="2786" extrusionOk="0">
                  <a:moveTo>
                    <a:pt x="76" y="1693"/>
                  </a:moveTo>
                  <a:cubicBezTo>
                    <a:pt x="193" y="2247"/>
                    <a:pt x="335" y="2717"/>
                    <a:pt x="335" y="2717"/>
                  </a:cubicBezTo>
                  <a:lnTo>
                    <a:pt x="1492" y="2785"/>
                  </a:lnTo>
                  <a:lnTo>
                    <a:pt x="1244" y="1741"/>
                  </a:lnTo>
                  <a:cubicBezTo>
                    <a:pt x="1491" y="1510"/>
                    <a:pt x="1507" y="1230"/>
                    <a:pt x="1456" y="985"/>
                  </a:cubicBezTo>
                  <a:cubicBezTo>
                    <a:pt x="1410" y="763"/>
                    <a:pt x="1308" y="571"/>
                    <a:pt x="1277" y="474"/>
                  </a:cubicBezTo>
                  <a:lnTo>
                    <a:pt x="819" y="25"/>
                  </a:lnTo>
                  <a:cubicBezTo>
                    <a:pt x="795" y="1"/>
                    <a:pt x="235" y="37"/>
                    <a:pt x="66" y="827"/>
                  </a:cubicBezTo>
                  <a:cubicBezTo>
                    <a:pt x="0" y="1128"/>
                    <a:pt x="20" y="1427"/>
                    <a:pt x="76" y="1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283896" y="2526840"/>
              <a:ext cx="104828" cy="214094"/>
            </a:xfrm>
            <a:custGeom>
              <a:avLst/>
              <a:gdLst/>
              <a:ahLst/>
              <a:cxnLst/>
              <a:rect l="l" t="t" r="r" b="b"/>
              <a:pathLst>
                <a:path w="991" h="2024" extrusionOk="0">
                  <a:moveTo>
                    <a:pt x="886" y="0"/>
                  </a:moveTo>
                  <a:lnTo>
                    <a:pt x="594" y="1315"/>
                  </a:lnTo>
                  <a:lnTo>
                    <a:pt x="990" y="2024"/>
                  </a:lnTo>
                  <a:lnTo>
                    <a:pt x="344" y="1985"/>
                  </a:lnTo>
                  <a:lnTo>
                    <a:pt x="0" y="85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13619" y="2881617"/>
              <a:ext cx="386203" cy="93719"/>
            </a:xfrm>
            <a:custGeom>
              <a:avLst/>
              <a:gdLst/>
              <a:ahLst/>
              <a:cxnLst/>
              <a:rect l="l" t="t" r="r" b="b"/>
              <a:pathLst>
                <a:path w="3651" h="886" extrusionOk="0">
                  <a:moveTo>
                    <a:pt x="247" y="885"/>
                  </a:moveTo>
                  <a:cubicBezTo>
                    <a:pt x="111" y="885"/>
                    <a:pt x="1" y="774"/>
                    <a:pt x="1" y="637"/>
                  </a:cubicBezTo>
                  <a:lnTo>
                    <a:pt x="1" y="249"/>
                  </a:lnTo>
                  <a:cubicBezTo>
                    <a:pt x="1" y="111"/>
                    <a:pt x="111" y="0"/>
                    <a:pt x="247" y="0"/>
                  </a:cubicBezTo>
                  <a:lnTo>
                    <a:pt x="3403" y="0"/>
                  </a:lnTo>
                  <a:cubicBezTo>
                    <a:pt x="3539" y="0"/>
                    <a:pt x="3651" y="111"/>
                    <a:pt x="3651" y="249"/>
                  </a:cubicBezTo>
                  <a:lnTo>
                    <a:pt x="3651" y="637"/>
                  </a:lnTo>
                  <a:cubicBezTo>
                    <a:pt x="3651" y="774"/>
                    <a:pt x="3539" y="885"/>
                    <a:pt x="3403" y="885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713781" y="2333903"/>
              <a:ext cx="422062" cy="93719"/>
            </a:xfrm>
            <a:custGeom>
              <a:avLst/>
              <a:gdLst/>
              <a:ahLst/>
              <a:cxnLst/>
              <a:rect l="l" t="t" r="r" b="b"/>
              <a:pathLst>
                <a:path w="3990" h="886" extrusionOk="0">
                  <a:moveTo>
                    <a:pt x="248" y="886"/>
                  </a:moveTo>
                  <a:cubicBezTo>
                    <a:pt x="112" y="886"/>
                    <a:pt x="0" y="775"/>
                    <a:pt x="0" y="638"/>
                  </a:cubicBezTo>
                  <a:lnTo>
                    <a:pt x="0" y="249"/>
                  </a:lnTo>
                  <a:cubicBezTo>
                    <a:pt x="0" y="113"/>
                    <a:pt x="112" y="1"/>
                    <a:pt x="248" y="1"/>
                  </a:cubicBezTo>
                  <a:lnTo>
                    <a:pt x="3742" y="1"/>
                  </a:lnTo>
                  <a:cubicBezTo>
                    <a:pt x="3879" y="1"/>
                    <a:pt x="3990" y="113"/>
                    <a:pt x="3990" y="249"/>
                  </a:cubicBezTo>
                  <a:lnTo>
                    <a:pt x="3990" y="638"/>
                  </a:lnTo>
                  <a:cubicBezTo>
                    <a:pt x="3990" y="775"/>
                    <a:pt x="3879" y="886"/>
                    <a:pt x="3742" y="88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406282" y="2428679"/>
              <a:ext cx="43158" cy="44955"/>
            </a:xfrm>
            <a:custGeom>
              <a:avLst/>
              <a:gdLst/>
              <a:ahLst/>
              <a:cxnLst/>
              <a:rect l="l" t="t" r="r" b="b"/>
              <a:pathLst>
                <a:path w="408" h="425" extrusionOk="0">
                  <a:moveTo>
                    <a:pt x="50" y="0"/>
                  </a:moveTo>
                  <a:cubicBezTo>
                    <a:pt x="50" y="0"/>
                    <a:pt x="0" y="253"/>
                    <a:pt x="267" y="424"/>
                  </a:cubicBezTo>
                  <a:lnTo>
                    <a:pt x="407" y="1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353443" y="2219243"/>
              <a:ext cx="583165" cy="1078507"/>
            </a:xfrm>
            <a:custGeom>
              <a:avLst/>
              <a:gdLst/>
              <a:ahLst/>
              <a:cxnLst/>
              <a:rect l="l" t="t" r="r" b="b"/>
              <a:pathLst>
                <a:path w="5513" h="10196" extrusionOk="0">
                  <a:moveTo>
                    <a:pt x="277" y="6194"/>
                  </a:moveTo>
                  <a:cubicBezTo>
                    <a:pt x="705" y="8223"/>
                    <a:pt x="1226" y="9943"/>
                    <a:pt x="1226" y="9943"/>
                  </a:cubicBezTo>
                  <a:lnTo>
                    <a:pt x="5458" y="10196"/>
                  </a:lnTo>
                  <a:lnTo>
                    <a:pt x="4550" y="6371"/>
                  </a:lnTo>
                  <a:cubicBezTo>
                    <a:pt x="5457" y="5525"/>
                    <a:pt x="5513" y="4498"/>
                    <a:pt x="5327" y="3604"/>
                  </a:cubicBezTo>
                  <a:cubicBezTo>
                    <a:pt x="5157" y="2791"/>
                    <a:pt x="4787" y="2087"/>
                    <a:pt x="4675" y="1733"/>
                  </a:cubicBezTo>
                  <a:lnTo>
                    <a:pt x="2995" y="89"/>
                  </a:lnTo>
                  <a:cubicBezTo>
                    <a:pt x="2905" y="0"/>
                    <a:pt x="857" y="136"/>
                    <a:pt x="236" y="3027"/>
                  </a:cubicBezTo>
                  <a:cubicBezTo>
                    <a:pt x="1" y="4128"/>
                    <a:pt x="73" y="5221"/>
                    <a:pt x="277" y="6194"/>
                  </a:cubicBezTo>
                  <a:close/>
                </a:path>
              </a:pathLst>
            </a:custGeom>
            <a:solidFill>
              <a:srgbClr val="FFFFFF">
                <a:alpha val="3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321236" y="2268533"/>
              <a:ext cx="195058" cy="89699"/>
            </a:xfrm>
            <a:custGeom>
              <a:avLst/>
              <a:gdLst/>
              <a:ahLst/>
              <a:cxnLst/>
              <a:rect l="l" t="t" r="r" b="b"/>
              <a:pathLst>
                <a:path w="1844" h="848" extrusionOk="0">
                  <a:moveTo>
                    <a:pt x="1361" y="636"/>
                  </a:moveTo>
                  <a:cubicBezTo>
                    <a:pt x="1843" y="553"/>
                    <a:pt x="1648" y="1"/>
                    <a:pt x="1233" y="214"/>
                  </a:cubicBezTo>
                  <a:cubicBezTo>
                    <a:pt x="935" y="366"/>
                    <a:pt x="713" y="13"/>
                    <a:pt x="405" y="188"/>
                  </a:cubicBezTo>
                  <a:cubicBezTo>
                    <a:pt x="1" y="418"/>
                    <a:pt x="394" y="848"/>
                    <a:pt x="394" y="8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383857" y="2310420"/>
              <a:ext cx="118474" cy="158137"/>
            </a:xfrm>
            <a:custGeom>
              <a:avLst/>
              <a:gdLst/>
              <a:ahLst/>
              <a:cxnLst/>
              <a:rect l="l" t="t" r="r" b="b"/>
              <a:pathLst>
                <a:path w="1120" h="1495" extrusionOk="0">
                  <a:moveTo>
                    <a:pt x="122" y="1088"/>
                  </a:moveTo>
                  <a:lnTo>
                    <a:pt x="696" y="1413"/>
                  </a:lnTo>
                  <a:cubicBezTo>
                    <a:pt x="839" y="1494"/>
                    <a:pt x="1020" y="1411"/>
                    <a:pt x="1050" y="1248"/>
                  </a:cubicBezTo>
                  <a:cubicBezTo>
                    <a:pt x="1091" y="1027"/>
                    <a:pt x="1120" y="728"/>
                    <a:pt x="1047" y="480"/>
                  </a:cubicBezTo>
                  <a:cubicBezTo>
                    <a:pt x="1004" y="333"/>
                    <a:pt x="913" y="210"/>
                    <a:pt x="795" y="126"/>
                  </a:cubicBezTo>
                  <a:cubicBezTo>
                    <a:pt x="743" y="88"/>
                    <a:pt x="683" y="57"/>
                    <a:pt x="620" y="37"/>
                  </a:cubicBezTo>
                  <a:lnTo>
                    <a:pt x="620" y="37"/>
                  </a:lnTo>
                  <a:lnTo>
                    <a:pt x="584" y="25"/>
                  </a:lnTo>
                  <a:lnTo>
                    <a:pt x="580" y="24"/>
                  </a:lnTo>
                  <a:cubicBezTo>
                    <a:pt x="563" y="19"/>
                    <a:pt x="545" y="15"/>
                    <a:pt x="527" y="11"/>
                  </a:cubicBezTo>
                  <a:cubicBezTo>
                    <a:pt x="483" y="3"/>
                    <a:pt x="439" y="0"/>
                    <a:pt x="393" y="1"/>
                  </a:cubicBezTo>
                  <a:cubicBezTo>
                    <a:pt x="349" y="2"/>
                    <a:pt x="308" y="10"/>
                    <a:pt x="269" y="24"/>
                  </a:cubicBezTo>
                  <a:cubicBezTo>
                    <a:pt x="107" y="84"/>
                    <a:pt x="1" y="250"/>
                    <a:pt x="26" y="432"/>
                  </a:cubicBezTo>
                  <a:lnTo>
                    <a:pt x="49" y="589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328852" y="2289900"/>
              <a:ext cx="130744" cy="133280"/>
            </a:xfrm>
            <a:custGeom>
              <a:avLst/>
              <a:gdLst/>
              <a:ahLst/>
              <a:cxnLst/>
              <a:rect l="l" t="t" r="r" b="b"/>
              <a:pathLst>
                <a:path w="1236" h="1260" extrusionOk="0">
                  <a:moveTo>
                    <a:pt x="1235" y="271"/>
                  </a:moveTo>
                  <a:cubicBezTo>
                    <a:pt x="868" y="1"/>
                    <a:pt x="484" y="132"/>
                    <a:pt x="274" y="305"/>
                  </a:cubicBezTo>
                  <a:cubicBezTo>
                    <a:pt x="126" y="427"/>
                    <a:pt x="1" y="623"/>
                    <a:pt x="109" y="793"/>
                  </a:cubicBezTo>
                  <a:cubicBezTo>
                    <a:pt x="207" y="947"/>
                    <a:pt x="452" y="975"/>
                    <a:pt x="484" y="1260"/>
                  </a:cubicBezTo>
                  <a:lnTo>
                    <a:pt x="813" y="4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410651" y="3234701"/>
              <a:ext cx="550796" cy="213776"/>
            </a:xfrm>
            <a:custGeom>
              <a:avLst/>
              <a:gdLst/>
              <a:ahLst/>
              <a:cxnLst/>
              <a:rect l="l" t="t" r="r" b="b"/>
              <a:pathLst>
                <a:path w="5207" h="2021" extrusionOk="0">
                  <a:moveTo>
                    <a:pt x="5206" y="2021"/>
                  </a:moveTo>
                  <a:cubicBezTo>
                    <a:pt x="4473" y="1854"/>
                    <a:pt x="3566" y="1646"/>
                    <a:pt x="2679" y="1445"/>
                  </a:cubicBezTo>
                  <a:cubicBezTo>
                    <a:pt x="2098" y="1314"/>
                    <a:pt x="1525" y="1185"/>
                    <a:pt x="1016" y="1072"/>
                  </a:cubicBezTo>
                  <a:cubicBezTo>
                    <a:pt x="636" y="988"/>
                    <a:pt x="290" y="913"/>
                    <a:pt x="0" y="851"/>
                  </a:cubicBezTo>
                  <a:cubicBezTo>
                    <a:pt x="16" y="821"/>
                    <a:pt x="30" y="793"/>
                    <a:pt x="47" y="763"/>
                  </a:cubicBezTo>
                  <a:cubicBezTo>
                    <a:pt x="66" y="726"/>
                    <a:pt x="86" y="691"/>
                    <a:pt x="107" y="657"/>
                  </a:cubicBezTo>
                  <a:cubicBezTo>
                    <a:pt x="124" y="626"/>
                    <a:pt x="142" y="595"/>
                    <a:pt x="160" y="565"/>
                  </a:cubicBezTo>
                  <a:cubicBezTo>
                    <a:pt x="168" y="553"/>
                    <a:pt x="176" y="541"/>
                    <a:pt x="184" y="529"/>
                  </a:cubicBezTo>
                  <a:cubicBezTo>
                    <a:pt x="200" y="501"/>
                    <a:pt x="219" y="476"/>
                    <a:pt x="236" y="450"/>
                  </a:cubicBezTo>
                  <a:cubicBezTo>
                    <a:pt x="253" y="423"/>
                    <a:pt x="270" y="398"/>
                    <a:pt x="288" y="373"/>
                  </a:cubicBezTo>
                  <a:cubicBezTo>
                    <a:pt x="311" y="341"/>
                    <a:pt x="334" y="309"/>
                    <a:pt x="358" y="278"/>
                  </a:cubicBezTo>
                  <a:cubicBezTo>
                    <a:pt x="374" y="255"/>
                    <a:pt x="391" y="234"/>
                    <a:pt x="410" y="213"/>
                  </a:cubicBezTo>
                  <a:cubicBezTo>
                    <a:pt x="470" y="137"/>
                    <a:pt x="534" y="66"/>
                    <a:pt x="601" y="1"/>
                  </a:cubicBezTo>
                  <a:lnTo>
                    <a:pt x="1557" y="57"/>
                  </a:lnTo>
                  <a:lnTo>
                    <a:pt x="2953" y="139"/>
                  </a:lnTo>
                  <a:lnTo>
                    <a:pt x="4821" y="250"/>
                  </a:lnTo>
                  <a:lnTo>
                    <a:pt x="4833" y="251"/>
                  </a:lnTo>
                  <a:cubicBezTo>
                    <a:pt x="4968" y="769"/>
                    <a:pt x="5092" y="1371"/>
                    <a:pt x="5206" y="2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240665" y="3234701"/>
              <a:ext cx="334794" cy="1125578"/>
            </a:xfrm>
            <a:custGeom>
              <a:avLst/>
              <a:gdLst/>
              <a:ahLst/>
              <a:cxnLst/>
              <a:rect l="l" t="t" r="r" b="b"/>
              <a:pathLst>
                <a:path w="3165" h="10641" extrusionOk="0">
                  <a:moveTo>
                    <a:pt x="1365" y="10640"/>
                  </a:moveTo>
                  <a:lnTo>
                    <a:pt x="365" y="10640"/>
                  </a:lnTo>
                  <a:cubicBezTo>
                    <a:pt x="365" y="10640"/>
                    <a:pt x="0" y="2177"/>
                    <a:pt x="2208" y="1"/>
                  </a:cubicBezTo>
                  <a:lnTo>
                    <a:pt x="3164" y="57"/>
                  </a:lnTo>
                  <a:cubicBezTo>
                    <a:pt x="2679" y="752"/>
                    <a:pt x="1204" y="3468"/>
                    <a:pt x="1365" y="10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337102" y="2332845"/>
              <a:ext cx="72354" cy="85468"/>
            </a:xfrm>
            <a:custGeom>
              <a:avLst/>
              <a:gdLst/>
              <a:ahLst/>
              <a:cxnLst/>
              <a:rect l="l" t="t" r="r" b="b"/>
              <a:pathLst>
                <a:path w="684" h="808" extrusionOk="0">
                  <a:moveTo>
                    <a:pt x="684" y="457"/>
                  </a:moveTo>
                  <a:cubicBezTo>
                    <a:pt x="78" y="1"/>
                    <a:pt x="0" y="808"/>
                    <a:pt x="659" y="764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474297" y="2366271"/>
              <a:ext cx="46861" cy="47071"/>
            </a:xfrm>
            <a:custGeom>
              <a:avLst/>
              <a:gdLst/>
              <a:ahLst/>
              <a:cxnLst/>
              <a:rect l="l" t="t" r="r" b="b"/>
              <a:pathLst>
                <a:path w="443" h="445" extrusionOk="0">
                  <a:moveTo>
                    <a:pt x="210" y="21"/>
                  </a:moveTo>
                  <a:cubicBezTo>
                    <a:pt x="243" y="145"/>
                    <a:pt x="325" y="180"/>
                    <a:pt x="381" y="189"/>
                  </a:cubicBezTo>
                  <a:cubicBezTo>
                    <a:pt x="417" y="193"/>
                    <a:pt x="442" y="225"/>
                    <a:pt x="441" y="261"/>
                  </a:cubicBezTo>
                  <a:cubicBezTo>
                    <a:pt x="439" y="309"/>
                    <a:pt x="408" y="351"/>
                    <a:pt x="363" y="368"/>
                  </a:cubicBezTo>
                  <a:lnTo>
                    <a:pt x="205" y="429"/>
                  </a:lnTo>
                  <a:cubicBezTo>
                    <a:pt x="120" y="445"/>
                    <a:pt x="37" y="384"/>
                    <a:pt x="29" y="2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403003" y="2394407"/>
              <a:ext cx="98375" cy="116778"/>
            </a:xfrm>
            <a:custGeom>
              <a:avLst/>
              <a:gdLst/>
              <a:ahLst/>
              <a:cxnLst/>
              <a:rect l="l" t="t" r="r" b="b"/>
              <a:pathLst>
                <a:path w="930" h="1104" extrusionOk="0">
                  <a:moveTo>
                    <a:pt x="908" y="151"/>
                  </a:moveTo>
                  <a:cubicBezTo>
                    <a:pt x="764" y="1"/>
                    <a:pt x="0" y="122"/>
                    <a:pt x="0" y="122"/>
                  </a:cubicBezTo>
                  <a:cubicBezTo>
                    <a:pt x="0" y="122"/>
                    <a:pt x="13" y="229"/>
                    <a:pt x="72" y="369"/>
                  </a:cubicBezTo>
                  <a:cubicBezTo>
                    <a:pt x="133" y="509"/>
                    <a:pt x="930" y="1104"/>
                    <a:pt x="908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387982" y="2327556"/>
              <a:ext cx="35648" cy="92344"/>
            </a:xfrm>
            <a:custGeom>
              <a:avLst/>
              <a:gdLst/>
              <a:ahLst/>
              <a:cxnLst/>
              <a:rect l="l" t="t" r="r" b="b"/>
              <a:pathLst>
                <a:path w="337" h="873" extrusionOk="0">
                  <a:moveTo>
                    <a:pt x="286" y="0"/>
                  </a:moveTo>
                  <a:lnTo>
                    <a:pt x="337" y="797"/>
                  </a:lnTo>
                  <a:lnTo>
                    <a:pt x="175" y="873"/>
                  </a:lnTo>
                  <a:lnTo>
                    <a:pt x="1" y="2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361749" y="2431535"/>
              <a:ext cx="78806" cy="78804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590" y="745"/>
                  </a:moveTo>
                  <a:lnTo>
                    <a:pt x="745" y="411"/>
                  </a:lnTo>
                  <a:lnTo>
                    <a:pt x="118" y="1"/>
                  </a:lnTo>
                  <a:lnTo>
                    <a:pt x="1" y="1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386290" y="2307882"/>
              <a:ext cx="70344" cy="66957"/>
            </a:xfrm>
            <a:custGeom>
              <a:avLst/>
              <a:gdLst/>
              <a:ahLst/>
              <a:cxnLst/>
              <a:rect l="l" t="t" r="r" b="b"/>
              <a:pathLst>
                <a:path w="665" h="633" extrusionOk="0">
                  <a:moveTo>
                    <a:pt x="210" y="632"/>
                  </a:moveTo>
                  <a:cubicBezTo>
                    <a:pt x="497" y="632"/>
                    <a:pt x="665" y="366"/>
                    <a:pt x="449" y="150"/>
                  </a:cubicBezTo>
                  <a:cubicBezTo>
                    <a:pt x="298" y="0"/>
                    <a:pt x="1" y="282"/>
                    <a:pt x="210" y="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254343" y="3972708"/>
              <a:ext cx="280317" cy="280099"/>
            </a:xfrm>
            <a:custGeom>
              <a:avLst/>
              <a:gdLst/>
              <a:ahLst/>
              <a:cxnLst/>
              <a:rect l="l" t="t" r="r" b="b"/>
              <a:pathLst>
                <a:path w="2650" h="2648" extrusionOk="0">
                  <a:moveTo>
                    <a:pt x="2649" y="1324"/>
                  </a:moveTo>
                  <a:cubicBezTo>
                    <a:pt x="2649" y="2055"/>
                    <a:pt x="2056" y="2648"/>
                    <a:pt x="1325" y="2648"/>
                  </a:cubicBezTo>
                  <a:cubicBezTo>
                    <a:pt x="594" y="2648"/>
                    <a:pt x="0" y="2055"/>
                    <a:pt x="0" y="1324"/>
                  </a:cubicBezTo>
                  <a:cubicBezTo>
                    <a:pt x="0" y="592"/>
                    <a:pt x="594" y="0"/>
                    <a:pt x="1325" y="0"/>
                  </a:cubicBezTo>
                  <a:cubicBezTo>
                    <a:pt x="2056" y="0"/>
                    <a:pt x="2649" y="592"/>
                    <a:pt x="2649" y="1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303319" y="4023375"/>
              <a:ext cx="180778" cy="181197"/>
            </a:xfrm>
            <a:custGeom>
              <a:avLst/>
              <a:gdLst/>
              <a:ahLst/>
              <a:cxnLst/>
              <a:rect l="l" t="t" r="r" b="b"/>
              <a:pathLst>
                <a:path w="1709" h="1713" extrusionOk="0">
                  <a:moveTo>
                    <a:pt x="1657" y="1329"/>
                  </a:moveTo>
                  <a:lnTo>
                    <a:pt x="1400" y="1071"/>
                  </a:lnTo>
                  <a:cubicBezTo>
                    <a:pt x="1348" y="1020"/>
                    <a:pt x="1264" y="1021"/>
                    <a:pt x="1211" y="1075"/>
                  </a:cubicBezTo>
                  <a:lnTo>
                    <a:pt x="1082" y="1204"/>
                  </a:lnTo>
                  <a:cubicBezTo>
                    <a:pt x="1073" y="1199"/>
                    <a:pt x="1065" y="1195"/>
                    <a:pt x="1055" y="1190"/>
                  </a:cubicBezTo>
                  <a:cubicBezTo>
                    <a:pt x="974" y="1145"/>
                    <a:pt x="862" y="1083"/>
                    <a:pt x="745" y="964"/>
                  </a:cubicBezTo>
                  <a:cubicBezTo>
                    <a:pt x="626" y="846"/>
                    <a:pt x="564" y="734"/>
                    <a:pt x="518" y="652"/>
                  </a:cubicBezTo>
                  <a:cubicBezTo>
                    <a:pt x="514" y="644"/>
                    <a:pt x="509" y="635"/>
                    <a:pt x="504" y="627"/>
                  </a:cubicBezTo>
                  <a:lnTo>
                    <a:pt x="591" y="541"/>
                  </a:lnTo>
                  <a:lnTo>
                    <a:pt x="634" y="498"/>
                  </a:lnTo>
                  <a:cubicBezTo>
                    <a:pt x="687" y="445"/>
                    <a:pt x="689" y="359"/>
                    <a:pt x="637" y="309"/>
                  </a:cubicBezTo>
                  <a:lnTo>
                    <a:pt x="380" y="52"/>
                  </a:lnTo>
                  <a:cubicBezTo>
                    <a:pt x="330" y="0"/>
                    <a:pt x="244" y="1"/>
                    <a:pt x="191" y="55"/>
                  </a:cubicBezTo>
                  <a:lnTo>
                    <a:pt x="119" y="128"/>
                  </a:lnTo>
                  <a:lnTo>
                    <a:pt x="120" y="129"/>
                  </a:lnTo>
                  <a:cubicBezTo>
                    <a:pt x="96" y="160"/>
                    <a:pt x="76" y="197"/>
                    <a:pt x="61" y="235"/>
                  </a:cubicBezTo>
                  <a:cubicBezTo>
                    <a:pt x="47" y="272"/>
                    <a:pt x="38" y="307"/>
                    <a:pt x="35" y="342"/>
                  </a:cubicBezTo>
                  <a:cubicBezTo>
                    <a:pt x="0" y="623"/>
                    <a:pt x="130" y="881"/>
                    <a:pt x="478" y="1230"/>
                  </a:cubicBezTo>
                  <a:cubicBezTo>
                    <a:pt x="961" y="1713"/>
                    <a:pt x="1349" y="1676"/>
                    <a:pt x="1366" y="1674"/>
                  </a:cubicBezTo>
                  <a:cubicBezTo>
                    <a:pt x="1403" y="1669"/>
                    <a:pt x="1438" y="1661"/>
                    <a:pt x="1474" y="1648"/>
                  </a:cubicBezTo>
                  <a:cubicBezTo>
                    <a:pt x="1512" y="1633"/>
                    <a:pt x="1547" y="1612"/>
                    <a:pt x="1579" y="1588"/>
                  </a:cubicBezTo>
                  <a:lnTo>
                    <a:pt x="1580" y="1589"/>
                  </a:lnTo>
                  <a:lnTo>
                    <a:pt x="1653" y="1517"/>
                  </a:lnTo>
                  <a:cubicBezTo>
                    <a:pt x="1706" y="1465"/>
                    <a:pt x="1708" y="1379"/>
                    <a:pt x="1657" y="13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766353" y="3972708"/>
              <a:ext cx="280211" cy="280099"/>
            </a:xfrm>
            <a:custGeom>
              <a:avLst/>
              <a:gdLst/>
              <a:ahLst/>
              <a:cxnLst/>
              <a:rect l="l" t="t" r="r" b="b"/>
              <a:pathLst>
                <a:path w="2649" h="2648" extrusionOk="0">
                  <a:moveTo>
                    <a:pt x="2648" y="1324"/>
                  </a:moveTo>
                  <a:cubicBezTo>
                    <a:pt x="2648" y="2055"/>
                    <a:pt x="2056" y="2648"/>
                    <a:pt x="1324" y="2648"/>
                  </a:cubicBezTo>
                  <a:cubicBezTo>
                    <a:pt x="593" y="2648"/>
                    <a:pt x="1" y="2055"/>
                    <a:pt x="1" y="1324"/>
                  </a:cubicBezTo>
                  <a:cubicBezTo>
                    <a:pt x="1" y="592"/>
                    <a:pt x="593" y="0"/>
                    <a:pt x="1324" y="0"/>
                  </a:cubicBezTo>
                  <a:cubicBezTo>
                    <a:pt x="2056" y="0"/>
                    <a:pt x="2648" y="592"/>
                    <a:pt x="2648" y="13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811414" y="4077638"/>
              <a:ext cx="189981" cy="70236"/>
            </a:xfrm>
            <a:custGeom>
              <a:avLst/>
              <a:gdLst/>
              <a:ahLst/>
              <a:cxnLst/>
              <a:rect l="l" t="t" r="r" b="b"/>
              <a:pathLst>
                <a:path w="1796" h="664" extrusionOk="0">
                  <a:moveTo>
                    <a:pt x="115" y="664"/>
                  </a:moveTo>
                  <a:lnTo>
                    <a:pt x="431" y="664"/>
                  </a:lnTo>
                  <a:cubicBezTo>
                    <a:pt x="494" y="662"/>
                    <a:pt x="545" y="610"/>
                    <a:pt x="545" y="545"/>
                  </a:cubicBezTo>
                  <a:lnTo>
                    <a:pt x="545" y="386"/>
                  </a:lnTo>
                  <a:cubicBezTo>
                    <a:pt x="552" y="384"/>
                    <a:pt x="560" y="381"/>
                    <a:pt x="569" y="379"/>
                  </a:cubicBezTo>
                  <a:cubicBezTo>
                    <a:pt x="647" y="357"/>
                    <a:pt x="754" y="326"/>
                    <a:pt x="898" y="326"/>
                  </a:cubicBezTo>
                  <a:cubicBezTo>
                    <a:pt x="1044" y="326"/>
                    <a:pt x="1150" y="357"/>
                    <a:pt x="1229" y="379"/>
                  </a:cubicBezTo>
                  <a:cubicBezTo>
                    <a:pt x="1237" y="381"/>
                    <a:pt x="1245" y="384"/>
                    <a:pt x="1253" y="386"/>
                  </a:cubicBezTo>
                  <a:lnTo>
                    <a:pt x="1253" y="492"/>
                  </a:lnTo>
                  <a:lnTo>
                    <a:pt x="1253" y="545"/>
                  </a:lnTo>
                  <a:cubicBezTo>
                    <a:pt x="1253" y="610"/>
                    <a:pt x="1303" y="664"/>
                    <a:pt x="1366" y="664"/>
                  </a:cubicBezTo>
                  <a:lnTo>
                    <a:pt x="1681" y="664"/>
                  </a:lnTo>
                  <a:cubicBezTo>
                    <a:pt x="1744" y="664"/>
                    <a:pt x="1796" y="610"/>
                    <a:pt x="1796" y="545"/>
                  </a:cubicBezTo>
                  <a:lnTo>
                    <a:pt x="1795" y="456"/>
                  </a:lnTo>
                  <a:lnTo>
                    <a:pt x="1792" y="456"/>
                  </a:lnTo>
                  <a:cubicBezTo>
                    <a:pt x="1789" y="422"/>
                    <a:pt x="1779" y="387"/>
                    <a:pt x="1765" y="355"/>
                  </a:cubicBezTo>
                  <a:cubicBezTo>
                    <a:pt x="1751" y="324"/>
                    <a:pt x="1735" y="297"/>
                    <a:pt x="1716" y="273"/>
                  </a:cubicBezTo>
                  <a:cubicBezTo>
                    <a:pt x="1564" y="79"/>
                    <a:pt x="1327" y="1"/>
                    <a:pt x="898" y="1"/>
                  </a:cubicBezTo>
                  <a:cubicBezTo>
                    <a:pt x="306" y="1"/>
                    <a:pt x="90" y="261"/>
                    <a:pt x="81" y="273"/>
                  </a:cubicBezTo>
                  <a:cubicBezTo>
                    <a:pt x="62" y="298"/>
                    <a:pt x="46" y="324"/>
                    <a:pt x="32" y="355"/>
                  </a:cubicBezTo>
                  <a:cubicBezTo>
                    <a:pt x="18" y="387"/>
                    <a:pt x="8" y="422"/>
                    <a:pt x="4" y="456"/>
                  </a:cubicBezTo>
                  <a:lnTo>
                    <a:pt x="2" y="456"/>
                  </a:lnTo>
                  <a:lnTo>
                    <a:pt x="1" y="545"/>
                  </a:lnTo>
                  <a:cubicBezTo>
                    <a:pt x="1" y="610"/>
                    <a:pt x="52" y="662"/>
                    <a:pt x="115" y="6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27626" y="2735750"/>
              <a:ext cx="698783" cy="584632"/>
            </a:xfrm>
            <a:custGeom>
              <a:avLst/>
              <a:gdLst/>
              <a:ahLst/>
              <a:cxnLst/>
              <a:rect l="l" t="t" r="r" b="b"/>
              <a:pathLst>
                <a:path w="6606" h="5527" extrusionOk="0">
                  <a:moveTo>
                    <a:pt x="3514" y="1585"/>
                  </a:moveTo>
                  <a:lnTo>
                    <a:pt x="6605" y="4394"/>
                  </a:lnTo>
                  <a:lnTo>
                    <a:pt x="6569" y="5527"/>
                  </a:lnTo>
                  <a:cubicBezTo>
                    <a:pt x="6569" y="5527"/>
                    <a:pt x="3436" y="4984"/>
                    <a:pt x="1401" y="3258"/>
                  </a:cubicBezTo>
                  <a:cubicBezTo>
                    <a:pt x="1" y="2071"/>
                    <a:pt x="1752" y="1"/>
                    <a:pt x="3514" y="1585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643682" y="3134424"/>
              <a:ext cx="433381" cy="256934"/>
            </a:xfrm>
            <a:custGeom>
              <a:avLst/>
              <a:gdLst/>
              <a:ahLst/>
              <a:cxnLst/>
              <a:rect l="l" t="t" r="r" b="b"/>
              <a:pathLst>
                <a:path w="4097" h="2429" extrusionOk="0">
                  <a:moveTo>
                    <a:pt x="714" y="1751"/>
                  </a:moveTo>
                  <a:lnTo>
                    <a:pt x="4096" y="2429"/>
                  </a:lnTo>
                  <a:lnTo>
                    <a:pt x="1347" y="1"/>
                  </a:lnTo>
                  <a:lnTo>
                    <a:pt x="0" y="1207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759298" y="3091267"/>
              <a:ext cx="100597" cy="109057"/>
            </a:xfrm>
            <a:custGeom>
              <a:avLst/>
              <a:gdLst/>
              <a:ahLst/>
              <a:cxnLst/>
              <a:rect l="l" t="t" r="r" b="b"/>
              <a:pathLst>
                <a:path w="951" h="1031" extrusionOk="0">
                  <a:moveTo>
                    <a:pt x="400" y="903"/>
                  </a:moveTo>
                  <a:lnTo>
                    <a:pt x="92" y="484"/>
                  </a:lnTo>
                  <a:cubicBezTo>
                    <a:pt x="0" y="360"/>
                    <a:pt x="50" y="184"/>
                    <a:pt x="193" y="126"/>
                  </a:cubicBezTo>
                  <a:lnTo>
                    <a:pt x="238" y="108"/>
                  </a:lnTo>
                  <a:cubicBezTo>
                    <a:pt x="508" y="1"/>
                    <a:pt x="812" y="148"/>
                    <a:pt x="895" y="427"/>
                  </a:cubicBezTo>
                  <a:cubicBezTo>
                    <a:pt x="950" y="613"/>
                    <a:pt x="891" y="816"/>
                    <a:pt x="742" y="943"/>
                  </a:cubicBezTo>
                  <a:cubicBezTo>
                    <a:pt x="638" y="1031"/>
                    <a:pt x="480" y="1014"/>
                    <a:pt x="400" y="903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882531" y="3249933"/>
              <a:ext cx="310041" cy="144386"/>
            </a:xfrm>
            <a:custGeom>
              <a:avLst/>
              <a:gdLst/>
              <a:ahLst/>
              <a:cxnLst/>
              <a:rect l="l" t="t" r="r" b="b"/>
              <a:pathLst>
                <a:path w="2931" h="1365" extrusionOk="0">
                  <a:moveTo>
                    <a:pt x="0" y="1"/>
                  </a:moveTo>
                  <a:lnTo>
                    <a:pt x="1837" y="1337"/>
                  </a:lnTo>
                  <a:lnTo>
                    <a:pt x="1903" y="1309"/>
                  </a:lnTo>
                  <a:cubicBezTo>
                    <a:pt x="2162" y="1203"/>
                    <a:pt x="2453" y="1216"/>
                    <a:pt x="2701" y="1345"/>
                  </a:cubicBezTo>
                  <a:cubicBezTo>
                    <a:pt x="2741" y="1364"/>
                    <a:pt x="2788" y="1356"/>
                    <a:pt x="2818" y="1325"/>
                  </a:cubicBezTo>
                  <a:cubicBezTo>
                    <a:pt x="2824" y="1321"/>
                    <a:pt x="2827" y="1315"/>
                    <a:pt x="2831" y="1309"/>
                  </a:cubicBezTo>
                  <a:cubicBezTo>
                    <a:pt x="2930" y="1156"/>
                    <a:pt x="2905" y="959"/>
                    <a:pt x="2779" y="835"/>
                  </a:cubicBezTo>
                  <a:cubicBezTo>
                    <a:pt x="2759" y="814"/>
                    <a:pt x="2735" y="797"/>
                    <a:pt x="2708" y="781"/>
                  </a:cubicBezTo>
                  <a:lnTo>
                    <a:pt x="2583" y="718"/>
                  </a:lnTo>
                  <a:lnTo>
                    <a:pt x="2570" y="712"/>
                  </a:lnTo>
                  <a:cubicBezTo>
                    <a:pt x="2353" y="604"/>
                    <a:pt x="2097" y="609"/>
                    <a:pt x="1884" y="726"/>
                  </a:cubicBezTo>
                  <a:lnTo>
                    <a:pt x="60" y="25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936901" y="3313822"/>
              <a:ext cx="225100" cy="57755"/>
            </a:xfrm>
            <a:custGeom>
              <a:avLst/>
              <a:gdLst/>
              <a:ahLst/>
              <a:cxnLst/>
              <a:rect l="l" t="t" r="r" b="b"/>
              <a:pathLst>
                <a:path w="2128" h="546" extrusionOk="0">
                  <a:moveTo>
                    <a:pt x="1" y="57"/>
                  </a:moveTo>
                  <a:lnTo>
                    <a:pt x="967" y="541"/>
                  </a:lnTo>
                  <a:cubicBezTo>
                    <a:pt x="1379" y="339"/>
                    <a:pt x="1671" y="397"/>
                    <a:pt x="1919" y="525"/>
                  </a:cubicBezTo>
                  <a:cubicBezTo>
                    <a:pt x="1959" y="545"/>
                    <a:pt x="2006" y="537"/>
                    <a:pt x="2037" y="507"/>
                  </a:cubicBezTo>
                  <a:cubicBezTo>
                    <a:pt x="2041" y="502"/>
                    <a:pt x="2045" y="496"/>
                    <a:pt x="2049" y="491"/>
                  </a:cubicBezTo>
                  <a:cubicBezTo>
                    <a:pt x="2126" y="373"/>
                    <a:pt x="2128" y="229"/>
                    <a:pt x="2069" y="114"/>
                  </a:cubicBezTo>
                  <a:lnTo>
                    <a:pt x="2056" y="108"/>
                  </a:lnTo>
                  <a:cubicBezTo>
                    <a:pt x="1839" y="0"/>
                    <a:pt x="1583" y="5"/>
                    <a:pt x="1370" y="122"/>
                  </a:cubicBezTo>
                  <a:lnTo>
                    <a:pt x="897" y="3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837257" y="3205824"/>
              <a:ext cx="311945" cy="144704"/>
            </a:xfrm>
            <a:custGeom>
              <a:avLst/>
              <a:gdLst/>
              <a:ahLst/>
              <a:cxnLst/>
              <a:rect l="l" t="t" r="r" b="b"/>
              <a:pathLst>
                <a:path w="2949" h="1368" extrusionOk="0">
                  <a:moveTo>
                    <a:pt x="1839" y="1336"/>
                  </a:moveTo>
                  <a:lnTo>
                    <a:pt x="1904" y="1309"/>
                  </a:lnTo>
                  <a:cubicBezTo>
                    <a:pt x="2162" y="1203"/>
                    <a:pt x="2454" y="1215"/>
                    <a:pt x="2702" y="1344"/>
                  </a:cubicBezTo>
                  <a:cubicBezTo>
                    <a:pt x="2748" y="1368"/>
                    <a:pt x="2804" y="1353"/>
                    <a:pt x="2832" y="1309"/>
                  </a:cubicBezTo>
                  <a:cubicBezTo>
                    <a:pt x="2949" y="1130"/>
                    <a:pt x="2893" y="890"/>
                    <a:pt x="2710" y="780"/>
                  </a:cubicBezTo>
                  <a:lnTo>
                    <a:pt x="2570" y="711"/>
                  </a:lnTo>
                  <a:cubicBezTo>
                    <a:pt x="2353" y="604"/>
                    <a:pt x="2097" y="608"/>
                    <a:pt x="1884" y="7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16"/>
            <p:cNvGrpSpPr/>
            <p:nvPr/>
          </p:nvGrpSpPr>
          <p:grpSpPr>
            <a:xfrm>
              <a:off x="1211976" y="2406955"/>
              <a:ext cx="309912" cy="442227"/>
              <a:chOff x="775475" y="2194033"/>
              <a:chExt cx="355200" cy="506850"/>
            </a:xfrm>
          </p:grpSpPr>
          <p:sp>
            <p:nvSpPr>
              <p:cNvPr id="291" name="Google Shape;291;p16"/>
              <p:cNvSpPr/>
              <p:nvPr/>
            </p:nvSpPr>
            <p:spPr>
              <a:xfrm>
                <a:off x="775475" y="2345683"/>
                <a:ext cx="355200" cy="355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77150" y="2194033"/>
                <a:ext cx="217800" cy="1974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6"/>
            <p:cNvSpPr/>
            <p:nvPr/>
          </p:nvSpPr>
          <p:spPr>
            <a:xfrm>
              <a:off x="1427014" y="2739558"/>
              <a:ext cx="654144" cy="88959"/>
            </a:xfrm>
            <a:custGeom>
              <a:avLst/>
              <a:gdLst/>
              <a:ahLst/>
              <a:cxnLst/>
              <a:rect l="l" t="t" r="r" b="b"/>
              <a:pathLst>
                <a:path w="6184" h="841" extrusionOk="0">
                  <a:moveTo>
                    <a:pt x="249" y="840"/>
                  </a:moveTo>
                  <a:cubicBezTo>
                    <a:pt x="112" y="840"/>
                    <a:pt x="1" y="730"/>
                    <a:pt x="1" y="592"/>
                  </a:cubicBezTo>
                  <a:lnTo>
                    <a:pt x="1" y="248"/>
                  </a:lnTo>
                  <a:cubicBezTo>
                    <a:pt x="1" y="112"/>
                    <a:pt x="112" y="0"/>
                    <a:pt x="249" y="0"/>
                  </a:cubicBezTo>
                  <a:lnTo>
                    <a:pt x="5935" y="0"/>
                  </a:lnTo>
                  <a:cubicBezTo>
                    <a:pt x="6072" y="0"/>
                    <a:pt x="6183" y="112"/>
                    <a:pt x="6183" y="248"/>
                  </a:cubicBezTo>
                  <a:lnTo>
                    <a:pt x="6183" y="592"/>
                  </a:lnTo>
                  <a:cubicBezTo>
                    <a:pt x="6183" y="730"/>
                    <a:pt x="6072" y="840"/>
                    <a:pt x="5935" y="84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1427014" y="2597817"/>
              <a:ext cx="654144" cy="88853"/>
            </a:xfrm>
            <a:custGeom>
              <a:avLst/>
              <a:gdLst/>
              <a:ahLst/>
              <a:cxnLst/>
              <a:rect l="l" t="t" r="r" b="b"/>
              <a:pathLst>
                <a:path w="6184" h="840" extrusionOk="0">
                  <a:moveTo>
                    <a:pt x="249" y="839"/>
                  </a:moveTo>
                  <a:cubicBezTo>
                    <a:pt x="112" y="839"/>
                    <a:pt x="1" y="729"/>
                    <a:pt x="1" y="593"/>
                  </a:cubicBezTo>
                  <a:lnTo>
                    <a:pt x="1" y="248"/>
                  </a:lnTo>
                  <a:cubicBezTo>
                    <a:pt x="1" y="111"/>
                    <a:pt x="112" y="0"/>
                    <a:pt x="249" y="0"/>
                  </a:cubicBezTo>
                  <a:lnTo>
                    <a:pt x="5935" y="0"/>
                  </a:lnTo>
                  <a:cubicBezTo>
                    <a:pt x="6072" y="0"/>
                    <a:pt x="6183" y="111"/>
                    <a:pt x="6183" y="248"/>
                  </a:cubicBezTo>
                  <a:lnTo>
                    <a:pt x="6183" y="593"/>
                  </a:lnTo>
                  <a:cubicBezTo>
                    <a:pt x="6183" y="729"/>
                    <a:pt x="6072" y="839"/>
                    <a:pt x="5935" y="8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251104" y="2597817"/>
              <a:ext cx="88961" cy="88853"/>
            </a:xfrm>
            <a:custGeom>
              <a:avLst/>
              <a:gdLst/>
              <a:ahLst/>
              <a:cxnLst/>
              <a:rect l="l" t="t" r="r" b="b"/>
              <a:pathLst>
                <a:path w="841" h="840" extrusionOk="0">
                  <a:moveTo>
                    <a:pt x="249" y="839"/>
                  </a:moveTo>
                  <a:cubicBezTo>
                    <a:pt x="113" y="839"/>
                    <a:pt x="1" y="729"/>
                    <a:pt x="1" y="593"/>
                  </a:cubicBezTo>
                  <a:lnTo>
                    <a:pt x="1" y="248"/>
                  </a:lnTo>
                  <a:cubicBezTo>
                    <a:pt x="1" y="111"/>
                    <a:pt x="113" y="0"/>
                    <a:pt x="249" y="0"/>
                  </a:cubicBezTo>
                  <a:lnTo>
                    <a:pt x="593" y="0"/>
                  </a:lnTo>
                  <a:cubicBezTo>
                    <a:pt x="730" y="0"/>
                    <a:pt x="841" y="111"/>
                    <a:pt x="841" y="248"/>
                  </a:cubicBezTo>
                  <a:lnTo>
                    <a:pt x="841" y="593"/>
                  </a:lnTo>
                  <a:cubicBezTo>
                    <a:pt x="841" y="729"/>
                    <a:pt x="730" y="839"/>
                    <a:pt x="593" y="8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1250152" y="2596759"/>
              <a:ext cx="90865" cy="90969"/>
            </a:xfrm>
            <a:custGeom>
              <a:avLst/>
              <a:gdLst/>
              <a:ahLst/>
              <a:cxnLst/>
              <a:rect l="l" t="t" r="r" b="b"/>
              <a:pathLst>
                <a:path w="859" h="860" extrusionOk="0">
                  <a:moveTo>
                    <a:pt x="602" y="0"/>
                  </a:moveTo>
                  <a:lnTo>
                    <a:pt x="258" y="0"/>
                  </a:lnTo>
                  <a:cubicBezTo>
                    <a:pt x="116" y="0"/>
                    <a:pt x="0" y="116"/>
                    <a:pt x="0" y="258"/>
                  </a:cubicBezTo>
                  <a:lnTo>
                    <a:pt x="0" y="603"/>
                  </a:lnTo>
                  <a:cubicBezTo>
                    <a:pt x="0" y="744"/>
                    <a:pt x="116" y="860"/>
                    <a:pt x="258" y="860"/>
                  </a:cubicBezTo>
                  <a:lnTo>
                    <a:pt x="602" y="860"/>
                  </a:lnTo>
                  <a:cubicBezTo>
                    <a:pt x="745" y="860"/>
                    <a:pt x="859" y="744"/>
                    <a:pt x="859" y="603"/>
                  </a:cubicBezTo>
                  <a:lnTo>
                    <a:pt x="859" y="258"/>
                  </a:lnTo>
                  <a:cubicBezTo>
                    <a:pt x="859" y="116"/>
                    <a:pt x="745" y="0"/>
                    <a:pt x="602" y="0"/>
                  </a:cubicBezTo>
                  <a:close/>
                  <a:moveTo>
                    <a:pt x="602" y="20"/>
                  </a:moveTo>
                  <a:cubicBezTo>
                    <a:pt x="733" y="20"/>
                    <a:pt x="841" y="127"/>
                    <a:pt x="841" y="258"/>
                  </a:cubicBezTo>
                  <a:lnTo>
                    <a:pt x="841" y="603"/>
                  </a:lnTo>
                  <a:cubicBezTo>
                    <a:pt x="841" y="734"/>
                    <a:pt x="733" y="840"/>
                    <a:pt x="602" y="840"/>
                  </a:cubicBezTo>
                  <a:lnTo>
                    <a:pt x="258" y="840"/>
                  </a:lnTo>
                  <a:cubicBezTo>
                    <a:pt x="126" y="840"/>
                    <a:pt x="20" y="734"/>
                    <a:pt x="20" y="603"/>
                  </a:cubicBezTo>
                  <a:lnTo>
                    <a:pt x="20" y="258"/>
                  </a:lnTo>
                  <a:cubicBezTo>
                    <a:pt x="20" y="127"/>
                    <a:pt x="126" y="20"/>
                    <a:pt x="258" y="20"/>
                  </a:cubicBezTo>
                  <a:lnTo>
                    <a:pt x="602" y="2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251104" y="2739558"/>
              <a:ext cx="88961" cy="88959"/>
            </a:xfrm>
            <a:custGeom>
              <a:avLst/>
              <a:gdLst/>
              <a:ahLst/>
              <a:cxnLst/>
              <a:rect l="l" t="t" r="r" b="b"/>
              <a:pathLst>
                <a:path w="841" h="841" extrusionOk="0">
                  <a:moveTo>
                    <a:pt x="249" y="840"/>
                  </a:moveTo>
                  <a:cubicBezTo>
                    <a:pt x="113" y="840"/>
                    <a:pt x="1" y="730"/>
                    <a:pt x="1" y="592"/>
                  </a:cubicBezTo>
                  <a:lnTo>
                    <a:pt x="1" y="248"/>
                  </a:lnTo>
                  <a:cubicBezTo>
                    <a:pt x="1" y="112"/>
                    <a:pt x="113" y="0"/>
                    <a:pt x="249" y="0"/>
                  </a:cubicBezTo>
                  <a:lnTo>
                    <a:pt x="593" y="0"/>
                  </a:lnTo>
                  <a:cubicBezTo>
                    <a:pt x="730" y="0"/>
                    <a:pt x="841" y="112"/>
                    <a:pt x="841" y="248"/>
                  </a:cubicBezTo>
                  <a:lnTo>
                    <a:pt x="841" y="592"/>
                  </a:lnTo>
                  <a:cubicBezTo>
                    <a:pt x="841" y="730"/>
                    <a:pt x="730" y="840"/>
                    <a:pt x="593" y="8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250152" y="2738606"/>
              <a:ext cx="90865" cy="90863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602" y="0"/>
                  </a:moveTo>
                  <a:lnTo>
                    <a:pt x="258" y="0"/>
                  </a:lnTo>
                  <a:cubicBezTo>
                    <a:pt x="116" y="0"/>
                    <a:pt x="0" y="116"/>
                    <a:pt x="0" y="257"/>
                  </a:cubicBezTo>
                  <a:lnTo>
                    <a:pt x="0" y="601"/>
                  </a:lnTo>
                  <a:cubicBezTo>
                    <a:pt x="0" y="744"/>
                    <a:pt x="116" y="859"/>
                    <a:pt x="258" y="859"/>
                  </a:cubicBezTo>
                  <a:lnTo>
                    <a:pt x="602" y="859"/>
                  </a:lnTo>
                  <a:cubicBezTo>
                    <a:pt x="745" y="859"/>
                    <a:pt x="859" y="744"/>
                    <a:pt x="859" y="601"/>
                  </a:cubicBezTo>
                  <a:lnTo>
                    <a:pt x="859" y="257"/>
                  </a:lnTo>
                  <a:cubicBezTo>
                    <a:pt x="859" y="116"/>
                    <a:pt x="745" y="0"/>
                    <a:pt x="602" y="0"/>
                  </a:cubicBezTo>
                  <a:close/>
                  <a:moveTo>
                    <a:pt x="602" y="19"/>
                  </a:moveTo>
                  <a:cubicBezTo>
                    <a:pt x="733" y="19"/>
                    <a:pt x="841" y="126"/>
                    <a:pt x="841" y="257"/>
                  </a:cubicBezTo>
                  <a:lnTo>
                    <a:pt x="841" y="601"/>
                  </a:lnTo>
                  <a:cubicBezTo>
                    <a:pt x="841" y="733"/>
                    <a:pt x="733" y="840"/>
                    <a:pt x="602" y="840"/>
                  </a:cubicBezTo>
                  <a:lnTo>
                    <a:pt x="258" y="840"/>
                  </a:lnTo>
                  <a:cubicBezTo>
                    <a:pt x="126" y="840"/>
                    <a:pt x="20" y="733"/>
                    <a:pt x="20" y="601"/>
                  </a:cubicBezTo>
                  <a:lnTo>
                    <a:pt x="20" y="257"/>
                  </a:lnTo>
                  <a:cubicBezTo>
                    <a:pt x="20" y="126"/>
                    <a:pt x="126" y="19"/>
                    <a:pt x="258" y="19"/>
                  </a:cubicBezTo>
                  <a:lnTo>
                    <a:pt x="602" y="1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250152" y="2588826"/>
              <a:ext cx="105992" cy="76583"/>
            </a:xfrm>
            <a:custGeom>
              <a:avLst/>
              <a:gdLst/>
              <a:ahLst/>
              <a:cxnLst/>
              <a:rect l="l" t="t" r="r" b="b"/>
              <a:pathLst>
                <a:path w="1002" h="724" fill="none" extrusionOk="0">
                  <a:moveTo>
                    <a:pt x="0" y="255"/>
                  </a:moveTo>
                  <a:lnTo>
                    <a:pt x="430" y="723"/>
                  </a:lnTo>
                  <a:lnTo>
                    <a:pt x="1002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250152" y="2728980"/>
              <a:ext cx="105992" cy="76689"/>
            </a:xfrm>
            <a:custGeom>
              <a:avLst/>
              <a:gdLst/>
              <a:ahLst/>
              <a:cxnLst/>
              <a:rect l="l" t="t" r="r" b="b"/>
              <a:pathLst>
                <a:path w="1002" h="725" fill="none" extrusionOk="0">
                  <a:moveTo>
                    <a:pt x="0" y="255"/>
                  </a:moveTo>
                  <a:lnTo>
                    <a:pt x="430" y="724"/>
                  </a:lnTo>
                  <a:lnTo>
                    <a:pt x="1002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270039" y="2233097"/>
              <a:ext cx="313955" cy="313948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484" y="1"/>
                  </a:moveTo>
                  <a:cubicBezTo>
                    <a:pt x="665" y="1"/>
                    <a:pt x="1" y="665"/>
                    <a:pt x="1" y="1484"/>
                  </a:cubicBezTo>
                  <a:cubicBezTo>
                    <a:pt x="1" y="2303"/>
                    <a:pt x="665" y="2967"/>
                    <a:pt x="1484" y="2967"/>
                  </a:cubicBezTo>
                  <a:cubicBezTo>
                    <a:pt x="2303" y="2967"/>
                    <a:pt x="2968" y="2303"/>
                    <a:pt x="2968" y="1484"/>
                  </a:cubicBezTo>
                  <a:cubicBezTo>
                    <a:pt x="2968" y="665"/>
                    <a:pt x="2303" y="1"/>
                    <a:pt x="1484" y="1"/>
                  </a:cubicBezTo>
                  <a:close/>
                  <a:moveTo>
                    <a:pt x="1484" y="20"/>
                  </a:moveTo>
                  <a:cubicBezTo>
                    <a:pt x="2292" y="20"/>
                    <a:pt x="2948" y="677"/>
                    <a:pt x="2948" y="1484"/>
                  </a:cubicBezTo>
                  <a:cubicBezTo>
                    <a:pt x="2948" y="2292"/>
                    <a:pt x="2292" y="2949"/>
                    <a:pt x="1484" y="2949"/>
                  </a:cubicBezTo>
                  <a:cubicBezTo>
                    <a:pt x="677" y="2949"/>
                    <a:pt x="20" y="2292"/>
                    <a:pt x="20" y="1484"/>
                  </a:cubicBezTo>
                  <a:cubicBezTo>
                    <a:pt x="20" y="677"/>
                    <a:pt x="677" y="20"/>
                    <a:pt x="1484" y="2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1924500" y="1010675"/>
            <a:ext cx="5295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Session Overview</a:t>
            </a:r>
            <a:endParaRPr sz="1800" b="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3759575" y="2408450"/>
            <a:ext cx="441600" cy="44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"/>
          <p:cNvSpPr/>
          <p:nvPr/>
        </p:nvSpPr>
        <p:spPr>
          <a:xfrm flipH="1">
            <a:off x="4321572" y="2408459"/>
            <a:ext cx="4244912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Customization Techniques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3759575" y="3156050"/>
            <a:ext cx="441600" cy="44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"/>
          <p:cNvSpPr/>
          <p:nvPr/>
        </p:nvSpPr>
        <p:spPr>
          <a:xfrm flipH="1">
            <a:off x="4321572" y="3156059"/>
            <a:ext cx="4244912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ATS Optimization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3759575" y="3903650"/>
            <a:ext cx="441600" cy="44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 flipH="1">
            <a:off x="4321572" y="3903659"/>
            <a:ext cx="4244912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Review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15" name="Google Shape;315;p16"/>
          <p:cNvCxnSpPr>
            <a:stCxn id="202" idx="4"/>
            <a:endCxn id="303" idx="0"/>
          </p:cNvCxnSpPr>
          <p:nvPr/>
        </p:nvCxnSpPr>
        <p:spPr>
          <a:xfrm>
            <a:off x="3980375" y="2102450"/>
            <a:ext cx="0" cy="306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6"/>
          <p:cNvCxnSpPr>
            <a:stCxn id="303" idx="4"/>
            <a:endCxn id="307" idx="0"/>
          </p:cNvCxnSpPr>
          <p:nvPr/>
        </p:nvCxnSpPr>
        <p:spPr>
          <a:xfrm>
            <a:off x="3980375" y="2850050"/>
            <a:ext cx="0" cy="306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16"/>
          <p:cNvCxnSpPr>
            <a:stCxn id="307" idx="4"/>
            <a:endCxn id="311" idx="0"/>
          </p:cNvCxnSpPr>
          <p:nvPr/>
        </p:nvCxnSpPr>
        <p:spPr>
          <a:xfrm>
            <a:off x="3980375" y="3597650"/>
            <a:ext cx="0" cy="306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16"/>
          <p:cNvSpPr/>
          <p:nvPr/>
        </p:nvSpPr>
        <p:spPr>
          <a:xfrm>
            <a:off x="3879028" y="1800430"/>
            <a:ext cx="202679" cy="162437"/>
          </a:xfrm>
          <a:custGeom>
            <a:avLst/>
            <a:gdLst/>
            <a:ahLst/>
            <a:cxnLst/>
            <a:rect l="l" t="t" r="r" b="b"/>
            <a:pathLst>
              <a:path w="1073" h="860" fill="none" extrusionOk="0">
                <a:moveTo>
                  <a:pt x="0" y="429"/>
                </a:moveTo>
                <a:lnTo>
                  <a:pt x="406" y="859"/>
                </a:lnTo>
                <a:lnTo>
                  <a:pt x="1072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3879028" y="2548030"/>
            <a:ext cx="202679" cy="162437"/>
          </a:xfrm>
          <a:custGeom>
            <a:avLst/>
            <a:gdLst/>
            <a:ahLst/>
            <a:cxnLst/>
            <a:rect l="l" t="t" r="r" b="b"/>
            <a:pathLst>
              <a:path w="1073" h="860" fill="none" extrusionOk="0">
                <a:moveTo>
                  <a:pt x="0" y="429"/>
                </a:moveTo>
                <a:lnTo>
                  <a:pt x="406" y="859"/>
                </a:lnTo>
                <a:lnTo>
                  <a:pt x="1072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3879028" y="3295630"/>
            <a:ext cx="202679" cy="162437"/>
          </a:xfrm>
          <a:custGeom>
            <a:avLst/>
            <a:gdLst/>
            <a:ahLst/>
            <a:cxnLst/>
            <a:rect l="l" t="t" r="r" b="b"/>
            <a:pathLst>
              <a:path w="1073" h="860" fill="none" extrusionOk="0">
                <a:moveTo>
                  <a:pt x="0" y="429"/>
                </a:moveTo>
                <a:lnTo>
                  <a:pt x="406" y="859"/>
                </a:lnTo>
                <a:lnTo>
                  <a:pt x="1072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879028" y="4043230"/>
            <a:ext cx="202679" cy="162437"/>
          </a:xfrm>
          <a:custGeom>
            <a:avLst/>
            <a:gdLst/>
            <a:ahLst/>
            <a:cxnLst/>
            <a:rect l="l" t="t" r="r" b="b"/>
            <a:pathLst>
              <a:path w="1073" h="860" fill="none" extrusionOk="0">
                <a:moveTo>
                  <a:pt x="0" y="429"/>
                </a:moveTo>
                <a:lnTo>
                  <a:pt x="406" y="859"/>
                </a:lnTo>
                <a:lnTo>
                  <a:pt x="1072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15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3200" b="1" dirty="0">
                <a:latin typeface="Fira Sans Extra Condensed SemiBold" panose="020B0604020202020204" charset="0"/>
              </a:rPr>
              <a:t>Effective Resumes</a:t>
            </a:r>
          </a:p>
        </p:txBody>
      </p:sp>
      <p:sp>
        <p:nvSpPr>
          <p:cNvPr id="421" name="Google Shape;421;p20"/>
          <p:cNvSpPr/>
          <p:nvPr/>
        </p:nvSpPr>
        <p:spPr>
          <a:xfrm>
            <a:off x="982040" y="4690825"/>
            <a:ext cx="2458718" cy="51800"/>
          </a:xfrm>
          <a:custGeom>
            <a:avLst/>
            <a:gdLst/>
            <a:ahLst/>
            <a:cxnLst/>
            <a:rect l="l" t="t" r="r" b="b"/>
            <a:pathLst>
              <a:path w="55489" h="1" fill="none" extrusionOk="0">
                <a:moveTo>
                  <a:pt x="55488" y="0"/>
                </a:moveTo>
                <a:lnTo>
                  <a:pt x="1" y="0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11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2313750" y="1014984"/>
            <a:ext cx="4516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Purpose of a Resume</a:t>
            </a:r>
            <a:endParaRPr sz="1800" b="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23" name="Google Shape;423;p20"/>
          <p:cNvGrpSpPr/>
          <p:nvPr/>
        </p:nvGrpSpPr>
        <p:grpSpPr>
          <a:xfrm>
            <a:off x="962210" y="1960687"/>
            <a:ext cx="2059615" cy="2728790"/>
            <a:chOff x="1002469" y="1874709"/>
            <a:chExt cx="2059615" cy="2728790"/>
          </a:xfrm>
        </p:grpSpPr>
        <p:sp>
          <p:nvSpPr>
            <p:cNvPr id="424" name="Google Shape;424;p20"/>
            <p:cNvSpPr/>
            <p:nvPr/>
          </p:nvSpPr>
          <p:spPr>
            <a:xfrm flipH="1">
              <a:off x="1247170" y="1874709"/>
              <a:ext cx="72733" cy="819386"/>
            </a:xfrm>
            <a:custGeom>
              <a:avLst/>
              <a:gdLst/>
              <a:ahLst/>
              <a:cxnLst/>
              <a:rect l="l" t="t" r="r" b="b"/>
              <a:pathLst>
                <a:path w="994" h="11198" extrusionOk="0">
                  <a:moveTo>
                    <a:pt x="472" y="1"/>
                  </a:moveTo>
                  <a:cubicBezTo>
                    <a:pt x="431" y="1"/>
                    <a:pt x="384" y="76"/>
                    <a:pt x="331" y="230"/>
                  </a:cubicBezTo>
                  <a:cubicBezTo>
                    <a:pt x="0" y="1184"/>
                    <a:pt x="331" y="11198"/>
                    <a:pt x="331" y="11198"/>
                  </a:cubicBezTo>
                  <a:lnTo>
                    <a:pt x="994" y="11198"/>
                  </a:lnTo>
                  <a:cubicBezTo>
                    <a:pt x="994" y="11198"/>
                    <a:pt x="987" y="9293"/>
                    <a:pt x="861" y="5327"/>
                  </a:cubicBezTo>
                  <a:cubicBezTo>
                    <a:pt x="756" y="2003"/>
                    <a:pt x="686" y="1"/>
                    <a:pt x="472" y="1"/>
                  </a:cubicBezTo>
                  <a:close/>
                </a:path>
              </a:pathLst>
            </a:custGeom>
            <a:solidFill>
              <a:srgbClr val="71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 flipH="1">
              <a:off x="1323781" y="2298813"/>
              <a:ext cx="81221" cy="395278"/>
            </a:xfrm>
            <a:custGeom>
              <a:avLst/>
              <a:gdLst/>
              <a:ahLst/>
              <a:cxnLst/>
              <a:rect l="l" t="t" r="r" b="b"/>
              <a:pathLst>
                <a:path w="1110" h="5402" extrusionOk="0">
                  <a:moveTo>
                    <a:pt x="165" y="1"/>
                  </a:moveTo>
                  <a:cubicBezTo>
                    <a:pt x="1" y="1"/>
                    <a:pt x="109" y="2091"/>
                    <a:pt x="660" y="5402"/>
                  </a:cubicBezTo>
                  <a:lnTo>
                    <a:pt x="1110" y="5402"/>
                  </a:lnTo>
                  <a:cubicBezTo>
                    <a:pt x="661" y="1606"/>
                    <a:pt x="308" y="1"/>
                    <a:pt x="165" y="1"/>
                  </a:cubicBezTo>
                  <a:close/>
                </a:path>
              </a:pathLst>
            </a:custGeom>
            <a:solidFill>
              <a:srgbClr val="4C5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 flipH="1">
              <a:off x="1210437" y="2145445"/>
              <a:ext cx="72148" cy="548647"/>
            </a:xfrm>
            <a:custGeom>
              <a:avLst/>
              <a:gdLst/>
              <a:ahLst/>
              <a:cxnLst/>
              <a:rect l="l" t="t" r="r" b="b"/>
              <a:pathLst>
                <a:path w="986" h="7498" extrusionOk="0">
                  <a:moveTo>
                    <a:pt x="773" y="0"/>
                  </a:moveTo>
                  <a:cubicBezTo>
                    <a:pt x="678" y="0"/>
                    <a:pt x="533" y="436"/>
                    <a:pt x="335" y="1220"/>
                  </a:cubicBezTo>
                  <a:cubicBezTo>
                    <a:pt x="0" y="2548"/>
                    <a:pt x="481" y="7498"/>
                    <a:pt x="481" y="7498"/>
                  </a:cubicBezTo>
                  <a:lnTo>
                    <a:pt x="727" y="7498"/>
                  </a:lnTo>
                  <a:cubicBezTo>
                    <a:pt x="953" y="2178"/>
                    <a:pt x="986" y="0"/>
                    <a:pt x="773" y="0"/>
                  </a:cubicBezTo>
                  <a:close/>
                </a:path>
              </a:pathLst>
            </a:custGeom>
            <a:solidFill>
              <a:srgbClr val="4C5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 flipH="1">
              <a:off x="1283316" y="2094810"/>
              <a:ext cx="111808" cy="599283"/>
            </a:xfrm>
            <a:custGeom>
              <a:avLst/>
              <a:gdLst/>
              <a:ahLst/>
              <a:cxnLst/>
              <a:rect l="l" t="t" r="r" b="b"/>
              <a:pathLst>
                <a:path w="1528" h="8190" extrusionOk="0">
                  <a:moveTo>
                    <a:pt x="760" y="1"/>
                  </a:moveTo>
                  <a:cubicBezTo>
                    <a:pt x="636" y="1"/>
                    <a:pt x="1" y="1017"/>
                    <a:pt x="898" y="8190"/>
                  </a:cubicBezTo>
                  <a:lnTo>
                    <a:pt x="1528" y="8190"/>
                  </a:lnTo>
                  <a:cubicBezTo>
                    <a:pt x="1528" y="8190"/>
                    <a:pt x="873" y="131"/>
                    <a:pt x="775" y="7"/>
                  </a:cubicBezTo>
                  <a:cubicBezTo>
                    <a:pt x="771" y="3"/>
                    <a:pt x="766" y="1"/>
                    <a:pt x="760" y="1"/>
                  </a:cubicBezTo>
                  <a:close/>
                </a:path>
              </a:pathLst>
            </a:custGeom>
            <a:solidFill>
              <a:srgbClr val="4C5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 flipH="1">
              <a:off x="1076311" y="2694160"/>
              <a:ext cx="409400" cy="404205"/>
            </a:xfrm>
            <a:custGeom>
              <a:avLst/>
              <a:gdLst/>
              <a:ahLst/>
              <a:cxnLst/>
              <a:rect l="l" t="t" r="r" b="b"/>
              <a:pathLst>
                <a:path w="5595" h="5524" extrusionOk="0">
                  <a:moveTo>
                    <a:pt x="1465" y="0"/>
                  </a:moveTo>
                  <a:cubicBezTo>
                    <a:pt x="1465" y="1575"/>
                    <a:pt x="489" y="2128"/>
                    <a:pt x="148" y="3127"/>
                  </a:cubicBezTo>
                  <a:cubicBezTo>
                    <a:pt x="89" y="3295"/>
                    <a:pt x="49" y="3474"/>
                    <a:pt x="35" y="3674"/>
                  </a:cubicBezTo>
                  <a:cubicBezTo>
                    <a:pt x="1" y="4150"/>
                    <a:pt x="110" y="4734"/>
                    <a:pt x="467" y="5524"/>
                  </a:cubicBezTo>
                  <a:lnTo>
                    <a:pt x="5013" y="5524"/>
                  </a:lnTo>
                  <a:cubicBezTo>
                    <a:pt x="5449" y="4781"/>
                    <a:pt x="5594" y="4182"/>
                    <a:pt x="5569" y="3673"/>
                  </a:cubicBezTo>
                  <a:cubicBezTo>
                    <a:pt x="5560" y="3476"/>
                    <a:pt x="5524" y="3294"/>
                    <a:pt x="5469" y="3121"/>
                  </a:cubicBezTo>
                  <a:cubicBezTo>
                    <a:pt x="5114" y="1966"/>
                    <a:pt x="3931" y="1248"/>
                    <a:pt x="3931" y="0"/>
                  </a:cubicBezTo>
                  <a:close/>
                </a:path>
              </a:pathLst>
            </a:custGeom>
            <a:solidFill>
              <a:srgbClr val="ECE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flipH="1">
              <a:off x="1159508" y="2694160"/>
              <a:ext cx="326203" cy="404205"/>
            </a:xfrm>
            <a:custGeom>
              <a:avLst/>
              <a:gdLst/>
              <a:ahLst/>
              <a:cxnLst/>
              <a:rect l="l" t="t" r="r" b="b"/>
              <a:pathLst>
                <a:path w="4458" h="5524" extrusionOk="0">
                  <a:moveTo>
                    <a:pt x="1465" y="0"/>
                  </a:moveTo>
                  <a:cubicBezTo>
                    <a:pt x="1465" y="1575"/>
                    <a:pt x="489" y="2128"/>
                    <a:pt x="147" y="3127"/>
                  </a:cubicBezTo>
                  <a:cubicBezTo>
                    <a:pt x="89" y="3295"/>
                    <a:pt x="49" y="3474"/>
                    <a:pt x="35" y="3674"/>
                  </a:cubicBezTo>
                  <a:cubicBezTo>
                    <a:pt x="1" y="4150"/>
                    <a:pt x="110" y="4734"/>
                    <a:pt x="467" y="5524"/>
                  </a:cubicBezTo>
                  <a:lnTo>
                    <a:pt x="3877" y="5524"/>
                  </a:lnTo>
                  <a:cubicBezTo>
                    <a:pt x="4313" y="4781"/>
                    <a:pt x="4458" y="4182"/>
                    <a:pt x="4433" y="3673"/>
                  </a:cubicBezTo>
                  <a:cubicBezTo>
                    <a:pt x="4422" y="3476"/>
                    <a:pt x="4388" y="3294"/>
                    <a:pt x="4333" y="3121"/>
                  </a:cubicBezTo>
                  <a:cubicBezTo>
                    <a:pt x="3978" y="1966"/>
                    <a:pt x="2794" y="1248"/>
                    <a:pt x="2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 flipH="1">
              <a:off x="1107410" y="2010296"/>
              <a:ext cx="150077" cy="683797"/>
            </a:xfrm>
            <a:custGeom>
              <a:avLst/>
              <a:gdLst/>
              <a:ahLst/>
              <a:cxnLst/>
              <a:rect l="l" t="t" r="r" b="b"/>
              <a:pathLst>
                <a:path w="2051" h="9345" extrusionOk="0">
                  <a:moveTo>
                    <a:pt x="1813" y="0"/>
                  </a:moveTo>
                  <a:cubicBezTo>
                    <a:pt x="1701" y="0"/>
                    <a:pt x="1460" y="746"/>
                    <a:pt x="1107" y="2318"/>
                  </a:cubicBezTo>
                  <a:cubicBezTo>
                    <a:pt x="0" y="7237"/>
                    <a:pt x="246" y="9345"/>
                    <a:pt x="246" y="9345"/>
                  </a:cubicBezTo>
                  <a:lnTo>
                    <a:pt x="621" y="9345"/>
                  </a:lnTo>
                  <a:cubicBezTo>
                    <a:pt x="1704" y="3377"/>
                    <a:pt x="2051" y="0"/>
                    <a:pt x="1813" y="0"/>
                  </a:cubicBezTo>
                  <a:close/>
                </a:path>
              </a:pathLst>
            </a:custGeom>
            <a:solidFill>
              <a:srgbClr val="71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 flipH="1">
              <a:off x="1327146" y="2451010"/>
              <a:ext cx="127320" cy="243079"/>
            </a:xfrm>
            <a:custGeom>
              <a:avLst/>
              <a:gdLst/>
              <a:ahLst/>
              <a:cxnLst/>
              <a:rect l="l" t="t" r="r" b="b"/>
              <a:pathLst>
                <a:path w="1740" h="3322" extrusionOk="0">
                  <a:moveTo>
                    <a:pt x="329" y="1"/>
                  </a:moveTo>
                  <a:cubicBezTo>
                    <a:pt x="0" y="1"/>
                    <a:pt x="409" y="1094"/>
                    <a:pt x="1259" y="3322"/>
                  </a:cubicBezTo>
                  <a:lnTo>
                    <a:pt x="1526" y="3322"/>
                  </a:lnTo>
                  <a:cubicBezTo>
                    <a:pt x="1526" y="3322"/>
                    <a:pt x="1740" y="1009"/>
                    <a:pt x="774" y="248"/>
                  </a:cubicBezTo>
                  <a:cubicBezTo>
                    <a:pt x="566" y="83"/>
                    <a:pt x="420" y="1"/>
                    <a:pt x="329" y="1"/>
                  </a:cubicBezTo>
                  <a:close/>
                </a:path>
              </a:pathLst>
            </a:custGeom>
            <a:solidFill>
              <a:srgbClr val="71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 flipH="1">
              <a:off x="1120801" y="2485328"/>
              <a:ext cx="126442" cy="208761"/>
            </a:xfrm>
            <a:custGeom>
              <a:avLst/>
              <a:gdLst/>
              <a:ahLst/>
              <a:cxnLst/>
              <a:rect l="l" t="t" r="r" b="b"/>
              <a:pathLst>
                <a:path w="1728" h="2853" extrusionOk="0">
                  <a:moveTo>
                    <a:pt x="1533" y="0"/>
                  </a:moveTo>
                  <a:cubicBezTo>
                    <a:pt x="1330" y="0"/>
                    <a:pt x="667" y="1004"/>
                    <a:pt x="1" y="2853"/>
                  </a:cubicBezTo>
                  <a:lnTo>
                    <a:pt x="481" y="2853"/>
                  </a:lnTo>
                  <a:cubicBezTo>
                    <a:pt x="1506" y="906"/>
                    <a:pt x="1727" y="0"/>
                    <a:pt x="1533" y="0"/>
                  </a:cubicBezTo>
                  <a:close/>
                </a:path>
              </a:pathLst>
            </a:custGeom>
            <a:solidFill>
              <a:srgbClr val="71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 flipH="1">
              <a:off x="1078213" y="2862968"/>
              <a:ext cx="404937" cy="101929"/>
            </a:xfrm>
            <a:custGeom>
              <a:avLst/>
              <a:gdLst/>
              <a:ahLst/>
              <a:cxnLst/>
              <a:rect l="l" t="t" r="r" b="b"/>
              <a:pathLst>
                <a:path w="5534" h="1393" extrusionOk="0">
                  <a:moveTo>
                    <a:pt x="1491" y="0"/>
                  </a:moveTo>
                  <a:cubicBezTo>
                    <a:pt x="1034" y="0"/>
                    <a:pt x="801" y="305"/>
                    <a:pt x="632" y="528"/>
                  </a:cubicBezTo>
                  <a:cubicBezTo>
                    <a:pt x="466" y="746"/>
                    <a:pt x="381" y="836"/>
                    <a:pt x="216" y="836"/>
                  </a:cubicBezTo>
                  <a:cubicBezTo>
                    <a:pt x="177" y="836"/>
                    <a:pt x="144" y="830"/>
                    <a:pt x="112" y="821"/>
                  </a:cubicBezTo>
                  <a:cubicBezTo>
                    <a:pt x="54" y="988"/>
                    <a:pt x="14" y="1167"/>
                    <a:pt x="1" y="1367"/>
                  </a:cubicBezTo>
                  <a:cubicBezTo>
                    <a:pt x="66" y="1383"/>
                    <a:pt x="138" y="1392"/>
                    <a:pt x="216" y="1392"/>
                  </a:cubicBezTo>
                  <a:cubicBezTo>
                    <a:pt x="673" y="1392"/>
                    <a:pt x="906" y="1088"/>
                    <a:pt x="1076" y="865"/>
                  </a:cubicBezTo>
                  <a:cubicBezTo>
                    <a:pt x="1241" y="646"/>
                    <a:pt x="1326" y="557"/>
                    <a:pt x="1491" y="557"/>
                  </a:cubicBezTo>
                  <a:cubicBezTo>
                    <a:pt x="1655" y="557"/>
                    <a:pt x="1739" y="646"/>
                    <a:pt x="1906" y="865"/>
                  </a:cubicBezTo>
                  <a:cubicBezTo>
                    <a:pt x="2076" y="1088"/>
                    <a:pt x="2308" y="1392"/>
                    <a:pt x="2764" y="1392"/>
                  </a:cubicBezTo>
                  <a:cubicBezTo>
                    <a:pt x="3220" y="1392"/>
                    <a:pt x="3453" y="1088"/>
                    <a:pt x="3623" y="865"/>
                  </a:cubicBezTo>
                  <a:cubicBezTo>
                    <a:pt x="3788" y="646"/>
                    <a:pt x="3874" y="557"/>
                    <a:pt x="4038" y="557"/>
                  </a:cubicBezTo>
                  <a:cubicBezTo>
                    <a:pt x="4202" y="557"/>
                    <a:pt x="4286" y="646"/>
                    <a:pt x="4454" y="865"/>
                  </a:cubicBezTo>
                  <a:cubicBezTo>
                    <a:pt x="4623" y="1088"/>
                    <a:pt x="4856" y="1392"/>
                    <a:pt x="5312" y="1392"/>
                  </a:cubicBezTo>
                  <a:cubicBezTo>
                    <a:pt x="5393" y="1392"/>
                    <a:pt x="5467" y="1383"/>
                    <a:pt x="5534" y="1366"/>
                  </a:cubicBezTo>
                  <a:cubicBezTo>
                    <a:pt x="5524" y="1169"/>
                    <a:pt x="5489" y="987"/>
                    <a:pt x="5434" y="814"/>
                  </a:cubicBezTo>
                  <a:cubicBezTo>
                    <a:pt x="5398" y="829"/>
                    <a:pt x="5358" y="836"/>
                    <a:pt x="5312" y="836"/>
                  </a:cubicBezTo>
                  <a:cubicBezTo>
                    <a:pt x="5148" y="836"/>
                    <a:pt x="5063" y="746"/>
                    <a:pt x="4896" y="528"/>
                  </a:cubicBezTo>
                  <a:cubicBezTo>
                    <a:pt x="4728" y="305"/>
                    <a:pt x="4495" y="0"/>
                    <a:pt x="4038" y="0"/>
                  </a:cubicBezTo>
                  <a:cubicBezTo>
                    <a:pt x="3581" y="0"/>
                    <a:pt x="3348" y="305"/>
                    <a:pt x="3180" y="528"/>
                  </a:cubicBezTo>
                  <a:cubicBezTo>
                    <a:pt x="3013" y="746"/>
                    <a:pt x="2929" y="836"/>
                    <a:pt x="2764" y="836"/>
                  </a:cubicBezTo>
                  <a:cubicBezTo>
                    <a:pt x="2599" y="836"/>
                    <a:pt x="2516" y="746"/>
                    <a:pt x="2349" y="528"/>
                  </a:cubicBezTo>
                  <a:cubicBezTo>
                    <a:pt x="2179" y="305"/>
                    <a:pt x="1947" y="0"/>
                    <a:pt x="1491" y="0"/>
                  </a:cubicBezTo>
                  <a:close/>
                </a:path>
              </a:pathLst>
            </a:custGeom>
            <a:solidFill>
              <a:srgbClr val="EBE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 flipH="1">
              <a:off x="1002469" y="3088337"/>
              <a:ext cx="610990" cy="69368"/>
            </a:xfrm>
            <a:custGeom>
              <a:avLst/>
              <a:gdLst/>
              <a:ahLst/>
              <a:cxnLst/>
              <a:rect l="l" t="t" r="r" b="b"/>
              <a:pathLst>
                <a:path w="8350" h="948" extrusionOk="0">
                  <a:moveTo>
                    <a:pt x="0" y="1"/>
                  </a:moveTo>
                  <a:lnTo>
                    <a:pt x="0" y="947"/>
                  </a:lnTo>
                  <a:lnTo>
                    <a:pt x="8349" y="947"/>
                  </a:lnTo>
                  <a:lnTo>
                    <a:pt x="8349" y="1"/>
                  </a:lnTo>
                  <a:close/>
                </a:path>
              </a:pathLst>
            </a:custGeom>
            <a:solidFill>
              <a:srgbClr val="C19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604128" y="3677140"/>
              <a:ext cx="248055" cy="914949"/>
            </a:xfrm>
            <a:custGeom>
              <a:avLst/>
              <a:gdLst/>
              <a:ahLst/>
              <a:cxnLst/>
              <a:rect l="l" t="t" r="r" b="b"/>
              <a:pathLst>
                <a:path w="3390" h="12504" fill="none" extrusionOk="0">
                  <a:moveTo>
                    <a:pt x="3390" y="1"/>
                  </a:moveTo>
                  <a:lnTo>
                    <a:pt x="0" y="1250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075430" y="3677140"/>
              <a:ext cx="38855" cy="914949"/>
            </a:xfrm>
            <a:custGeom>
              <a:avLst/>
              <a:gdLst/>
              <a:ahLst/>
              <a:cxnLst/>
              <a:rect l="l" t="t" r="r" b="b"/>
              <a:pathLst>
                <a:path w="531" h="12504" fill="none" extrusionOk="0">
                  <a:moveTo>
                    <a:pt x="530" y="1"/>
                  </a:moveTo>
                  <a:lnTo>
                    <a:pt x="0" y="1250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617708" y="3677140"/>
              <a:ext cx="38928" cy="914949"/>
            </a:xfrm>
            <a:custGeom>
              <a:avLst/>
              <a:gdLst/>
              <a:ahLst/>
              <a:cxnLst/>
              <a:rect l="l" t="t" r="r" b="b"/>
              <a:pathLst>
                <a:path w="532" h="12504" fill="none" extrusionOk="0">
                  <a:moveTo>
                    <a:pt x="532" y="1"/>
                  </a:moveTo>
                  <a:lnTo>
                    <a:pt x="0" y="1250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714252" y="4111123"/>
              <a:ext cx="922047" cy="74563"/>
            </a:xfrm>
            <a:custGeom>
              <a:avLst/>
              <a:gdLst/>
              <a:ahLst/>
              <a:cxnLst/>
              <a:rect l="l" t="t" r="r" b="b"/>
              <a:pathLst>
                <a:path w="12601" h="1019" fill="none" extrusionOk="0">
                  <a:moveTo>
                    <a:pt x="1" y="1018"/>
                  </a:moveTo>
                  <a:lnTo>
                    <a:pt x="1" y="1018"/>
                  </a:lnTo>
                  <a:cubicBezTo>
                    <a:pt x="164" y="418"/>
                    <a:pt x="710" y="1"/>
                    <a:pt x="1332" y="1"/>
                  </a:cubicBezTo>
                  <a:lnTo>
                    <a:pt x="3917" y="1"/>
                  </a:lnTo>
                  <a:cubicBezTo>
                    <a:pt x="4523" y="1"/>
                    <a:pt x="5047" y="425"/>
                    <a:pt x="5172" y="1018"/>
                  </a:cubicBezTo>
                  <a:lnTo>
                    <a:pt x="5199" y="924"/>
                  </a:lnTo>
                  <a:cubicBezTo>
                    <a:pt x="5358" y="377"/>
                    <a:pt x="5860" y="1"/>
                    <a:pt x="6429" y="1"/>
                  </a:cubicBezTo>
                  <a:lnTo>
                    <a:pt x="11608" y="1"/>
                  </a:lnTo>
                  <a:cubicBezTo>
                    <a:pt x="12161" y="1"/>
                    <a:pt x="12601" y="466"/>
                    <a:pt x="12570" y="101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652861" y="2080018"/>
              <a:ext cx="940998" cy="1597722"/>
            </a:xfrm>
            <a:custGeom>
              <a:avLst/>
              <a:gdLst/>
              <a:ahLst/>
              <a:cxnLst/>
              <a:rect l="l" t="t" r="r" b="b"/>
              <a:pathLst>
                <a:path w="12860" h="21835" fill="none" extrusionOk="0">
                  <a:moveTo>
                    <a:pt x="2724" y="21828"/>
                  </a:moveTo>
                  <a:cubicBezTo>
                    <a:pt x="1" y="6251"/>
                    <a:pt x="4713" y="0"/>
                    <a:pt x="12859" y="218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815669" y="2851177"/>
              <a:ext cx="388107" cy="0"/>
            </a:xfrm>
            <a:custGeom>
              <a:avLst/>
              <a:gdLst/>
              <a:ahLst/>
              <a:cxnLst/>
              <a:rect l="l" t="t" r="r" b="b"/>
              <a:pathLst>
                <a:path w="5304" fill="none" extrusionOk="0">
                  <a:moveTo>
                    <a:pt x="5304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795693" y="3073692"/>
              <a:ext cx="538184" cy="73"/>
            </a:xfrm>
            <a:custGeom>
              <a:avLst/>
              <a:gdLst/>
              <a:ahLst/>
              <a:cxnLst/>
              <a:rect l="l" t="t" r="r" b="b"/>
              <a:pathLst>
                <a:path w="7355" h="1" fill="none" extrusionOk="0">
                  <a:moveTo>
                    <a:pt x="7354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803303" y="3296281"/>
              <a:ext cx="636381" cy="73"/>
            </a:xfrm>
            <a:custGeom>
              <a:avLst/>
              <a:gdLst/>
              <a:ahLst/>
              <a:cxnLst/>
              <a:rect l="l" t="t" r="r" b="b"/>
              <a:pathLst>
                <a:path w="8697" h="1" fill="none" extrusionOk="0">
                  <a:moveTo>
                    <a:pt x="869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827376" y="3518870"/>
              <a:ext cx="705456" cy="73"/>
            </a:xfrm>
            <a:custGeom>
              <a:avLst/>
              <a:gdLst/>
              <a:ahLst/>
              <a:cxnLst/>
              <a:rect l="l" t="t" r="r" b="b"/>
              <a:pathLst>
                <a:path w="9641" h="1" fill="none" extrusionOk="0">
                  <a:moveTo>
                    <a:pt x="964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837767" y="3622627"/>
              <a:ext cx="1053757" cy="59197"/>
            </a:xfrm>
            <a:custGeom>
              <a:avLst/>
              <a:gdLst/>
              <a:ahLst/>
              <a:cxnLst/>
              <a:rect l="l" t="t" r="r" b="b"/>
              <a:pathLst>
                <a:path w="14401" h="809" extrusionOk="0">
                  <a:moveTo>
                    <a:pt x="0" y="1"/>
                  </a:moveTo>
                  <a:lnTo>
                    <a:pt x="144" y="809"/>
                  </a:lnTo>
                  <a:lnTo>
                    <a:pt x="14401" y="809"/>
                  </a:lnTo>
                  <a:lnTo>
                    <a:pt x="14256" y="1"/>
                  </a:lnTo>
                  <a:close/>
                </a:path>
              </a:pathLst>
            </a:custGeom>
            <a:solidFill>
              <a:srgbClr val="956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198725" y="3622627"/>
              <a:ext cx="692797" cy="59197"/>
            </a:xfrm>
            <a:custGeom>
              <a:avLst/>
              <a:gdLst/>
              <a:ahLst/>
              <a:cxnLst/>
              <a:rect l="l" t="t" r="r" b="b"/>
              <a:pathLst>
                <a:path w="9468" h="809" extrusionOk="0">
                  <a:moveTo>
                    <a:pt x="0" y="1"/>
                  </a:moveTo>
                  <a:lnTo>
                    <a:pt x="145" y="809"/>
                  </a:lnTo>
                  <a:lnTo>
                    <a:pt x="9468" y="809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rgbClr val="573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268604" y="3420307"/>
              <a:ext cx="435596" cy="988048"/>
            </a:xfrm>
            <a:custGeom>
              <a:avLst/>
              <a:gdLst/>
              <a:ahLst/>
              <a:cxnLst/>
              <a:rect l="l" t="t" r="r" b="b"/>
              <a:pathLst>
                <a:path w="5953" h="13503" extrusionOk="0">
                  <a:moveTo>
                    <a:pt x="3809" y="0"/>
                  </a:moveTo>
                  <a:cubicBezTo>
                    <a:pt x="3270" y="543"/>
                    <a:pt x="2925" y="1379"/>
                    <a:pt x="2443" y="2255"/>
                  </a:cubicBezTo>
                  <a:cubicBezTo>
                    <a:pt x="1" y="6676"/>
                    <a:pt x="1721" y="11324"/>
                    <a:pt x="1197" y="13130"/>
                  </a:cubicBezTo>
                  <a:lnTo>
                    <a:pt x="2096" y="13502"/>
                  </a:lnTo>
                  <a:lnTo>
                    <a:pt x="5376" y="3161"/>
                  </a:lnTo>
                  <a:lnTo>
                    <a:pt x="5639" y="2335"/>
                  </a:lnTo>
                  <a:cubicBezTo>
                    <a:pt x="5952" y="1345"/>
                    <a:pt x="5336" y="302"/>
                    <a:pt x="4317" y="101"/>
                  </a:cubicBezTo>
                  <a:lnTo>
                    <a:pt x="3809" y="0"/>
                  </a:ln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270360" y="4240198"/>
              <a:ext cx="260494" cy="363301"/>
            </a:xfrm>
            <a:custGeom>
              <a:avLst/>
              <a:gdLst/>
              <a:ahLst/>
              <a:cxnLst/>
              <a:rect l="l" t="t" r="r" b="b"/>
              <a:pathLst>
                <a:path w="3560" h="4965" extrusionOk="0">
                  <a:moveTo>
                    <a:pt x="2094" y="1"/>
                  </a:moveTo>
                  <a:cubicBezTo>
                    <a:pt x="187" y="703"/>
                    <a:pt x="1" y="1953"/>
                    <a:pt x="1" y="1953"/>
                  </a:cubicBezTo>
                  <a:cubicBezTo>
                    <a:pt x="1222" y="2815"/>
                    <a:pt x="1611" y="4964"/>
                    <a:pt x="1611" y="4964"/>
                  </a:cubicBezTo>
                  <a:lnTo>
                    <a:pt x="3559" y="4964"/>
                  </a:lnTo>
                  <a:lnTo>
                    <a:pt x="2416" y="4572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254409" y="4296394"/>
              <a:ext cx="276446" cy="307105"/>
            </a:xfrm>
            <a:custGeom>
              <a:avLst/>
              <a:gdLst/>
              <a:ahLst/>
              <a:cxnLst/>
              <a:rect l="l" t="t" r="r" b="b"/>
              <a:pathLst>
                <a:path w="3778" h="4197" extrusionOk="0">
                  <a:moveTo>
                    <a:pt x="978" y="1"/>
                  </a:moveTo>
                  <a:cubicBezTo>
                    <a:pt x="0" y="436"/>
                    <a:pt x="219" y="1185"/>
                    <a:pt x="219" y="1185"/>
                  </a:cubicBezTo>
                  <a:cubicBezTo>
                    <a:pt x="1360" y="2134"/>
                    <a:pt x="1829" y="4196"/>
                    <a:pt x="1829" y="4196"/>
                  </a:cubicBezTo>
                  <a:lnTo>
                    <a:pt x="3777" y="4196"/>
                  </a:lnTo>
                  <a:lnTo>
                    <a:pt x="2634" y="3804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2270360" y="4383102"/>
              <a:ext cx="31976" cy="220396"/>
            </a:xfrm>
            <a:custGeom>
              <a:avLst/>
              <a:gdLst/>
              <a:ahLst/>
              <a:cxnLst/>
              <a:rect l="l" t="t" r="r" b="b"/>
              <a:pathLst>
                <a:path w="437" h="3012" extrusionOk="0">
                  <a:moveTo>
                    <a:pt x="1" y="0"/>
                  </a:moveTo>
                  <a:lnTo>
                    <a:pt x="221" y="3011"/>
                  </a:lnTo>
                  <a:lnTo>
                    <a:pt x="381" y="301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2581268" y="3460405"/>
              <a:ext cx="368570" cy="955121"/>
            </a:xfrm>
            <a:custGeom>
              <a:avLst/>
              <a:gdLst/>
              <a:ahLst/>
              <a:cxnLst/>
              <a:rect l="l" t="t" r="r" b="b"/>
              <a:pathLst>
                <a:path w="5037" h="13053" extrusionOk="0">
                  <a:moveTo>
                    <a:pt x="1247" y="0"/>
                  </a:moveTo>
                  <a:cubicBezTo>
                    <a:pt x="1083" y="0"/>
                    <a:pt x="914" y="24"/>
                    <a:pt x="747" y="74"/>
                  </a:cubicBezTo>
                  <a:lnTo>
                    <a:pt x="251" y="223"/>
                  </a:lnTo>
                  <a:cubicBezTo>
                    <a:pt x="30" y="953"/>
                    <a:pt x="114" y="1854"/>
                    <a:pt x="96" y="2854"/>
                  </a:cubicBezTo>
                  <a:cubicBezTo>
                    <a:pt x="1" y="7905"/>
                    <a:pt x="3692" y="11211"/>
                    <a:pt x="4071" y="13053"/>
                  </a:cubicBezTo>
                  <a:lnTo>
                    <a:pt x="5037" y="12998"/>
                  </a:lnTo>
                  <a:lnTo>
                    <a:pt x="3114" y="2286"/>
                  </a:lnTo>
                  <a:lnTo>
                    <a:pt x="2959" y="1432"/>
                  </a:lnTo>
                  <a:cubicBezTo>
                    <a:pt x="2805" y="582"/>
                    <a:pt x="2065" y="0"/>
                    <a:pt x="1247" y="0"/>
                  </a:cubicBez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780150" y="4240198"/>
              <a:ext cx="281934" cy="363301"/>
            </a:xfrm>
            <a:custGeom>
              <a:avLst/>
              <a:gdLst/>
              <a:ahLst/>
              <a:cxnLst/>
              <a:rect l="l" t="t" r="r" b="b"/>
              <a:pathLst>
                <a:path w="3853" h="4965" extrusionOk="0">
                  <a:moveTo>
                    <a:pt x="1907" y="1"/>
                  </a:moveTo>
                  <a:cubicBezTo>
                    <a:pt x="0" y="703"/>
                    <a:pt x="295" y="1953"/>
                    <a:pt x="295" y="1953"/>
                  </a:cubicBezTo>
                  <a:cubicBezTo>
                    <a:pt x="1515" y="2815"/>
                    <a:pt x="1905" y="4964"/>
                    <a:pt x="1905" y="4964"/>
                  </a:cubicBezTo>
                  <a:lnTo>
                    <a:pt x="3853" y="4964"/>
                  </a:lnTo>
                  <a:lnTo>
                    <a:pt x="2710" y="4572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754174" y="4301662"/>
              <a:ext cx="307910" cy="301837"/>
            </a:xfrm>
            <a:custGeom>
              <a:avLst/>
              <a:gdLst/>
              <a:ahLst/>
              <a:cxnLst/>
              <a:rect l="l" t="t" r="r" b="b"/>
              <a:pathLst>
                <a:path w="4208" h="4125" extrusionOk="0">
                  <a:moveTo>
                    <a:pt x="978" y="1"/>
                  </a:moveTo>
                  <a:cubicBezTo>
                    <a:pt x="1" y="438"/>
                    <a:pt x="650" y="1113"/>
                    <a:pt x="650" y="1113"/>
                  </a:cubicBezTo>
                  <a:cubicBezTo>
                    <a:pt x="1791" y="2062"/>
                    <a:pt x="2260" y="4124"/>
                    <a:pt x="2260" y="4124"/>
                  </a:cubicBezTo>
                  <a:lnTo>
                    <a:pt x="4208" y="4124"/>
                  </a:lnTo>
                  <a:lnTo>
                    <a:pt x="3065" y="3732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801736" y="4383102"/>
              <a:ext cx="31903" cy="220396"/>
            </a:xfrm>
            <a:custGeom>
              <a:avLst/>
              <a:gdLst/>
              <a:ahLst/>
              <a:cxnLst/>
              <a:rect l="l" t="t" r="r" b="b"/>
              <a:pathLst>
                <a:path w="436" h="3012" extrusionOk="0">
                  <a:moveTo>
                    <a:pt x="0" y="0"/>
                  </a:moveTo>
                  <a:lnTo>
                    <a:pt x="221" y="3011"/>
                  </a:lnTo>
                  <a:lnTo>
                    <a:pt x="380" y="301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343898" y="2645930"/>
              <a:ext cx="355472" cy="641650"/>
            </a:xfrm>
            <a:custGeom>
              <a:avLst/>
              <a:gdLst/>
              <a:ahLst/>
              <a:cxnLst/>
              <a:rect l="l" t="t" r="r" b="b"/>
              <a:pathLst>
                <a:path w="4858" h="8769" extrusionOk="0">
                  <a:moveTo>
                    <a:pt x="2881" y="1"/>
                  </a:moveTo>
                  <a:lnTo>
                    <a:pt x="1" y="1294"/>
                  </a:lnTo>
                  <a:lnTo>
                    <a:pt x="1933" y="7745"/>
                  </a:lnTo>
                  <a:cubicBezTo>
                    <a:pt x="2123" y="8381"/>
                    <a:pt x="2703" y="8769"/>
                    <a:pt x="3311" y="8769"/>
                  </a:cubicBezTo>
                  <a:cubicBezTo>
                    <a:pt x="3558" y="8769"/>
                    <a:pt x="3809" y="8705"/>
                    <a:pt x="4041" y="8568"/>
                  </a:cubicBezTo>
                  <a:cubicBezTo>
                    <a:pt x="4590" y="8241"/>
                    <a:pt x="4858" y="7589"/>
                    <a:pt x="4697" y="6971"/>
                  </a:cubicBezTo>
                  <a:lnTo>
                    <a:pt x="2881" y="1"/>
                  </a:lnTo>
                  <a:close/>
                </a:path>
              </a:pathLst>
            </a:custGeom>
            <a:solidFill>
              <a:srgbClr val="33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2372655" y="2860177"/>
              <a:ext cx="181395" cy="473426"/>
            </a:xfrm>
            <a:custGeom>
              <a:avLst/>
              <a:gdLst/>
              <a:ahLst/>
              <a:cxnLst/>
              <a:rect l="l" t="t" r="r" b="b"/>
              <a:pathLst>
                <a:path w="2479" h="6470" extrusionOk="0">
                  <a:moveTo>
                    <a:pt x="1" y="0"/>
                  </a:moveTo>
                  <a:lnTo>
                    <a:pt x="1" y="6470"/>
                  </a:lnTo>
                  <a:lnTo>
                    <a:pt x="2478" y="6470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33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936696" y="3091400"/>
              <a:ext cx="893290" cy="565111"/>
            </a:xfrm>
            <a:custGeom>
              <a:avLst/>
              <a:gdLst/>
              <a:ahLst/>
              <a:cxnLst/>
              <a:rect l="l" t="t" r="r" b="b"/>
              <a:pathLst>
                <a:path w="12208" h="7723" extrusionOk="0">
                  <a:moveTo>
                    <a:pt x="2505" y="0"/>
                  </a:moveTo>
                  <a:lnTo>
                    <a:pt x="2504" y="1"/>
                  </a:lnTo>
                  <a:lnTo>
                    <a:pt x="1068" y="2784"/>
                  </a:lnTo>
                  <a:cubicBezTo>
                    <a:pt x="1" y="4851"/>
                    <a:pt x="1502" y="7314"/>
                    <a:pt x="3828" y="7314"/>
                  </a:cubicBezTo>
                  <a:lnTo>
                    <a:pt x="5564" y="7314"/>
                  </a:lnTo>
                  <a:lnTo>
                    <a:pt x="6043" y="7722"/>
                  </a:lnTo>
                  <a:lnTo>
                    <a:pt x="12207" y="7722"/>
                  </a:lnTo>
                  <a:lnTo>
                    <a:pt x="12079" y="6377"/>
                  </a:lnTo>
                  <a:cubicBezTo>
                    <a:pt x="11951" y="5046"/>
                    <a:pt x="10969" y="3958"/>
                    <a:pt x="9659" y="3692"/>
                  </a:cubicBezTo>
                  <a:lnTo>
                    <a:pt x="7991" y="3258"/>
                  </a:lnTo>
                  <a:lnTo>
                    <a:pt x="7311" y="3082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71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119918" y="3091400"/>
              <a:ext cx="408010" cy="290568"/>
            </a:xfrm>
            <a:custGeom>
              <a:avLst/>
              <a:gdLst/>
              <a:ahLst/>
              <a:cxnLst/>
              <a:rect l="l" t="t" r="r" b="b"/>
              <a:pathLst>
                <a:path w="5576" h="3971" extrusionOk="0">
                  <a:moveTo>
                    <a:pt x="0" y="0"/>
                  </a:moveTo>
                  <a:lnTo>
                    <a:pt x="0" y="1"/>
                  </a:lnTo>
                  <a:lnTo>
                    <a:pt x="939" y="2632"/>
                  </a:lnTo>
                  <a:lnTo>
                    <a:pt x="2835" y="3910"/>
                  </a:lnTo>
                  <a:lnTo>
                    <a:pt x="5575" y="3970"/>
                  </a:lnTo>
                  <a:lnTo>
                    <a:pt x="5487" y="3258"/>
                  </a:lnTo>
                  <a:lnTo>
                    <a:pt x="4807" y="3082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rgbClr val="4C5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936769" y="3091327"/>
              <a:ext cx="541330" cy="565184"/>
            </a:xfrm>
            <a:custGeom>
              <a:avLst/>
              <a:gdLst/>
              <a:ahLst/>
              <a:cxnLst/>
              <a:rect l="l" t="t" r="r" b="b"/>
              <a:pathLst>
                <a:path w="7398" h="7724" extrusionOk="0">
                  <a:moveTo>
                    <a:pt x="2503" y="0"/>
                  </a:moveTo>
                  <a:lnTo>
                    <a:pt x="1066" y="2786"/>
                  </a:lnTo>
                  <a:cubicBezTo>
                    <a:pt x="1" y="4853"/>
                    <a:pt x="1501" y="7315"/>
                    <a:pt x="3826" y="7315"/>
                  </a:cubicBezTo>
                  <a:lnTo>
                    <a:pt x="5562" y="7315"/>
                  </a:lnTo>
                  <a:lnTo>
                    <a:pt x="6041" y="7723"/>
                  </a:lnTo>
                  <a:lnTo>
                    <a:pt x="7397" y="7723"/>
                  </a:lnTo>
                  <a:lnTo>
                    <a:pt x="7086" y="6427"/>
                  </a:lnTo>
                  <a:lnTo>
                    <a:pt x="5350" y="6427"/>
                  </a:lnTo>
                  <a:cubicBezTo>
                    <a:pt x="3024" y="6427"/>
                    <a:pt x="1525" y="3965"/>
                    <a:pt x="2590" y="1898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rgbClr val="4C5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159724" y="3343477"/>
              <a:ext cx="293934" cy="51806"/>
            </a:xfrm>
            <a:custGeom>
              <a:avLst/>
              <a:gdLst/>
              <a:ahLst/>
              <a:cxnLst/>
              <a:rect l="l" t="t" r="r" b="b"/>
              <a:pathLst>
                <a:path w="4017" h="708" fill="none" extrusionOk="0">
                  <a:moveTo>
                    <a:pt x="4016" y="1"/>
                  </a:moveTo>
                  <a:lnTo>
                    <a:pt x="0" y="707"/>
                  </a:lnTo>
                </a:path>
              </a:pathLst>
            </a:custGeom>
            <a:noFill/>
            <a:ln w="475" cap="flat" cmpd="sng">
              <a:solidFill>
                <a:srgbClr val="BAA9B6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061673" y="3230134"/>
              <a:ext cx="416425" cy="426376"/>
            </a:xfrm>
            <a:custGeom>
              <a:avLst/>
              <a:gdLst/>
              <a:ahLst/>
              <a:cxnLst/>
              <a:rect l="l" t="t" r="r" b="b"/>
              <a:pathLst>
                <a:path w="5691" h="5827" fill="none" extrusionOk="0">
                  <a:moveTo>
                    <a:pt x="883" y="1"/>
                  </a:moveTo>
                  <a:lnTo>
                    <a:pt x="718" y="456"/>
                  </a:lnTo>
                  <a:cubicBezTo>
                    <a:pt x="1" y="2438"/>
                    <a:pt x="1468" y="4530"/>
                    <a:pt x="3576" y="4530"/>
                  </a:cubicBezTo>
                  <a:lnTo>
                    <a:pt x="5379" y="4530"/>
                  </a:lnTo>
                  <a:lnTo>
                    <a:pt x="5690" y="5826"/>
                  </a:lnTo>
                </a:path>
              </a:pathLst>
            </a:custGeom>
            <a:noFill/>
            <a:ln w="475" cap="flat" cmpd="sng">
              <a:solidFill>
                <a:srgbClr val="4C5F39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453583" y="3373916"/>
              <a:ext cx="189956" cy="165004"/>
            </a:xfrm>
            <a:custGeom>
              <a:avLst/>
              <a:gdLst/>
              <a:ahLst/>
              <a:cxnLst/>
              <a:rect l="l" t="t" r="r" b="b"/>
              <a:pathLst>
                <a:path w="2596" h="2255" fill="none" extrusionOk="0">
                  <a:moveTo>
                    <a:pt x="2595" y="2254"/>
                  </a:moveTo>
                  <a:lnTo>
                    <a:pt x="2595" y="2254"/>
                  </a:lnTo>
                  <a:cubicBezTo>
                    <a:pt x="2595" y="1250"/>
                    <a:pt x="1888" y="385"/>
                    <a:pt x="903" y="184"/>
                  </a:cubicBezTo>
                  <a:lnTo>
                    <a:pt x="0" y="1"/>
                  </a:lnTo>
                </a:path>
              </a:pathLst>
            </a:custGeom>
            <a:noFill/>
            <a:ln w="475" cap="flat" cmpd="sng">
              <a:solidFill>
                <a:srgbClr val="4C5F39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43825" y="3524577"/>
              <a:ext cx="166541" cy="102076"/>
            </a:xfrm>
            <a:custGeom>
              <a:avLst/>
              <a:gdLst/>
              <a:ahLst/>
              <a:cxnLst/>
              <a:rect l="l" t="t" r="r" b="b"/>
              <a:pathLst>
                <a:path w="2276" h="1395" fill="none" extrusionOk="0">
                  <a:moveTo>
                    <a:pt x="0" y="1394"/>
                  </a:moveTo>
                  <a:lnTo>
                    <a:pt x="2275" y="1"/>
                  </a:lnTo>
                </a:path>
              </a:pathLst>
            </a:custGeom>
            <a:noFill/>
            <a:ln w="475" cap="flat" cmpd="sng">
              <a:solidFill>
                <a:srgbClr val="4C5F39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1987477" y="2565587"/>
              <a:ext cx="550257" cy="562916"/>
            </a:xfrm>
            <a:custGeom>
              <a:avLst/>
              <a:gdLst/>
              <a:ahLst/>
              <a:cxnLst/>
              <a:rect l="l" t="t" r="r" b="b"/>
              <a:pathLst>
                <a:path w="7520" h="7693" extrusionOk="0">
                  <a:moveTo>
                    <a:pt x="4977" y="0"/>
                  </a:moveTo>
                  <a:lnTo>
                    <a:pt x="2602" y="398"/>
                  </a:lnTo>
                  <a:cubicBezTo>
                    <a:pt x="2564" y="406"/>
                    <a:pt x="2520" y="413"/>
                    <a:pt x="2478" y="423"/>
                  </a:cubicBezTo>
                  <a:cubicBezTo>
                    <a:pt x="889" y="766"/>
                    <a:pt x="1" y="2514"/>
                    <a:pt x="712" y="4002"/>
                  </a:cubicBezTo>
                  <a:cubicBezTo>
                    <a:pt x="889" y="4374"/>
                    <a:pt x="1093" y="4709"/>
                    <a:pt x="1320" y="5015"/>
                  </a:cubicBezTo>
                  <a:cubicBezTo>
                    <a:pt x="1379" y="5095"/>
                    <a:pt x="1439" y="5173"/>
                    <a:pt x="1502" y="5251"/>
                  </a:cubicBezTo>
                  <a:cubicBezTo>
                    <a:pt x="2407" y="6369"/>
                    <a:pt x="3581" y="7071"/>
                    <a:pt x="4581" y="7693"/>
                  </a:cubicBezTo>
                  <a:lnTo>
                    <a:pt x="5496" y="5852"/>
                  </a:lnTo>
                  <a:lnTo>
                    <a:pt x="5865" y="5107"/>
                  </a:lnTo>
                  <a:lnTo>
                    <a:pt x="5920" y="4999"/>
                  </a:lnTo>
                  <a:lnTo>
                    <a:pt x="6948" y="2931"/>
                  </a:lnTo>
                  <a:lnTo>
                    <a:pt x="7519" y="1780"/>
                  </a:lnTo>
                  <a:cubicBezTo>
                    <a:pt x="7516" y="1028"/>
                    <a:pt x="7117" y="569"/>
                    <a:pt x="6280" y="291"/>
                  </a:cubicBezTo>
                  <a:cubicBezTo>
                    <a:pt x="6227" y="272"/>
                    <a:pt x="6173" y="256"/>
                    <a:pt x="6114" y="246"/>
                  </a:cubicBezTo>
                  <a:lnTo>
                    <a:pt x="4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2168724" y="2549269"/>
              <a:ext cx="309373" cy="217322"/>
            </a:xfrm>
            <a:custGeom>
              <a:avLst/>
              <a:gdLst/>
              <a:ahLst/>
              <a:cxnLst/>
              <a:rect l="l" t="t" r="r" b="b"/>
              <a:pathLst>
                <a:path w="4228" h="2970" extrusionOk="0">
                  <a:moveTo>
                    <a:pt x="2746" y="0"/>
                  </a:moveTo>
                  <a:lnTo>
                    <a:pt x="1" y="646"/>
                  </a:lnTo>
                  <a:lnTo>
                    <a:pt x="876" y="2969"/>
                  </a:lnTo>
                  <a:cubicBezTo>
                    <a:pt x="1373" y="2651"/>
                    <a:pt x="2435" y="2428"/>
                    <a:pt x="3284" y="2354"/>
                  </a:cubicBezTo>
                  <a:cubicBezTo>
                    <a:pt x="3483" y="2336"/>
                    <a:pt x="3670" y="2327"/>
                    <a:pt x="3835" y="2327"/>
                  </a:cubicBezTo>
                  <a:cubicBezTo>
                    <a:pt x="3901" y="2327"/>
                    <a:pt x="3963" y="2328"/>
                    <a:pt x="4021" y="2331"/>
                  </a:cubicBezTo>
                  <a:cubicBezTo>
                    <a:pt x="4097" y="2334"/>
                    <a:pt x="4167" y="2342"/>
                    <a:pt x="4227" y="2350"/>
                  </a:cubicBezTo>
                  <a:lnTo>
                    <a:pt x="2746" y="0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2369582" y="2549269"/>
              <a:ext cx="93441" cy="172321"/>
            </a:xfrm>
            <a:custGeom>
              <a:avLst/>
              <a:gdLst/>
              <a:ahLst/>
              <a:cxnLst/>
              <a:rect l="l" t="t" r="r" b="b"/>
              <a:pathLst>
                <a:path w="1277" h="2355" extrusionOk="0">
                  <a:moveTo>
                    <a:pt x="1" y="0"/>
                  </a:moveTo>
                  <a:lnTo>
                    <a:pt x="539" y="2354"/>
                  </a:lnTo>
                  <a:cubicBezTo>
                    <a:pt x="737" y="2336"/>
                    <a:pt x="924" y="2327"/>
                    <a:pt x="1090" y="2327"/>
                  </a:cubicBezTo>
                  <a:cubicBezTo>
                    <a:pt x="1156" y="2327"/>
                    <a:pt x="1218" y="2328"/>
                    <a:pt x="1276" y="23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052966" y="2937300"/>
              <a:ext cx="436401" cy="227932"/>
            </a:xfrm>
            <a:custGeom>
              <a:avLst/>
              <a:gdLst/>
              <a:ahLst/>
              <a:cxnLst/>
              <a:rect l="l" t="t" r="r" b="b"/>
              <a:pathLst>
                <a:path w="5964" h="3115" extrusionOk="0">
                  <a:moveTo>
                    <a:pt x="5786" y="0"/>
                  </a:moveTo>
                  <a:lnTo>
                    <a:pt x="4970" y="27"/>
                  </a:lnTo>
                  <a:lnTo>
                    <a:pt x="4340" y="48"/>
                  </a:lnTo>
                  <a:lnTo>
                    <a:pt x="3718" y="69"/>
                  </a:lnTo>
                  <a:lnTo>
                    <a:pt x="2686" y="102"/>
                  </a:lnTo>
                  <a:lnTo>
                    <a:pt x="607" y="171"/>
                  </a:lnTo>
                  <a:lnTo>
                    <a:pt x="392" y="178"/>
                  </a:lnTo>
                  <a:lnTo>
                    <a:pt x="65" y="2307"/>
                  </a:lnTo>
                  <a:cubicBezTo>
                    <a:pt x="1" y="2733"/>
                    <a:pt x="329" y="3114"/>
                    <a:pt x="759" y="3114"/>
                  </a:cubicBezTo>
                  <a:cubicBezTo>
                    <a:pt x="761" y="3114"/>
                    <a:pt x="762" y="3114"/>
                    <a:pt x="763" y="3114"/>
                  </a:cubicBezTo>
                  <a:lnTo>
                    <a:pt x="4784" y="3100"/>
                  </a:lnTo>
                  <a:cubicBezTo>
                    <a:pt x="5443" y="3095"/>
                    <a:pt x="5963" y="2535"/>
                    <a:pt x="5919" y="1875"/>
                  </a:cubicBezTo>
                  <a:lnTo>
                    <a:pt x="5855" y="952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rgbClr val="ECC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365630" y="2766517"/>
              <a:ext cx="189151" cy="264738"/>
            </a:xfrm>
            <a:custGeom>
              <a:avLst/>
              <a:gdLst/>
              <a:ahLst/>
              <a:cxnLst/>
              <a:rect l="l" t="t" r="r" b="b"/>
              <a:pathLst>
                <a:path w="2585" h="3618" extrusionOk="0">
                  <a:moveTo>
                    <a:pt x="1678" y="0"/>
                  </a:moveTo>
                  <a:lnTo>
                    <a:pt x="21" y="2176"/>
                  </a:lnTo>
                  <a:lnTo>
                    <a:pt x="1" y="2201"/>
                  </a:lnTo>
                  <a:lnTo>
                    <a:pt x="16" y="2241"/>
                  </a:lnTo>
                  <a:lnTo>
                    <a:pt x="55" y="2349"/>
                  </a:lnTo>
                  <a:lnTo>
                    <a:pt x="67" y="2382"/>
                  </a:lnTo>
                  <a:lnTo>
                    <a:pt x="328" y="3106"/>
                  </a:lnTo>
                  <a:lnTo>
                    <a:pt x="505" y="3599"/>
                  </a:lnTo>
                  <a:cubicBezTo>
                    <a:pt x="564" y="3612"/>
                    <a:pt x="626" y="3618"/>
                    <a:pt x="688" y="3618"/>
                  </a:cubicBezTo>
                  <a:cubicBezTo>
                    <a:pt x="975" y="3618"/>
                    <a:pt x="1291" y="3488"/>
                    <a:pt x="1582" y="3286"/>
                  </a:cubicBezTo>
                  <a:cubicBezTo>
                    <a:pt x="1604" y="3271"/>
                    <a:pt x="1624" y="3255"/>
                    <a:pt x="1647" y="3239"/>
                  </a:cubicBezTo>
                  <a:cubicBezTo>
                    <a:pt x="1650" y="3234"/>
                    <a:pt x="1654" y="3232"/>
                    <a:pt x="1658" y="3228"/>
                  </a:cubicBezTo>
                  <a:cubicBezTo>
                    <a:pt x="1670" y="3219"/>
                    <a:pt x="1681" y="3210"/>
                    <a:pt x="1693" y="3201"/>
                  </a:cubicBezTo>
                  <a:cubicBezTo>
                    <a:pt x="1792" y="3126"/>
                    <a:pt x="1887" y="3040"/>
                    <a:pt x="1974" y="2947"/>
                  </a:cubicBezTo>
                  <a:cubicBezTo>
                    <a:pt x="1976" y="2945"/>
                    <a:pt x="1979" y="2943"/>
                    <a:pt x="1981" y="2940"/>
                  </a:cubicBezTo>
                  <a:cubicBezTo>
                    <a:pt x="2229" y="2682"/>
                    <a:pt x="2429" y="2379"/>
                    <a:pt x="2524" y="2081"/>
                  </a:cubicBezTo>
                  <a:cubicBezTo>
                    <a:pt x="2546" y="2011"/>
                    <a:pt x="2562" y="1941"/>
                    <a:pt x="2572" y="1874"/>
                  </a:cubicBezTo>
                  <a:cubicBezTo>
                    <a:pt x="2580" y="1820"/>
                    <a:pt x="2584" y="1767"/>
                    <a:pt x="2584" y="1716"/>
                  </a:cubicBezTo>
                  <a:cubicBezTo>
                    <a:pt x="2584" y="1300"/>
                    <a:pt x="2111" y="751"/>
                    <a:pt x="1780" y="185"/>
                  </a:cubicBezTo>
                  <a:cubicBezTo>
                    <a:pt x="1744" y="122"/>
                    <a:pt x="1710" y="63"/>
                    <a:pt x="1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053039" y="2752102"/>
              <a:ext cx="497280" cy="413132"/>
            </a:xfrm>
            <a:custGeom>
              <a:avLst/>
              <a:gdLst/>
              <a:ahLst/>
              <a:cxnLst/>
              <a:rect l="l" t="t" r="r" b="b"/>
              <a:pathLst>
                <a:path w="6796" h="5646" extrusionOk="0">
                  <a:moveTo>
                    <a:pt x="2864" y="0"/>
                  </a:moveTo>
                  <a:lnTo>
                    <a:pt x="762" y="2888"/>
                  </a:lnTo>
                  <a:lnTo>
                    <a:pt x="64" y="4838"/>
                  </a:lnTo>
                  <a:cubicBezTo>
                    <a:pt x="1" y="5264"/>
                    <a:pt x="329" y="5645"/>
                    <a:pt x="760" y="5645"/>
                  </a:cubicBezTo>
                  <a:cubicBezTo>
                    <a:pt x="761" y="5645"/>
                    <a:pt x="761" y="5645"/>
                    <a:pt x="762" y="5645"/>
                  </a:cubicBezTo>
                  <a:lnTo>
                    <a:pt x="4782" y="5631"/>
                  </a:lnTo>
                  <a:cubicBezTo>
                    <a:pt x="5442" y="5626"/>
                    <a:pt x="5962" y="5067"/>
                    <a:pt x="5918" y="4406"/>
                  </a:cubicBezTo>
                  <a:lnTo>
                    <a:pt x="5854" y="3483"/>
                  </a:lnTo>
                  <a:cubicBezTo>
                    <a:pt x="5876" y="3468"/>
                    <a:pt x="5896" y="3452"/>
                    <a:pt x="5919" y="3436"/>
                  </a:cubicBezTo>
                  <a:cubicBezTo>
                    <a:pt x="5922" y="3431"/>
                    <a:pt x="5926" y="3429"/>
                    <a:pt x="5930" y="3425"/>
                  </a:cubicBezTo>
                  <a:cubicBezTo>
                    <a:pt x="5942" y="3416"/>
                    <a:pt x="5953" y="3407"/>
                    <a:pt x="5965" y="3398"/>
                  </a:cubicBezTo>
                  <a:cubicBezTo>
                    <a:pt x="6047" y="3331"/>
                    <a:pt x="6144" y="3243"/>
                    <a:pt x="6246" y="3144"/>
                  </a:cubicBezTo>
                  <a:cubicBezTo>
                    <a:pt x="6248" y="3142"/>
                    <a:pt x="6251" y="3140"/>
                    <a:pt x="6253" y="3137"/>
                  </a:cubicBezTo>
                  <a:cubicBezTo>
                    <a:pt x="6501" y="2879"/>
                    <a:pt x="6701" y="2576"/>
                    <a:pt x="6796" y="2278"/>
                  </a:cubicBezTo>
                  <a:cubicBezTo>
                    <a:pt x="6547" y="2230"/>
                    <a:pt x="6284" y="2209"/>
                    <a:pt x="6018" y="2209"/>
                  </a:cubicBezTo>
                  <a:cubicBezTo>
                    <a:pt x="5412" y="2209"/>
                    <a:pt x="4791" y="2315"/>
                    <a:pt x="4288" y="2438"/>
                  </a:cubicBezTo>
                  <a:cubicBezTo>
                    <a:pt x="4072" y="2491"/>
                    <a:pt x="3880" y="2547"/>
                    <a:pt x="3717" y="2600"/>
                  </a:cubicBezTo>
                  <a:cubicBezTo>
                    <a:pt x="3609" y="825"/>
                    <a:pt x="2864" y="0"/>
                    <a:pt x="2864" y="0"/>
                  </a:cubicBezTo>
                  <a:close/>
                </a:path>
              </a:pathLst>
            </a:custGeom>
            <a:solidFill>
              <a:srgbClr val="ECE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143626" y="2084043"/>
              <a:ext cx="121247" cy="112466"/>
            </a:xfrm>
            <a:custGeom>
              <a:avLst/>
              <a:gdLst/>
              <a:ahLst/>
              <a:cxnLst/>
              <a:rect l="l" t="t" r="r" b="b"/>
              <a:pathLst>
                <a:path w="1657" h="1537" extrusionOk="0">
                  <a:moveTo>
                    <a:pt x="826" y="0"/>
                  </a:moveTo>
                  <a:cubicBezTo>
                    <a:pt x="459" y="0"/>
                    <a:pt x="134" y="266"/>
                    <a:pt x="71" y="641"/>
                  </a:cubicBezTo>
                  <a:cubicBezTo>
                    <a:pt x="1" y="1060"/>
                    <a:pt x="282" y="1456"/>
                    <a:pt x="702" y="1526"/>
                  </a:cubicBezTo>
                  <a:cubicBezTo>
                    <a:pt x="745" y="1533"/>
                    <a:pt x="788" y="1537"/>
                    <a:pt x="831" y="1537"/>
                  </a:cubicBezTo>
                  <a:cubicBezTo>
                    <a:pt x="1199" y="1537"/>
                    <a:pt x="1523" y="1271"/>
                    <a:pt x="1586" y="896"/>
                  </a:cubicBezTo>
                  <a:cubicBezTo>
                    <a:pt x="1656" y="478"/>
                    <a:pt x="1375" y="81"/>
                    <a:pt x="955" y="11"/>
                  </a:cubicBezTo>
                  <a:cubicBezTo>
                    <a:pt x="912" y="4"/>
                    <a:pt x="869" y="0"/>
                    <a:pt x="826" y="0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058820" y="2115360"/>
              <a:ext cx="142686" cy="132515"/>
            </a:xfrm>
            <a:custGeom>
              <a:avLst/>
              <a:gdLst/>
              <a:ahLst/>
              <a:cxnLst/>
              <a:rect l="l" t="t" r="r" b="b"/>
              <a:pathLst>
                <a:path w="1950" h="1811" extrusionOk="0">
                  <a:moveTo>
                    <a:pt x="975" y="1"/>
                  </a:moveTo>
                  <a:cubicBezTo>
                    <a:pt x="541" y="1"/>
                    <a:pt x="157" y="314"/>
                    <a:pt x="83" y="756"/>
                  </a:cubicBezTo>
                  <a:cubicBezTo>
                    <a:pt x="1" y="1249"/>
                    <a:pt x="332" y="1715"/>
                    <a:pt x="825" y="1798"/>
                  </a:cubicBezTo>
                  <a:cubicBezTo>
                    <a:pt x="876" y="1806"/>
                    <a:pt x="927" y="1811"/>
                    <a:pt x="977" y="1811"/>
                  </a:cubicBezTo>
                  <a:cubicBezTo>
                    <a:pt x="1410" y="1811"/>
                    <a:pt x="1793" y="1497"/>
                    <a:pt x="1867" y="1056"/>
                  </a:cubicBezTo>
                  <a:cubicBezTo>
                    <a:pt x="1950" y="563"/>
                    <a:pt x="1618" y="97"/>
                    <a:pt x="1126" y="13"/>
                  </a:cubicBezTo>
                  <a:cubicBezTo>
                    <a:pt x="1075" y="5"/>
                    <a:pt x="1025" y="1"/>
                    <a:pt x="975" y="1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2146773" y="2156703"/>
              <a:ext cx="141150" cy="88173"/>
            </a:xfrm>
            <a:custGeom>
              <a:avLst/>
              <a:gdLst/>
              <a:ahLst/>
              <a:cxnLst/>
              <a:rect l="l" t="t" r="r" b="b"/>
              <a:pathLst>
                <a:path w="1929" h="1205" extrusionOk="0">
                  <a:moveTo>
                    <a:pt x="1180" y="0"/>
                  </a:moveTo>
                  <a:cubicBezTo>
                    <a:pt x="1156" y="0"/>
                    <a:pt x="1133" y="1"/>
                    <a:pt x="1109" y="3"/>
                  </a:cubicBezTo>
                  <a:cubicBezTo>
                    <a:pt x="815" y="21"/>
                    <a:pt x="531" y="154"/>
                    <a:pt x="328" y="367"/>
                  </a:cubicBezTo>
                  <a:cubicBezTo>
                    <a:pt x="119" y="588"/>
                    <a:pt x="0" y="917"/>
                    <a:pt x="101" y="1204"/>
                  </a:cubicBezTo>
                  <a:lnTo>
                    <a:pt x="1929" y="268"/>
                  </a:lnTo>
                  <a:cubicBezTo>
                    <a:pt x="1720" y="95"/>
                    <a:pt x="1450" y="0"/>
                    <a:pt x="1180" y="0"/>
                  </a:cubicBezTo>
                  <a:close/>
                </a:path>
              </a:pathLst>
            </a:custGeom>
            <a:solidFill>
              <a:srgbClr val="E7C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2193822" y="2403218"/>
              <a:ext cx="175834" cy="201590"/>
            </a:xfrm>
            <a:custGeom>
              <a:avLst/>
              <a:gdLst/>
              <a:ahLst/>
              <a:cxnLst/>
              <a:rect l="l" t="t" r="r" b="b"/>
              <a:pathLst>
                <a:path w="2403" h="2755" extrusionOk="0">
                  <a:moveTo>
                    <a:pt x="119" y="0"/>
                  </a:moveTo>
                  <a:lnTo>
                    <a:pt x="1" y="2574"/>
                  </a:lnTo>
                  <a:lnTo>
                    <a:pt x="2403" y="2754"/>
                  </a:lnTo>
                  <a:lnTo>
                    <a:pt x="2403" y="4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2078796" y="2087994"/>
              <a:ext cx="379546" cy="364106"/>
            </a:xfrm>
            <a:custGeom>
              <a:avLst/>
              <a:gdLst/>
              <a:ahLst/>
              <a:cxnLst/>
              <a:rect l="l" t="t" r="r" b="b"/>
              <a:pathLst>
                <a:path w="5187" h="4976" extrusionOk="0">
                  <a:moveTo>
                    <a:pt x="3685" y="1"/>
                  </a:moveTo>
                  <a:cubicBezTo>
                    <a:pt x="3242" y="1"/>
                    <a:pt x="2689" y="315"/>
                    <a:pt x="2300" y="1119"/>
                  </a:cubicBezTo>
                  <a:cubicBezTo>
                    <a:pt x="1295" y="1150"/>
                    <a:pt x="1172" y="2000"/>
                    <a:pt x="1172" y="2000"/>
                  </a:cubicBezTo>
                  <a:cubicBezTo>
                    <a:pt x="18" y="2123"/>
                    <a:pt x="1" y="3334"/>
                    <a:pt x="1123" y="3630"/>
                  </a:cubicBezTo>
                  <a:cubicBezTo>
                    <a:pt x="563" y="3893"/>
                    <a:pt x="675" y="4529"/>
                    <a:pt x="1202" y="4884"/>
                  </a:cubicBezTo>
                  <a:cubicBezTo>
                    <a:pt x="1293" y="4946"/>
                    <a:pt x="1397" y="4976"/>
                    <a:pt x="1501" y="4976"/>
                  </a:cubicBezTo>
                  <a:cubicBezTo>
                    <a:pt x="1654" y="4976"/>
                    <a:pt x="1806" y="4910"/>
                    <a:pt x="1912" y="4785"/>
                  </a:cubicBezTo>
                  <a:lnTo>
                    <a:pt x="5014" y="1103"/>
                  </a:lnTo>
                  <a:cubicBezTo>
                    <a:pt x="5187" y="737"/>
                    <a:pt x="5081" y="614"/>
                    <a:pt x="4890" y="614"/>
                  </a:cubicBezTo>
                  <a:cubicBezTo>
                    <a:pt x="4750" y="614"/>
                    <a:pt x="4563" y="681"/>
                    <a:pt x="4408" y="767"/>
                  </a:cubicBezTo>
                  <a:cubicBezTo>
                    <a:pt x="4459" y="314"/>
                    <a:pt x="4127" y="1"/>
                    <a:pt x="3685" y="1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2231652" y="2406219"/>
              <a:ext cx="138003" cy="143125"/>
            </a:xfrm>
            <a:custGeom>
              <a:avLst/>
              <a:gdLst/>
              <a:ahLst/>
              <a:cxnLst/>
              <a:rect l="l" t="t" r="r" b="b"/>
              <a:pathLst>
                <a:path w="1886" h="1956" extrusionOk="0">
                  <a:moveTo>
                    <a:pt x="35" y="0"/>
                  </a:moveTo>
                  <a:lnTo>
                    <a:pt x="18" y="713"/>
                  </a:lnTo>
                  <a:cubicBezTo>
                    <a:pt x="0" y="1372"/>
                    <a:pt x="524" y="1922"/>
                    <a:pt x="1184" y="1938"/>
                  </a:cubicBezTo>
                  <a:lnTo>
                    <a:pt x="1886" y="1955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2202310" y="2150776"/>
              <a:ext cx="301544" cy="340325"/>
            </a:xfrm>
            <a:custGeom>
              <a:avLst/>
              <a:gdLst/>
              <a:ahLst/>
              <a:cxnLst/>
              <a:rect l="l" t="t" r="r" b="b"/>
              <a:pathLst>
                <a:path w="4121" h="4651" extrusionOk="0">
                  <a:moveTo>
                    <a:pt x="2266" y="0"/>
                  </a:moveTo>
                  <a:cubicBezTo>
                    <a:pt x="2119" y="0"/>
                    <a:pt x="1965" y="9"/>
                    <a:pt x="1806" y="23"/>
                  </a:cubicBezTo>
                  <a:cubicBezTo>
                    <a:pt x="1378" y="63"/>
                    <a:pt x="992" y="244"/>
                    <a:pt x="688" y="515"/>
                  </a:cubicBezTo>
                  <a:cubicBezTo>
                    <a:pt x="456" y="720"/>
                    <a:pt x="273" y="980"/>
                    <a:pt x="153" y="1270"/>
                  </a:cubicBezTo>
                  <a:cubicBezTo>
                    <a:pt x="83" y="1444"/>
                    <a:pt x="35" y="1628"/>
                    <a:pt x="15" y="1821"/>
                  </a:cubicBezTo>
                  <a:cubicBezTo>
                    <a:pt x="4" y="1915"/>
                    <a:pt x="0" y="2011"/>
                    <a:pt x="3" y="2109"/>
                  </a:cubicBezTo>
                  <a:lnTo>
                    <a:pt x="92" y="4651"/>
                  </a:lnTo>
                  <a:lnTo>
                    <a:pt x="2540" y="4566"/>
                  </a:lnTo>
                  <a:cubicBezTo>
                    <a:pt x="3426" y="4535"/>
                    <a:pt x="4120" y="3791"/>
                    <a:pt x="4089" y="2905"/>
                  </a:cubicBezTo>
                  <a:lnTo>
                    <a:pt x="4056" y="1969"/>
                  </a:lnTo>
                  <a:cubicBezTo>
                    <a:pt x="4053" y="1870"/>
                    <a:pt x="4033" y="1776"/>
                    <a:pt x="4025" y="1682"/>
                  </a:cubicBezTo>
                  <a:cubicBezTo>
                    <a:pt x="3960" y="924"/>
                    <a:pt x="3710" y="483"/>
                    <a:pt x="3326" y="245"/>
                  </a:cubicBezTo>
                  <a:cubicBezTo>
                    <a:pt x="3040" y="66"/>
                    <a:pt x="2679" y="0"/>
                    <a:pt x="2266" y="0"/>
                  </a:cubicBez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160383" y="2188166"/>
              <a:ext cx="143784" cy="168297"/>
            </a:xfrm>
            <a:custGeom>
              <a:avLst/>
              <a:gdLst/>
              <a:ahLst/>
              <a:cxnLst/>
              <a:rect l="l" t="t" r="r" b="b"/>
              <a:pathLst>
                <a:path w="1965" h="2300" extrusionOk="0">
                  <a:moveTo>
                    <a:pt x="912" y="0"/>
                  </a:moveTo>
                  <a:cubicBezTo>
                    <a:pt x="663" y="0"/>
                    <a:pt x="1" y="185"/>
                    <a:pt x="284" y="2226"/>
                  </a:cubicBezTo>
                  <a:lnTo>
                    <a:pt x="992" y="2299"/>
                  </a:lnTo>
                  <a:cubicBezTo>
                    <a:pt x="1964" y="2070"/>
                    <a:pt x="1003" y="9"/>
                    <a:pt x="1003" y="9"/>
                  </a:cubicBezTo>
                  <a:cubicBezTo>
                    <a:pt x="1003" y="9"/>
                    <a:pt x="968" y="0"/>
                    <a:pt x="912" y="0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2128480" y="2315485"/>
              <a:ext cx="128564" cy="124613"/>
            </a:xfrm>
            <a:custGeom>
              <a:avLst/>
              <a:gdLst/>
              <a:ahLst/>
              <a:cxnLst/>
              <a:rect l="l" t="t" r="r" b="b"/>
              <a:pathLst>
                <a:path w="1757" h="1703" extrusionOk="0">
                  <a:moveTo>
                    <a:pt x="774" y="0"/>
                  </a:moveTo>
                  <a:cubicBezTo>
                    <a:pt x="653" y="0"/>
                    <a:pt x="541" y="38"/>
                    <a:pt x="438" y="97"/>
                  </a:cubicBezTo>
                  <a:cubicBezTo>
                    <a:pt x="1" y="346"/>
                    <a:pt x="11" y="1195"/>
                    <a:pt x="527" y="1567"/>
                  </a:cubicBezTo>
                  <a:cubicBezTo>
                    <a:pt x="656" y="1661"/>
                    <a:pt x="800" y="1703"/>
                    <a:pt x="944" y="1703"/>
                  </a:cubicBezTo>
                  <a:cubicBezTo>
                    <a:pt x="1300" y="1703"/>
                    <a:pt x="1647" y="1440"/>
                    <a:pt x="1719" y="1050"/>
                  </a:cubicBezTo>
                  <a:lnTo>
                    <a:pt x="1757" y="848"/>
                  </a:lnTo>
                  <a:cubicBezTo>
                    <a:pt x="1388" y="212"/>
                    <a:pt x="1059" y="0"/>
                    <a:pt x="774" y="0"/>
                  </a:cubicBez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2403533" y="2288631"/>
              <a:ext cx="54514" cy="107637"/>
            </a:xfrm>
            <a:custGeom>
              <a:avLst/>
              <a:gdLst/>
              <a:ahLst/>
              <a:cxnLst/>
              <a:rect l="l" t="t" r="r" b="b"/>
              <a:pathLst>
                <a:path w="745" h="1471" extrusionOk="0">
                  <a:moveTo>
                    <a:pt x="153" y="0"/>
                  </a:moveTo>
                  <a:lnTo>
                    <a:pt x="1" y="68"/>
                  </a:lnTo>
                  <a:cubicBezTo>
                    <a:pt x="131" y="365"/>
                    <a:pt x="291" y="559"/>
                    <a:pt x="444" y="726"/>
                  </a:cubicBezTo>
                  <a:cubicBezTo>
                    <a:pt x="568" y="860"/>
                    <a:pt x="549" y="1019"/>
                    <a:pt x="492" y="1124"/>
                  </a:cubicBezTo>
                  <a:cubicBezTo>
                    <a:pt x="441" y="1217"/>
                    <a:pt x="339" y="1305"/>
                    <a:pt x="193" y="1305"/>
                  </a:cubicBezTo>
                  <a:cubicBezTo>
                    <a:pt x="172" y="1305"/>
                    <a:pt x="150" y="1303"/>
                    <a:pt x="126" y="1299"/>
                  </a:cubicBezTo>
                  <a:lnTo>
                    <a:pt x="98" y="1462"/>
                  </a:lnTo>
                  <a:cubicBezTo>
                    <a:pt x="129" y="1468"/>
                    <a:pt x="160" y="1471"/>
                    <a:pt x="192" y="1471"/>
                  </a:cubicBezTo>
                  <a:cubicBezTo>
                    <a:pt x="198" y="1471"/>
                    <a:pt x="204" y="1470"/>
                    <a:pt x="210" y="1470"/>
                  </a:cubicBezTo>
                  <a:cubicBezTo>
                    <a:pt x="387" y="1465"/>
                    <a:pt x="548" y="1366"/>
                    <a:pt x="637" y="1204"/>
                  </a:cubicBezTo>
                  <a:cubicBezTo>
                    <a:pt x="745" y="1008"/>
                    <a:pt x="717" y="777"/>
                    <a:pt x="567" y="614"/>
                  </a:cubicBezTo>
                  <a:cubicBezTo>
                    <a:pt x="423" y="457"/>
                    <a:pt x="273" y="276"/>
                    <a:pt x="153" y="0"/>
                  </a:cubicBez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2181529" y="2370584"/>
              <a:ext cx="37318" cy="35708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113" y="0"/>
                  </a:moveTo>
                  <a:lnTo>
                    <a:pt x="1" y="123"/>
                  </a:lnTo>
                  <a:lnTo>
                    <a:pt x="397" y="487"/>
                  </a:lnTo>
                  <a:lnTo>
                    <a:pt x="509" y="36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2425485" y="2229216"/>
              <a:ext cx="73392" cy="23635"/>
            </a:xfrm>
            <a:custGeom>
              <a:avLst/>
              <a:gdLst/>
              <a:ahLst/>
              <a:cxnLst/>
              <a:rect l="l" t="t" r="r" b="b"/>
              <a:pathLst>
                <a:path w="1003" h="323" extrusionOk="0">
                  <a:moveTo>
                    <a:pt x="398" y="1"/>
                  </a:moveTo>
                  <a:cubicBezTo>
                    <a:pt x="387" y="1"/>
                    <a:pt x="375" y="1"/>
                    <a:pt x="364" y="2"/>
                  </a:cubicBezTo>
                  <a:cubicBezTo>
                    <a:pt x="0" y="24"/>
                    <a:pt x="2" y="277"/>
                    <a:pt x="471" y="318"/>
                  </a:cubicBezTo>
                  <a:cubicBezTo>
                    <a:pt x="507" y="321"/>
                    <a:pt x="540" y="323"/>
                    <a:pt x="569" y="323"/>
                  </a:cubicBezTo>
                  <a:cubicBezTo>
                    <a:pt x="1003" y="323"/>
                    <a:pt x="748" y="1"/>
                    <a:pt x="398" y="1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2298092" y="2232801"/>
              <a:ext cx="65124" cy="26415"/>
            </a:xfrm>
            <a:custGeom>
              <a:avLst/>
              <a:gdLst/>
              <a:ahLst/>
              <a:cxnLst/>
              <a:rect l="l" t="t" r="r" b="b"/>
              <a:pathLst>
                <a:path w="890" h="361" extrusionOk="0">
                  <a:moveTo>
                    <a:pt x="510" y="0"/>
                  </a:moveTo>
                  <a:cubicBezTo>
                    <a:pt x="429" y="0"/>
                    <a:pt x="336" y="19"/>
                    <a:pt x="248" y="65"/>
                  </a:cubicBezTo>
                  <a:cubicBezTo>
                    <a:pt x="0" y="194"/>
                    <a:pt x="5" y="361"/>
                    <a:pt x="223" y="361"/>
                  </a:cubicBezTo>
                  <a:cubicBezTo>
                    <a:pt x="289" y="361"/>
                    <a:pt x="373" y="346"/>
                    <a:pt x="476" y="310"/>
                  </a:cubicBezTo>
                  <a:cubicBezTo>
                    <a:pt x="890" y="168"/>
                    <a:pt x="751" y="0"/>
                    <a:pt x="510" y="0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2357801" y="2397950"/>
              <a:ext cx="50270" cy="27367"/>
            </a:xfrm>
            <a:custGeom>
              <a:avLst/>
              <a:gdLst/>
              <a:ahLst/>
              <a:cxnLst/>
              <a:rect l="l" t="t" r="r" b="b"/>
              <a:pathLst>
                <a:path w="687" h="374" extrusionOk="0">
                  <a:moveTo>
                    <a:pt x="155" y="0"/>
                  </a:moveTo>
                  <a:lnTo>
                    <a:pt x="0" y="63"/>
                  </a:lnTo>
                  <a:cubicBezTo>
                    <a:pt x="53" y="190"/>
                    <a:pt x="159" y="294"/>
                    <a:pt x="287" y="342"/>
                  </a:cubicBezTo>
                  <a:cubicBezTo>
                    <a:pt x="343" y="363"/>
                    <a:pt x="404" y="374"/>
                    <a:pt x="464" y="374"/>
                  </a:cubicBezTo>
                  <a:cubicBezTo>
                    <a:pt x="541" y="374"/>
                    <a:pt x="618" y="357"/>
                    <a:pt x="686" y="324"/>
                  </a:cubicBezTo>
                  <a:lnTo>
                    <a:pt x="613" y="174"/>
                  </a:lnTo>
                  <a:cubicBezTo>
                    <a:pt x="567" y="196"/>
                    <a:pt x="516" y="208"/>
                    <a:pt x="464" y="208"/>
                  </a:cubicBezTo>
                  <a:cubicBezTo>
                    <a:pt x="424" y="208"/>
                    <a:pt x="383" y="201"/>
                    <a:pt x="346" y="187"/>
                  </a:cubicBezTo>
                  <a:cubicBezTo>
                    <a:pt x="261" y="155"/>
                    <a:pt x="189" y="85"/>
                    <a:pt x="155" y="0"/>
                  </a:cubicBezTo>
                  <a:close/>
                </a:path>
              </a:pathLst>
            </a:custGeom>
            <a:solidFill>
              <a:srgbClr val="AB4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2252653" y="2150776"/>
              <a:ext cx="193029" cy="44855"/>
            </a:xfrm>
            <a:custGeom>
              <a:avLst/>
              <a:gdLst/>
              <a:ahLst/>
              <a:cxnLst/>
              <a:rect l="l" t="t" r="r" b="b"/>
              <a:pathLst>
                <a:path w="2638" h="613" extrusionOk="0">
                  <a:moveTo>
                    <a:pt x="1578" y="0"/>
                  </a:moveTo>
                  <a:cubicBezTo>
                    <a:pt x="1431" y="0"/>
                    <a:pt x="1277" y="9"/>
                    <a:pt x="1118" y="23"/>
                  </a:cubicBezTo>
                  <a:cubicBezTo>
                    <a:pt x="690" y="63"/>
                    <a:pt x="304" y="244"/>
                    <a:pt x="0" y="515"/>
                  </a:cubicBezTo>
                  <a:lnTo>
                    <a:pt x="77" y="613"/>
                  </a:lnTo>
                  <a:lnTo>
                    <a:pt x="2638" y="245"/>
                  </a:lnTo>
                  <a:cubicBezTo>
                    <a:pt x="2352" y="66"/>
                    <a:pt x="1991" y="0"/>
                    <a:pt x="1578" y="0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218993" y="2177191"/>
              <a:ext cx="100027" cy="100685"/>
            </a:xfrm>
            <a:custGeom>
              <a:avLst/>
              <a:gdLst/>
              <a:ahLst/>
              <a:cxnLst/>
              <a:rect l="l" t="t" r="r" b="b"/>
              <a:pathLst>
                <a:path w="1367" h="1376" extrusionOk="0">
                  <a:moveTo>
                    <a:pt x="981" y="0"/>
                  </a:moveTo>
                  <a:lnTo>
                    <a:pt x="1" y="162"/>
                  </a:lnTo>
                  <a:lnTo>
                    <a:pt x="139" y="1355"/>
                  </a:lnTo>
                  <a:cubicBezTo>
                    <a:pt x="222" y="1369"/>
                    <a:pt x="297" y="1375"/>
                    <a:pt x="366" y="1375"/>
                  </a:cubicBezTo>
                  <a:cubicBezTo>
                    <a:pt x="1367" y="1375"/>
                    <a:pt x="981" y="1"/>
                    <a:pt x="981" y="0"/>
                  </a:cubicBezTo>
                  <a:close/>
                </a:path>
              </a:pathLst>
            </a:custGeom>
            <a:solidFill>
              <a:srgbClr val="36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2447144" y="2294485"/>
              <a:ext cx="28976" cy="42879"/>
            </a:xfrm>
            <a:custGeom>
              <a:avLst/>
              <a:gdLst/>
              <a:ahLst/>
              <a:cxnLst/>
              <a:rect l="l" t="t" r="r" b="b"/>
              <a:pathLst>
                <a:path w="396" h="586" extrusionOk="0">
                  <a:moveTo>
                    <a:pt x="194" y="0"/>
                  </a:moveTo>
                  <a:cubicBezTo>
                    <a:pt x="193" y="0"/>
                    <a:pt x="191" y="0"/>
                    <a:pt x="190" y="0"/>
                  </a:cubicBezTo>
                  <a:cubicBezTo>
                    <a:pt x="83" y="2"/>
                    <a:pt x="0" y="136"/>
                    <a:pt x="5" y="299"/>
                  </a:cubicBezTo>
                  <a:cubicBezTo>
                    <a:pt x="9" y="458"/>
                    <a:pt x="98" y="585"/>
                    <a:pt x="203" y="585"/>
                  </a:cubicBezTo>
                  <a:cubicBezTo>
                    <a:pt x="204" y="585"/>
                    <a:pt x="205" y="585"/>
                    <a:pt x="206" y="585"/>
                  </a:cubicBezTo>
                  <a:cubicBezTo>
                    <a:pt x="314" y="582"/>
                    <a:pt x="396" y="448"/>
                    <a:pt x="391" y="287"/>
                  </a:cubicBezTo>
                  <a:cubicBezTo>
                    <a:pt x="387" y="12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335776" y="2304583"/>
              <a:ext cx="29123" cy="42879"/>
            </a:xfrm>
            <a:custGeom>
              <a:avLst/>
              <a:gdLst/>
              <a:ahLst/>
              <a:cxnLst/>
              <a:rect l="l" t="t" r="r" b="b"/>
              <a:pathLst>
                <a:path w="398" h="586" extrusionOk="0">
                  <a:moveTo>
                    <a:pt x="195" y="0"/>
                  </a:moveTo>
                  <a:cubicBezTo>
                    <a:pt x="193" y="0"/>
                    <a:pt x="192" y="0"/>
                    <a:pt x="190" y="0"/>
                  </a:cubicBezTo>
                  <a:cubicBezTo>
                    <a:pt x="84" y="4"/>
                    <a:pt x="1" y="138"/>
                    <a:pt x="5" y="299"/>
                  </a:cubicBezTo>
                  <a:cubicBezTo>
                    <a:pt x="11" y="458"/>
                    <a:pt x="98" y="586"/>
                    <a:pt x="203" y="586"/>
                  </a:cubicBezTo>
                  <a:cubicBezTo>
                    <a:pt x="205" y="586"/>
                    <a:pt x="206" y="586"/>
                    <a:pt x="208" y="586"/>
                  </a:cubicBezTo>
                  <a:cubicBezTo>
                    <a:pt x="314" y="582"/>
                    <a:pt x="397" y="450"/>
                    <a:pt x="393" y="287"/>
                  </a:cubicBezTo>
                  <a:cubicBezTo>
                    <a:pt x="388" y="128"/>
                    <a:pt x="300" y="0"/>
                    <a:pt x="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1972038" y="2943812"/>
              <a:ext cx="273592" cy="457035"/>
            </a:xfrm>
            <a:custGeom>
              <a:avLst/>
              <a:gdLst/>
              <a:ahLst/>
              <a:cxnLst/>
              <a:rect l="l" t="t" r="r" b="b"/>
              <a:pathLst>
                <a:path w="3739" h="6246" extrusionOk="0">
                  <a:moveTo>
                    <a:pt x="1340" y="1"/>
                  </a:moveTo>
                  <a:lnTo>
                    <a:pt x="0" y="6246"/>
                  </a:lnTo>
                  <a:lnTo>
                    <a:pt x="3738" y="6246"/>
                  </a:lnTo>
                  <a:lnTo>
                    <a:pt x="3236" y="818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rgbClr val="33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1868645" y="2537342"/>
              <a:ext cx="474743" cy="627747"/>
            </a:xfrm>
            <a:custGeom>
              <a:avLst/>
              <a:gdLst/>
              <a:ahLst/>
              <a:cxnLst/>
              <a:rect l="l" t="t" r="r" b="b"/>
              <a:pathLst>
                <a:path w="6488" h="8579" extrusionOk="0">
                  <a:moveTo>
                    <a:pt x="4494" y="1"/>
                  </a:moveTo>
                  <a:lnTo>
                    <a:pt x="3953" y="131"/>
                  </a:lnTo>
                  <a:lnTo>
                    <a:pt x="2753" y="1263"/>
                  </a:lnTo>
                  <a:lnTo>
                    <a:pt x="982" y="1196"/>
                  </a:lnTo>
                  <a:cubicBezTo>
                    <a:pt x="978" y="1195"/>
                    <a:pt x="974" y="1195"/>
                    <a:pt x="970" y="1195"/>
                  </a:cubicBezTo>
                  <a:cubicBezTo>
                    <a:pt x="851" y="1195"/>
                    <a:pt x="740" y="1263"/>
                    <a:pt x="697" y="1375"/>
                  </a:cubicBezTo>
                  <a:cubicBezTo>
                    <a:pt x="0" y="3234"/>
                    <a:pt x="3638" y="8578"/>
                    <a:pt x="3638" y="8578"/>
                  </a:cubicBezTo>
                  <a:cubicBezTo>
                    <a:pt x="6285" y="6924"/>
                    <a:pt x="6488" y="4519"/>
                    <a:pt x="4445" y="741"/>
                  </a:cubicBezTo>
                  <a:lnTo>
                    <a:pt x="4494" y="1"/>
                  </a:lnTo>
                  <a:close/>
                </a:path>
              </a:pathLst>
            </a:custGeom>
            <a:solidFill>
              <a:srgbClr val="33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440485" y="3109912"/>
              <a:ext cx="261592" cy="321886"/>
            </a:xfrm>
            <a:custGeom>
              <a:avLst/>
              <a:gdLst/>
              <a:ahLst/>
              <a:cxnLst/>
              <a:rect l="l" t="t" r="r" b="b"/>
              <a:pathLst>
                <a:path w="3575" h="4399" extrusionOk="0">
                  <a:moveTo>
                    <a:pt x="2048" y="0"/>
                  </a:moveTo>
                  <a:cubicBezTo>
                    <a:pt x="1433" y="0"/>
                    <a:pt x="901" y="331"/>
                    <a:pt x="711" y="970"/>
                  </a:cubicBezTo>
                  <a:lnTo>
                    <a:pt x="1" y="4399"/>
                  </a:lnTo>
                  <a:cubicBezTo>
                    <a:pt x="1" y="4399"/>
                    <a:pt x="1527" y="3843"/>
                    <a:pt x="3021" y="1851"/>
                  </a:cubicBezTo>
                  <a:cubicBezTo>
                    <a:pt x="3575" y="1111"/>
                    <a:pt x="3075" y="219"/>
                    <a:pt x="2563" y="74"/>
                  </a:cubicBezTo>
                  <a:cubicBezTo>
                    <a:pt x="2389" y="25"/>
                    <a:pt x="2215" y="0"/>
                    <a:pt x="2048" y="0"/>
                  </a:cubicBez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1985574" y="3134205"/>
              <a:ext cx="462231" cy="297593"/>
            </a:xfrm>
            <a:custGeom>
              <a:avLst/>
              <a:gdLst/>
              <a:ahLst/>
              <a:cxnLst/>
              <a:rect l="l" t="t" r="r" b="b"/>
              <a:pathLst>
                <a:path w="6317" h="4067" extrusionOk="0">
                  <a:moveTo>
                    <a:pt x="1600" y="1"/>
                  </a:moveTo>
                  <a:lnTo>
                    <a:pt x="0" y="2451"/>
                  </a:lnTo>
                  <a:cubicBezTo>
                    <a:pt x="2380" y="3567"/>
                    <a:pt x="5795" y="4067"/>
                    <a:pt x="5795" y="4067"/>
                  </a:cubicBezTo>
                  <a:lnTo>
                    <a:pt x="6316" y="3059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1916793" y="2669198"/>
              <a:ext cx="277104" cy="682407"/>
            </a:xfrm>
            <a:custGeom>
              <a:avLst/>
              <a:gdLst/>
              <a:ahLst/>
              <a:cxnLst/>
              <a:rect l="l" t="t" r="r" b="b"/>
              <a:pathLst>
                <a:path w="3787" h="9326" extrusionOk="0">
                  <a:moveTo>
                    <a:pt x="1479" y="0"/>
                  </a:moveTo>
                  <a:cubicBezTo>
                    <a:pt x="1414" y="0"/>
                    <a:pt x="1349" y="5"/>
                    <a:pt x="1283" y="15"/>
                  </a:cubicBezTo>
                  <a:cubicBezTo>
                    <a:pt x="724" y="103"/>
                    <a:pt x="293" y="554"/>
                    <a:pt x="230" y="1116"/>
                  </a:cubicBezTo>
                  <a:lnTo>
                    <a:pt x="31" y="6944"/>
                  </a:lnTo>
                  <a:cubicBezTo>
                    <a:pt x="1" y="7871"/>
                    <a:pt x="414" y="8756"/>
                    <a:pt x="1146" y="9325"/>
                  </a:cubicBezTo>
                  <a:cubicBezTo>
                    <a:pt x="3787" y="7482"/>
                    <a:pt x="3347" y="3685"/>
                    <a:pt x="2694" y="946"/>
                  </a:cubicBezTo>
                  <a:cubicBezTo>
                    <a:pt x="2559" y="381"/>
                    <a:pt x="2046" y="0"/>
                    <a:pt x="1479" y="0"/>
                  </a:cubicBezTo>
                  <a:close/>
                </a:path>
              </a:pathLst>
            </a:custGeom>
            <a:solidFill>
              <a:srgbClr val="33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445534" y="3315891"/>
              <a:ext cx="180151" cy="65343"/>
            </a:xfrm>
            <a:custGeom>
              <a:avLst/>
              <a:gdLst/>
              <a:ahLst/>
              <a:cxnLst/>
              <a:rect l="l" t="t" r="r" b="b"/>
              <a:pathLst>
                <a:path w="2462" h="893" extrusionOk="0">
                  <a:moveTo>
                    <a:pt x="1238" y="0"/>
                  </a:moveTo>
                  <a:cubicBezTo>
                    <a:pt x="1184" y="0"/>
                    <a:pt x="1129" y="7"/>
                    <a:pt x="1075" y="21"/>
                  </a:cubicBezTo>
                  <a:lnTo>
                    <a:pt x="1" y="297"/>
                  </a:lnTo>
                  <a:lnTo>
                    <a:pt x="2202" y="891"/>
                  </a:lnTo>
                  <a:cubicBezTo>
                    <a:pt x="2210" y="892"/>
                    <a:pt x="2218" y="892"/>
                    <a:pt x="2226" y="892"/>
                  </a:cubicBezTo>
                  <a:cubicBezTo>
                    <a:pt x="2265" y="892"/>
                    <a:pt x="2303" y="881"/>
                    <a:pt x="2335" y="859"/>
                  </a:cubicBezTo>
                  <a:cubicBezTo>
                    <a:pt x="2462" y="776"/>
                    <a:pt x="2455" y="587"/>
                    <a:pt x="2322" y="513"/>
                  </a:cubicBezTo>
                  <a:lnTo>
                    <a:pt x="1558" y="84"/>
                  </a:lnTo>
                  <a:cubicBezTo>
                    <a:pt x="1459" y="29"/>
                    <a:pt x="1349" y="0"/>
                    <a:pt x="1238" y="0"/>
                  </a:cubicBezTo>
                  <a:close/>
                </a:path>
              </a:pathLst>
            </a:custGeom>
            <a:solidFill>
              <a:srgbClr val="B7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2347118" y="3334038"/>
              <a:ext cx="212859" cy="152126"/>
            </a:xfrm>
            <a:custGeom>
              <a:avLst/>
              <a:gdLst/>
              <a:ahLst/>
              <a:cxnLst/>
              <a:rect l="l" t="t" r="r" b="b"/>
              <a:pathLst>
                <a:path w="2909" h="2079" extrusionOk="0">
                  <a:moveTo>
                    <a:pt x="847" y="1"/>
                  </a:moveTo>
                  <a:lnTo>
                    <a:pt x="0" y="1176"/>
                  </a:lnTo>
                  <a:lnTo>
                    <a:pt x="1375" y="2079"/>
                  </a:lnTo>
                  <a:lnTo>
                    <a:pt x="2908" y="19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500340" y="3348452"/>
              <a:ext cx="139759" cy="83417"/>
            </a:xfrm>
            <a:custGeom>
              <a:avLst/>
              <a:gdLst/>
              <a:ahLst/>
              <a:cxnLst/>
              <a:rect l="l" t="t" r="r" b="b"/>
              <a:pathLst>
                <a:path w="1910" h="1140" extrusionOk="0">
                  <a:moveTo>
                    <a:pt x="814" y="0"/>
                  </a:moveTo>
                  <a:lnTo>
                    <a:pt x="0" y="804"/>
                  </a:lnTo>
                  <a:lnTo>
                    <a:pt x="922" y="746"/>
                  </a:lnTo>
                  <a:lnTo>
                    <a:pt x="1565" y="1117"/>
                  </a:lnTo>
                  <a:cubicBezTo>
                    <a:pt x="1595" y="1132"/>
                    <a:pt x="1627" y="1139"/>
                    <a:pt x="1658" y="1139"/>
                  </a:cubicBezTo>
                  <a:cubicBezTo>
                    <a:pt x="1676" y="1139"/>
                    <a:pt x="1694" y="1137"/>
                    <a:pt x="1712" y="1132"/>
                  </a:cubicBezTo>
                  <a:cubicBezTo>
                    <a:pt x="1869" y="1087"/>
                    <a:pt x="1909" y="884"/>
                    <a:pt x="1781" y="783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499243" y="3381892"/>
              <a:ext cx="101637" cy="62562"/>
            </a:xfrm>
            <a:custGeom>
              <a:avLst/>
              <a:gdLst/>
              <a:ahLst/>
              <a:cxnLst/>
              <a:rect l="l" t="t" r="r" b="b"/>
              <a:pathLst>
                <a:path w="1389" h="855" extrusionOk="0">
                  <a:moveTo>
                    <a:pt x="393" y="0"/>
                  </a:moveTo>
                  <a:lnTo>
                    <a:pt x="0" y="567"/>
                  </a:lnTo>
                  <a:lnTo>
                    <a:pt x="978" y="844"/>
                  </a:lnTo>
                  <a:cubicBezTo>
                    <a:pt x="1004" y="851"/>
                    <a:pt x="1030" y="855"/>
                    <a:pt x="1056" y="855"/>
                  </a:cubicBezTo>
                  <a:cubicBezTo>
                    <a:pt x="1164" y="855"/>
                    <a:pt x="1266" y="794"/>
                    <a:pt x="1316" y="692"/>
                  </a:cubicBezTo>
                  <a:cubicBezTo>
                    <a:pt x="1388" y="540"/>
                    <a:pt x="1317" y="359"/>
                    <a:pt x="1161" y="299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473120" y="3414380"/>
              <a:ext cx="101710" cy="62562"/>
            </a:xfrm>
            <a:custGeom>
              <a:avLst/>
              <a:gdLst/>
              <a:ahLst/>
              <a:cxnLst/>
              <a:rect l="l" t="t" r="r" b="b"/>
              <a:pathLst>
                <a:path w="1390" h="855" extrusionOk="0">
                  <a:moveTo>
                    <a:pt x="393" y="0"/>
                  </a:moveTo>
                  <a:lnTo>
                    <a:pt x="1" y="567"/>
                  </a:lnTo>
                  <a:lnTo>
                    <a:pt x="979" y="844"/>
                  </a:lnTo>
                  <a:cubicBezTo>
                    <a:pt x="1005" y="851"/>
                    <a:pt x="1031" y="854"/>
                    <a:pt x="1057" y="854"/>
                  </a:cubicBezTo>
                  <a:cubicBezTo>
                    <a:pt x="1165" y="854"/>
                    <a:pt x="1268" y="793"/>
                    <a:pt x="1317" y="692"/>
                  </a:cubicBezTo>
                  <a:cubicBezTo>
                    <a:pt x="1390" y="541"/>
                    <a:pt x="1318" y="359"/>
                    <a:pt x="1161" y="29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2447729" y="3444600"/>
              <a:ext cx="101710" cy="62636"/>
            </a:xfrm>
            <a:custGeom>
              <a:avLst/>
              <a:gdLst/>
              <a:ahLst/>
              <a:cxnLst/>
              <a:rect l="l" t="t" r="r" b="b"/>
              <a:pathLst>
                <a:path w="1390" h="856" extrusionOk="0">
                  <a:moveTo>
                    <a:pt x="392" y="1"/>
                  </a:moveTo>
                  <a:lnTo>
                    <a:pt x="0" y="568"/>
                  </a:lnTo>
                  <a:lnTo>
                    <a:pt x="979" y="845"/>
                  </a:lnTo>
                  <a:cubicBezTo>
                    <a:pt x="1005" y="852"/>
                    <a:pt x="1031" y="855"/>
                    <a:pt x="1057" y="855"/>
                  </a:cubicBezTo>
                  <a:cubicBezTo>
                    <a:pt x="1165" y="855"/>
                    <a:pt x="1267" y="794"/>
                    <a:pt x="1316" y="692"/>
                  </a:cubicBezTo>
                  <a:cubicBezTo>
                    <a:pt x="1389" y="542"/>
                    <a:pt x="1317" y="360"/>
                    <a:pt x="1162" y="299"/>
                  </a:cubicBezTo>
                  <a:lnTo>
                    <a:pt x="392" y="1"/>
                  </a:lnTo>
                  <a:close/>
                </a:path>
              </a:pathLst>
            </a:custGeom>
            <a:solidFill>
              <a:srgbClr val="C88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2369582" y="2549269"/>
              <a:ext cx="262323" cy="324886"/>
            </a:xfrm>
            <a:custGeom>
              <a:avLst/>
              <a:gdLst/>
              <a:ahLst/>
              <a:cxnLst/>
              <a:rect l="l" t="t" r="r" b="b"/>
              <a:pathLst>
                <a:path w="3585" h="4440" extrusionOk="0">
                  <a:moveTo>
                    <a:pt x="1" y="0"/>
                  </a:moveTo>
                  <a:lnTo>
                    <a:pt x="1726" y="3154"/>
                  </a:lnTo>
                  <a:lnTo>
                    <a:pt x="2493" y="4439"/>
                  </a:lnTo>
                  <a:lnTo>
                    <a:pt x="3150" y="3434"/>
                  </a:lnTo>
                  <a:cubicBezTo>
                    <a:pt x="3584" y="2487"/>
                    <a:pt x="3171" y="557"/>
                    <a:pt x="2830" y="483"/>
                  </a:cubicBezTo>
                  <a:cubicBezTo>
                    <a:pt x="2686" y="451"/>
                    <a:pt x="2264" y="447"/>
                    <a:pt x="1907" y="447"/>
                  </a:cubicBezTo>
                  <a:cubicBezTo>
                    <a:pt x="1782" y="447"/>
                    <a:pt x="1666" y="447"/>
                    <a:pt x="1573" y="447"/>
                  </a:cubicBezTo>
                  <a:cubicBezTo>
                    <a:pt x="1453" y="447"/>
                    <a:pt x="1371" y="446"/>
                    <a:pt x="1355" y="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3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329890" y="2281138"/>
              <a:ext cx="170700" cy="170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415388" y="3290200"/>
              <a:ext cx="170700" cy="170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2788603" y="4336500"/>
              <a:ext cx="170700" cy="170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2436275" y="2658450"/>
              <a:ext cx="170700" cy="170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2353388" y="2897425"/>
              <a:ext cx="170700" cy="170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4" name="Google Shape;504;p20"/>
          <p:cNvCxnSpPr>
            <a:cxnSpLocks/>
            <a:endCxn id="505" idx="1"/>
          </p:cNvCxnSpPr>
          <p:nvPr/>
        </p:nvCxnSpPr>
        <p:spPr>
          <a:xfrm flipV="1">
            <a:off x="2420206" y="1676244"/>
            <a:ext cx="1163398" cy="597900"/>
          </a:xfrm>
          <a:prstGeom prst="bentConnector3">
            <a:avLst>
              <a:gd name="adj1" fmla="val 35965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6" name="Google Shape;506;p20"/>
          <p:cNvCxnSpPr>
            <a:cxnSpLocks/>
            <a:endCxn id="507" idx="1"/>
          </p:cNvCxnSpPr>
          <p:nvPr/>
        </p:nvCxnSpPr>
        <p:spPr>
          <a:xfrm flipV="1">
            <a:off x="2587988" y="2802751"/>
            <a:ext cx="995616" cy="314482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8" name="Google Shape;508;p20"/>
          <p:cNvCxnSpPr>
            <a:cxnSpLocks/>
            <a:endCxn id="509" idx="1"/>
          </p:cNvCxnSpPr>
          <p:nvPr/>
        </p:nvCxnSpPr>
        <p:spPr>
          <a:xfrm flipV="1">
            <a:off x="2666724" y="3366005"/>
            <a:ext cx="916880" cy="164428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10" name="Google Shape;510;p20"/>
          <p:cNvCxnSpPr>
            <a:cxnSpLocks/>
            <a:endCxn id="511" idx="1"/>
          </p:cNvCxnSpPr>
          <p:nvPr/>
        </p:nvCxnSpPr>
        <p:spPr>
          <a:xfrm flipV="1">
            <a:off x="2885284" y="3929259"/>
            <a:ext cx="698320" cy="71052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12" name="Google Shape;512;p20"/>
          <p:cNvCxnSpPr>
            <a:cxnSpLocks/>
            <a:endCxn id="513" idx="1"/>
          </p:cNvCxnSpPr>
          <p:nvPr/>
        </p:nvCxnSpPr>
        <p:spPr>
          <a:xfrm flipV="1">
            <a:off x="2562088" y="2239497"/>
            <a:ext cx="1021516" cy="515680"/>
          </a:xfrm>
          <a:prstGeom prst="bentConnector3">
            <a:avLst>
              <a:gd name="adj1" fmla="val 3977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14" name="Google Shape;514;p20"/>
          <p:cNvSpPr/>
          <p:nvPr/>
        </p:nvSpPr>
        <p:spPr>
          <a:xfrm flipH="1">
            <a:off x="3971731" y="1453168"/>
            <a:ext cx="41763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 of Qualifications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5" name="Google Shape;505;p20"/>
          <p:cNvSpPr txBox="1"/>
          <p:nvPr/>
        </p:nvSpPr>
        <p:spPr>
          <a:xfrm>
            <a:off x="3583604" y="1445394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5" name="Google Shape;515;p20"/>
          <p:cNvSpPr/>
          <p:nvPr/>
        </p:nvSpPr>
        <p:spPr>
          <a:xfrm flipH="1">
            <a:off x="3971731" y="2016991"/>
            <a:ext cx="41763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Tailor Specific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20"/>
          <p:cNvSpPr txBox="1"/>
          <p:nvPr/>
        </p:nvSpPr>
        <p:spPr>
          <a:xfrm>
            <a:off x="3583604" y="2008647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6" name="Google Shape;516;p20"/>
          <p:cNvSpPr/>
          <p:nvPr/>
        </p:nvSpPr>
        <p:spPr>
          <a:xfrm flipH="1">
            <a:off x="3971731" y="2580814"/>
            <a:ext cx="41763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 First Impression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20"/>
          <p:cNvSpPr txBox="1"/>
          <p:nvPr/>
        </p:nvSpPr>
        <p:spPr>
          <a:xfrm>
            <a:off x="3583604" y="2571901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7" name="Google Shape;517;p20"/>
          <p:cNvSpPr/>
          <p:nvPr/>
        </p:nvSpPr>
        <p:spPr>
          <a:xfrm flipH="1">
            <a:off x="3971731" y="3144636"/>
            <a:ext cx="4176300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Demonstrate Our Value / Differentiate</a:t>
            </a:r>
          </a:p>
        </p:txBody>
      </p:sp>
      <p:sp>
        <p:nvSpPr>
          <p:cNvPr id="509" name="Google Shape;509;p20"/>
          <p:cNvSpPr txBox="1"/>
          <p:nvPr/>
        </p:nvSpPr>
        <p:spPr>
          <a:xfrm>
            <a:off x="3583604" y="3135155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8" name="Google Shape;518;p20"/>
          <p:cNvSpPr/>
          <p:nvPr/>
        </p:nvSpPr>
        <p:spPr>
          <a:xfrm flipH="1">
            <a:off x="3971731" y="3708459"/>
            <a:ext cx="4176300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Guide the Interview Process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0"/>
          <p:cNvSpPr txBox="1"/>
          <p:nvPr/>
        </p:nvSpPr>
        <p:spPr>
          <a:xfrm>
            <a:off x="3583604" y="3698409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1800" u="sng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01" name="Google Shape;512;p20">
            <a:extLst>
              <a:ext uri="{FF2B5EF4-FFF2-40B4-BE49-F238E27FC236}">
                <a16:creationId xmlns:a16="http://schemas.microsoft.com/office/drawing/2014/main" id="{614D2459-2BE6-4DE3-A608-AD4EFA8866BA}"/>
              </a:ext>
            </a:extLst>
          </p:cNvPr>
          <p:cNvCxnSpPr>
            <a:endCxn id="103" idx="1"/>
          </p:cNvCxnSpPr>
          <p:nvPr/>
        </p:nvCxnSpPr>
        <p:spPr>
          <a:xfrm flipV="1">
            <a:off x="2532957" y="4494170"/>
            <a:ext cx="1050647" cy="82764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515;p20">
            <a:extLst>
              <a:ext uri="{FF2B5EF4-FFF2-40B4-BE49-F238E27FC236}">
                <a16:creationId xmlns:a16="http://schemas.microsoft.com/office/drawing/2014/main" id="{2F25184D-6727-4FE7-831C-7EFFFFB4CED2}"/>
              </a:ext>
            </a:extLst>
          </p:cNvPr>
          <p:cNvSpPr/>
          <p:nvPr/>
        </p:nvSpPr>
        <p:spPr>
          <a:xfrm flipH="1">
            <a:off x="3971731" y="4271664"/>
            <a:ext cx="41763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Career Progression and Growth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513;p20">
            <a:extLst>
              <a:ext uri="{FF2B5EF4-FFF2-40B4-BE49-F238E27FC236}">
                <a16:creationId xmlns:a16="http://schemas.microsoft.com/office/drawing/2014/main" id="{F49E38A3-15AF-4B77-9566-4BC58C37E6B6}"/>
              </a:ext>
            </a:extLst>
          </p:cNvPr>
          <p:cNvSpPr txBox="1"/>
          <p:nvPr/>
        </p:nvSpPr>
        <p:spPr>
          <a:xfrm>
            <a:off x="3583604" y="4263320"/>
            <a:ext cx="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1800" u="sng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526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8"/>
          <p:cNvSpPr txBox="1"/>
          <p:nvPr/>
        </p:nvSpPr>
        <p:spPr>
          <a:xfrm>
            <a:off x="2766150" y="1143000"/>
            <a:ext cx="3611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Perspective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8"/>
          <p:cNvSpPr/>
          <p:nvPr/>
        </p:nvSpPr>
        <p:spPr>
          <a:xfrm>
            <a:off x="945839" y="1759800"/>
            <a:ext cx="1947000" cy="2843700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3200" b="1" dirty="0">
                <a:latin typeface="Fira Sans Extra Condensed SemiBold" panose="020B0604020202020204" charset="0"/>
              </a:rPr>
              <a:t>Effective Resumes</a:t>
            </a:r>
          </a:p>
        </p:txBody>
      </p:sp>
      <p:grpSp>
        <p:nvGrpSpPr>
          <p:cNvPr id="998" name="Google Shape;998;p28"/>
          <p:cNvGrpSpPr/>
          <p:nvPr/>
        </p:nvGrpSpPr>
        <p:grpSpPr>
          <a:xfrm flipH="1">
            <a:off x="3144439" y="1759800"/>
            <a:ext cx="1109377" cy="2277372"/>
            <a:chOff x="2346075" y="2426700"/>
            <a:chExt cx="1109377" cy="2277372"/>
          </a:xfrm>
        </p:grpSpPr>
        <p:sp>
          <p:nvSpPr>
            <p:cNvPr id="999" name="Google Shape;999;p28"/>
            <p:cNvSpPr/>
            <p:nvPr/>
          </p:nvSpPr>
          <p:spPr>
            <a:xfrm>
              <a:off x="3369061" y="2669378"/>
              <a:ext cx="61199" cy="206776"/>
            </a:xfrm>
            <a:custGeom>
              <a:avLst/>
              <a:gdLst/>
              <a:ahLst/>
              <a:cxnLst/>
              <a:rect l="l" t="t" r="r" b="b"/>
              <a:pathLst>
                <a:path w="1101" h="3720" extrusionOk="0">
                  <a:moveTo>
                    <a:pt x="307" y="1"/>
                  </a:moveTo>
                  <a:lnTo>
                    <a:pt x="0" y="3653"/>
                  </a:lnTo>
                  <a:lnTo>
                    <a:pt x="794" y="3719"/>
                  </a:lnTo>
                  <a:lnTo>
                    <a:pt x="1100" y="67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3291688" y="2569049"/>
              <a:ext cx="83266" cy="307107"/>
            </a:xfrm>
            <a:custGeom>
              <a:avLst/>
              <a:gdLst/>
              <a:ahLst/>
              <a:cxnLst/>
              <a:rect l="l" t="t" r="r" b="b"/>
              <a:pathLst>
                <a:path w="1498" h="5525" extrusionOk="0">
                  <a:moveTo>
                    <a:pt x="306" y="1"/>
                  </a:moveTo>
                  <a:lnTo>
                    <a:pt x="0" y="5458"/>
                  </a:lnTo>
                  <a:lnTo>
                    <a:pt x="1191" y="5524"/>
                  </a:lnTo>
                  <a:lnTo>
                    <a:pt x="1498" y="6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236382" y="2626578"/>
              <a:ext cx="61199" cy="249243"/>
            </a:xfrm>
            <a:custGeom>
              <a:avLst/>
              <a:gdLst/>
              <a:ahLst/>
              <a:cxnLst/>
              <a:rect l="l" t="t" r="r" b="b"/>
              <a:pathLst>
                <a:path w="1101" h="4484" extrusionOk="0">
                  <a:moveTo>
                    <a:pt x="307" y="0"/>
                  </a:moveTo>
                  <a:lnTo>
                    <a:pt x="0" y="4429"/>
                  </a:lnTo>
                  <a:lnTo>
                    <a:pt x="794" y="4484"/>
                  </a:lnTo>
                  <a:lnTo>
                    <a:pt x="1100" y="5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130494" y="2649923"/>
              <a:ext cx="94494" cy="228621"/>
            </a:xfrm>
            <a:custGeom>
              <a:avLst/>
              <a:gdLst/>
              <a:ahLst/>
              <a:cxnLst/>
              <a:rect l="l" t="t" r="r" b="b"/>
              <a:pathLst>
                <a:path w="1700" h="4113" extrusionOk="0">
                  <a:moveTo>
                    <a:pt x="1184" y="1"/>
                  </a:moveTo>
                  <a:lnTo>
                    <a:pt x="1" y="154"/>
                  </a:lnTo>
                  <a:lnTo>
                    <a:pt x="517" y="4113"/>
                  </a:lnTo>
                  <a:lnTo>
                    <a:pt x="1700" y="396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043227" y="2547761"/>
              <a:ext cx="104889" cy="330564"/>
            </a:xfrm>
            <a:custGeom>
              <a:avLst/>
              <a:gdLst/>
              <a:ahLst/>
              <a:cxnLst/>
              <a:rect l="l" t="t" r="r" b="b"/>
              <a:pathLst>
                <a:path w="1887" h="5947" extrusionOk="0">
                  <a:moveTo>
                    <a:pt x="1186" y="1"/>
                  </a:moveTo>
                  <a:lnTo>
                    <a:pt x="0" y="144"/>
                  </a:lnTo>
                  <a:lnTo>
                    <a:pt x="701" y="5946"/>
                  </a:lnTo>
                  <a:lnTo>
                    <a:pt x="1886" y="5802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2987921" y="2595340"/>
              <a:ext cx="82822" cy="282094"/>
            </a:xfrm>
            <a:custGeom>
              <a:avLst/>
              <a:gdLst/>
              <a:ahLst/>
              <a:cxnLst/>
              <a:rect l="l" t="t" r="r" b="b"/>
              <a:pathLst>
                <a:path w="1490" h="5075" extrusionOk="0">
                  <a:moveTo>
                    <a:pt x="788" y="1"/>
                  </a:moveTo>
                  <a:lnTo>
                    <a:pt x="1" y="112"/>
                  </a:lnTo>
                  <a:lnTo>
                    <a:pt x="701" y="5074"/>
                  </a:lnTo>
                  <a:lnTo>
                    <a:pt x="1489" y="4962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2910603" y="2572384"/>
              <a:ext cx="104778" cy="306273"/>
            </a:xfrm>
            <a:custGeom>
              <a:avLst/>
              <a:gdLst/>
              <a:ahLst/>
              <a:cxnLst/>
              <a:rect l="l" t="t" r="r" b="b"/>
              <a:pathLst>
                <a:path w="1885" h="5510" extrusionOk="0">
                  <a:moveTo>
                    <a:pt x="1184" y="0"/>
                  </a:moveTo>
                  <a:lnTo>
                    <a:pt x="0" y="154"/>
                  </a:lnTo>
                  <a:lnTo>
                    <a:pt x="701" y="5509"/>
                  </a:lnTo>
                  <a:lnTo>
                    <a:pt x="1884" y="5354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806717" y="2426700"/>
              <a:ext cx="89270" cy="372586"/>
            </a:xfrm>
            <a:custGeom>
              <a:avLst/>
              <a:gdLst/>
              <a:ahLst/>
              <a:cxnLst/>
              <a:rect l="l" t="t" r="r" b="b"/>
              <a:pathLst>
                <a:path w="1606" h="6703" extrusionOk="0">
                  <a:moveTo>
                    <a:pt x="962" y="1"/>
                  </a:moveTo>
                  <a:cubicBezTo>
                    <a:pt x="747" y="2248"/>
                    <a:pt x="426" y="4486"/>
                    <a:pt x="0" y="6702"/>
                  </a:cubicBezTo>
                  <a:lnTo>
                    <a:pt x="721" y="6503"/>
                  </a:lnTo>
                  <a:cubicBezTo>
                    <a:pt x="1518" y="4443"/>
                    <a:pt x="1605" y="2115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750799" y="2466887"/>
              <a:ext cx="96496" cy="307830"/>
            </a:xfrm>
            <a:custGeom>
              <a:avLst/>
              <a:gdLst/>
              <a:ahLst/>
              <a:cxnLst/>
              <a:rect l="l" t="t" r="r" b="b"/>
              <a:pathLst>
                <a:path w="1736" h="5538" extrusionOk="0">
                  <a:moveTo>
                    <a:pt x="964" y="0"/>
                  </a:moveTo>
                  <a:lnTo>
                    <a:pt x="964" y="0"/>
                  </a:lnTo>
                  <a:cubicBezTo>
                    <a:pt x="159" y="1618"/>
                    <a:pt x="0" y="3547"/>
                    <a:pt x="530" y="5275"/>
                  </a:cubicBezTo>
                  <a:lnTo>
                    <a:pt x="1212" y="5538"/>
                  </a:lnTo>
                  <a:cubicBezTo>
                    <a:pt x="1736" y="3742"/>
                    <a:pt x="706" y="1715"/>
                    <a:pt x="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2837899" y="2526472"/>
              <a:ext cx="139852" cy="252967"/>
            </a:xfrm>
            <a:custGeom>
              <a:avLst/>
              <a:gdLst/>
              <a:ahLst/>
              <a:cxnLst/>
              <a:rect l="l" t="t" r="r" b="b"/>
              <a:pathLst>
                <a:path w="2516" h="4551" extrusionOk="0">
                  <a:moveTo>
                    <a:pt x="2516" y="1"/>
                  </a:moveTo>
                  <a:cubicBezTo>
                    <a:pt x="1463" y="1178"/>
                    <a:pt x="841" y="780"/>
                    <a:pt x="458" y="2739"/>
                  </a:cubicBezTo>
                  <a:cubicBezTo>
                    <a:pt x="381" y="3127"/>
                    <a:pt x="1" y="4551"/>
                    <a:pt x="471" y="4551"/>
                  </a:cubicBezTo>
                  <a:cubicBezTo>
                    <a:pt x="478" y="4551"/>
                    <a:pt x="486" y="4550"/>
                    <a:pt x="494" y="4549"/>
                  </a:cubicBezTo>
                  <a:cubicBezTo>
                    <a:pt x="1004" y="4503"/>
                    <a:pt x="1192" y="2984"/>
                    <a:pt x="1450" y="2231"/>
                  </a:cubicBezTo>
                  <a:cubicBezTo>
                    <a:pt x="1800" y="1216"/>
                    <a:pt x="2220" y="737"/>
                    <a:pt x="2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2806272" y="2507129"/>
              <a:ext cx="89825" cy="255691"/>
            </a:xfrm>
            <a:custGeom>
              <a:avLst/>
              <a:gdLst/>
              <a:ahLst/>
              <a:cxnLst/>
              <a:rect l="l" t="t" r="r" b="b"/>
              <a:pathLst>
                <a:path w="1616" h="4600" extrusionOk="0">
                  <a:moveTo>
                    <a:pt x="525" y="0"/>
                  </a:moveTo>
                  <a:lnTo>
                    <a:pt x="525" y="0"/>
                  </a:lnTo>
                  <a:cubicBezTo>
                    <a:pt x="434" y="502"/>
                    <a:pt x="498" y="1019"/>
                    <a:pt x="571" y="1524"/>
                  </a:cubicBezTo>
                  <a:cubicBezTo>
                    <a:pt x="644" y="2029"/>
                    <a:pt x="727" y="2540"/>
                    <a:pt x="674" y="3048"/>
                  </a:cubicBezTo>
                  <a:cubicBezTo>
                    <a:pt x="620" y="3555"/>
                    <a:pt x="410" y="4070"/>
                    <a:pt x="0" y="4375"/>
                  </a:cubicBezTo>
                  <a:lnTo>
                    <a:pt x="991" y="4599"/>
                  </a:lnTo>
                  <a:cubicBezTo>
                    <a:pt x="1465" y="3927"/>
                    <a:pt x="1616" y="3037"/>
                    <a:pt x="1390" y="2245"/>
                  </a:cubicBezTo>
                  <a:cubicBezTo>
                    <a:pt x="1163" y="1447"/>
                    <a:pt x="629" y="824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2720395" y="2507129"/>
              <a:ext cx="93160" cy="272311"/>
            </a:xfrm>
            <a:custGeom>
              <a:avLst/>
              <a:gdLst/>
              <a:ahLst/>
              <a:cxnLst/>
              <a:rect l="l" t="t" r="r" b="b"/>
              <a:pathLst>
                <a:path w="1676" h="4899" extrusionOk="0">
                  <a:moveTo>
                    <a:pt x="486" y="0"/>
                  </a:moveTo>
                  <a:lnTo>
                    <a:pt x="486" y="0"/>
                  </a:lnTo>
                  <a:cubicBezTo>
                    <a:pt x="1" y="2037"/>
                    <a:pt x="372" y="3631"/>
                    <a:pt x="1055" y="4899"/>
                  </a:cubicBezTo>
                  <a:lnTo>
                    <a:pt x="1676" y="4803"/>
                  </a:lnTo>
                  <a:cubicBezTo>
                    <a:pt x="1676" y="4803"/>
                    <a:pt x="970" y="1378"/>
                    <a:pt x="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2740627" y="2727407"/>
              <a:ext cx="163809" cy="151247"/>
            </a:xfrm>
            <a:custGeom>
              <a:avLst/>
              <a:gdLst/>
              <a:ahLst/>
              <a:cxnLst/>
              <a:rect l="l" t="t" r="r" b="b"/>
              <a:pathLst>
                <a:path w="2947" h="2721" extrusionOk="0">
                  <a:moveTo>
                    <a:pt x="194" y="0"/>
                  </a:moveTo>
                  <a:cubicBezTo>
                    <a:pt x="85" y="0"/>
                    <a:pt x="0" y="94"/>
                    <a:pt x="14" y="203"/>
                  </a:cubicBezTo>
                  <a:lnTo>
                    <a:pt x="320" y="2562"/>
                  </a:lnTo>
                  <a:cubicBezTo>
                    <a:pt x="332" y="2653"/>
                    <a:pt x="409" y="2720"/>
                    <a:pt x="499" y="2720"/>
                  </a:cubicBezTo>
                  <a:lnTo>
                    <a:pt x="2385" y="2720"/>
                  </a:lnTo>
                  <a:cubicBezTo>
                    <a:pt x="2474" y="2720"/>
                    <a:pt x="2550" y="2655"/>
                    <a:pt x="2563" y="2568"/>
                  </a:cubicBezTo>
                  <a:lnTo>
                    <a:pt x="2728" y="1503"/>
                  </a:lnTo>
                  <a:lnTo>
                    <a:pt x="2930" y="207"/>
                  </a:lnTo>
                  <a:cubicBezTo>
                    <a:pt x="2946" y="98"/>
                    <a:pt x="2863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2803660" y="2727407"/>
              <a:ext cx="101109" cy="116061"/>
            </a:xfrm>
            <a:custGeom>
              <a:avLst/>
              <a:gdLst/>
              <a:ahLst/>
              <a:cxnLst/>
              <a:rect l="l" t="t" r="r" b="b"/>
              <a:pathLst>
                <a:path w="1819" h="2088" extrusionOk="0">
                  <a:moveTo>
                    <a:pt x="0" y="0"/>
                  </a:moveTo>
                  <a:cubicBezTo>
                    <a:pt x="434" y="1130"/>
                    <a:pt x="1006" y="1749"/>
                    <a:pt x="1515" y="2088"/>
                  </a:cubicBezTo>
                  <a:lnTo>
                    <a:pt x="1795" y="287"/>
                  </a:lnTo>
                  <a:cubicBezTo>
                    <a:pt x="1818" y="135"/>
                    <a:pt x="1701" y="0"/>
                    <a:pt x="1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2645245" y="2862864"/>
              <a:ext cx="810207" cy="48470"/>
            </a:xfrm>
            <a:custGeom>
              <a:avLst/>
              <a:gdLst/>
              <a:ahLst/>
              <a:cxnLst/>
              <a:rect l="l" t="t" r="r" b="b"/>
              <a:pathLst>
                <a:path w="14576" h="872" extrusionOk="0">
                  <a:moveTo>
                    <a:pt x="0" y="1"/>
                  </a:moveTo>
                  <a:lnTo>
                    <a:pt x="0" y="872"/>
                  </a:lnTo>
                  <a:lnTo>
                    <a:pt x="14576" y="872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2999927" y="2927063"/>
              <a:ext cx="98886" cy="311665"/>
            </a:xfrm>
            <a:custGeom>
              <a:avLst/>
              <a:gdLst/>
              <a:ahLst/>
              <a:cxnLst/>
              <a:rect l="l" t="t" r="r" b="b"/>
              <a:pathLst>
                <a:path w="1779" h="5607" extrusionOk="0">
                  <a:moveTo>
                    <a:pt x="661" y="0"/>
                  </a:moveTo>
                  <a:lnTo>
                    <a:pt x="1" y="5472"/>
                  </a:lnTo>
                  <a:lnTo>
                    <a:pt x="1118" y="5606"/>
                  </a:lnTo>
                  <a:lnTo>
                    <a:pt x="1778" y="13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3072909" y="2971919"/>
              <a:ext cx="78041" cy="265974"/>
            </a:xfrm>
            <a:custGeom>
              <a:avLst/>
              <a:gdLst/>
              <a:ahLst/>
              <a:cxnLst/>
              <a:rect l="l" t="t" r="r" b="b"/>
              <a:pathLst>
                <a:path w="1404" h="4785" extrusionOk="0">
                  <a:moveTo>
                    <a:pt x="661" y="0"/>
                  </a:moveTo>
                  <a:lnTo>
                    <a:pt x="0" y="4679"/>
                  </a:lnTo>
                  <a:lnTo>
                    <a:pt x="743" y="4785"/>
                  </a:lnTo>
                  <a:lnTo>
                    <a:pt x="1404" y="106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3125102" y="2950241"/>
              <a:ext cx="98830" cy="288820"/>
            </a:xfrm>
            <a:custGeom>
              <a:avLst/>
              <a:gdLst/>
              <a:ahLst/>
              <a:cxnLst/>
              <a:rect l="l" t="t" r="r" b="b"/>
              <a:pathLst>
                <a:path w="1778" h="5196" extrusionOk="0">
                  <a:moveTo>
                    <a:pt x="662" y="1"/>
                  </a:moveTo>
                  <a:lnTo>
                    <a:pt x="1" y="5049"/>
                  </a:lnTo>
                  <a:lnTo>
                    <a:pt x="1117" y="5195"/>
                  </a:lnTo>
                  <a:lnTo>
                    <a:pt x="1777" y="147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148392" y="3158735"/>
              <a:ext cx="266085" cy="64423"/>
            </a:xfrm>
            <a:custGeom>
              <a:avLst/>
              <a:gdLst/>
              <a:ahLst/>
              <a:cxnLst/>
              <a:rect l="l" t="t" r="r" b="b"/>
              <a:pathLst>
                <a:path w="4787" h="1159" extrusionOk="0">
                  <a:moveTo>
                    <a:pt x="0" y="0"/>
                  </a:moveTo>
                  <a:lnTo>
                    <a:pt x="0" y="1158"/>
                  </a:lnTo>
                  <a:lnTo>
                    <a:pt x="4787" y="1158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3179074" y="3092591"/>
              <a:ext cx="199828" cy="56252"/>
            </a:xfrm>
            <a:custGeom>
              <a:avLst/>
              <a:gdLst/>
              <a:ahLst/>
              <a:cxnLst/>
              <a:rect l="l" t="t" r="r" b="b"/>
              <a:pathLst>
                <a:path w="3595" h="1012" extrusionOk="0">
                  <a:moveTo>
                    <a:pt x="0" y="0"/>
                  </a:moveTo>
                  <a:lnTo>
                    <a:pt x="0" y="1012"/>
                  </a:lnTo>
                  <a:lnTo>
                    <a:pt x="3594" y="101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164011" y="3046679"/>
              <a:ext cx="158695" cy="33796"/>
            </a:xfrm>
            <a:custGeom>
              <a:avLst/>
              <a:gdLst/>
              <a:ahLst/>
              <a:cxnLst/>
              <a:rect l="l" t="t" r="r" b="b"/>
              <a:pathLst>
                <a:path w="2855" h="608" extrusionOk="0">
                  <a:moveTo>
                    <a:pt x="0" y="1"/>
                  </a:moveTo>
                  <a:lnTo>
                    <a:pt x="0" y="608"/>
                  </a:lnTo>
                  <a:lnTo>
                    <a:pt x="2855" y="60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2645245" y="3216208"/>
              <a:ext cx="810207" cy="48470"/>
            </a:xfrm>
            <a:custGeom>
              <a:avLst/>
              <a:gdLst/>
              <a:ahLst/>
              <a:cxnLst/>
              <a:rect l="l" t="t" r="r" b="b"/>
              <a:pathLst>
                <a:path w="14576" h="872" extrusionOk="0">
                  <a:moveTo>
                    <a:pt x="0" y="1"/>
                  </a:moveTo>
                  <a:lnTo>
                    <a:pt x="0" y="872"/>
                  </a:lnTo>
                  <a:lnTo>
                    <a:pt x="14576" y="872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28"/>
            <p:cNvGrpSpPr/>
            <p:nvPr/>
          </p:nvGrpSpPr>
          <p:grpSpPr>
            <a:xfrm flipH="1">
              <a:off x="2346075" y="2694557"/>
              <a:ext cx="753614" cy="2009515"/>
              <a:chOff x="3463338" y="2694557"/>
              <a:chExt cx="753614" cy="2009515"/>
            </a:xfrm>
          </p:grpSpPr>
          <p:sp>
            <p:nvSpPr>
              <p:cNvPr id="1022" name="Google Shape;1022;p28"/>
              <p:cNvSpPr/>
              <p:nvPr/>
            </p:nvSpPr>
            <p:spPr>
              <a:xfrm flipH="1">
                <a:off x="3953204" y="4107101"/>
                <a:ext cx="156639" cy="59025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0619" extrusionOk="0">
                    <a:moveTo>
                      <a:pt x="1633" y="0"/>
                    </a:moveTo>
                    <a:lnTo>
                      <a:pt x="1" y="10618"/>
                    </a:lnTo>
                    <a:lnTo>
                      <a:pt x="593" y="10618"/>
                    </a:lnTo>
                    <a:lnTo>
                      <a:pt x="28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 flipH="1">
                <a:off x="3742484" y="3083086"/>
                <a:ext cx="207054" cy="419611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549" extrusionOk="0">
                    <a:moveTo>
                      <a:pt x="2170" y="0"/>
                    </a:moveTo>
                    <a:cubicBezTo>
                      <a:pt x="1532" y="0"/>
                      <a:pt x="958" y="392"/>
                      <a:pt x="768" y="1000"/>
                    </a:cubicBezTo>
                    <a:cubicBezTo>
                      <a:pt x="0" y="3466"/>
                      <a:pt x="388" y="4136"/>
                      <a:pt x="972" y="6500"/>
                    </a:cubicBezTo>
                    <a:cubicBezTo>
                      <a:pt x="1092" y="6985"/>
                      <a:pt x="1479" y="7371"/>
                      <a:pt x="1978" y="7501"/>
                    </a:cubicBezTo>
                    <a:cubicBezTo>
                      <a:pt x="2100" y="7533"/>
                      <a:pt x="2221" y="7548"/>
                      <a:pt x="2339" y="7548"/>
                    </a:cubicBezTo>
                    <a:cubicBezTo>
                      <a:pt x="3078" y="7548"/>
                      <a:pt x="3697" y="6960"/>
                      <a:pt x="3652" y="6203"/>
                    </a:cubicBezTo>
                    <a:lnTo>
                      <a:pt x="3724" y="1422"/>
                    </a:lnTo>
                    <a:cubicBezTo>
                      <a:pt x="3704" y="1081"/>
                      <a:pt x="3563" y="767"/>
                      <a:pt x="3338" y="519"/>
                    </a:cubicBezTo>
                    <a:cubicBezTo>
                      <a:pt x="3131" y="290"/>
                      <a:pt x="2855" y="120"/>
                      <a:pt x="2534" y="43"/>
                    </a:cubicBezTo>
                    <a:cubicBezTo>
                      <a:pt x="2412" y="14"/>
                      <a:pt x="2290" y="0"/>
                      <a:pt x="2170" y="0"/>
                    </a:cubicBezTo>
                    <a:close/>
                  </a:path>
                </a:pathLst>
              </a:custGeom>
              <a:solidFill>
                <a:srgbClr val="4F7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 flipH="1">
                <a:off x="3595685" y="3442100"/>
                <a:ext cx="312721" cy="273034"/>
              </a:xfrm>
              <a:custGeom>
                <a:avLst/>
                <a:gdLst/>
                <a:ahLst/>
                <a:cxnLst/>
                <a:rect l="l" t="t" r="r" b="b"/>
                <a:pathLst>
                  <a:path w="5626" h="4912" extrusionOk="0">
                    <a:moveTo>
                      <a:pt x="2157" y="1"/>
                    </a:moveTo>
                    <a:lnTo>
                      <a:pt x="1" y="1800"/>
                    </a:lnTo>
                    <a:cubicBezTo>
                      <a:pt x="1871" y="3493"/>
                      <a:pt x="4863" y="4912"/>
                      <a:pt x="4863" y="4912"/>
                    </a:cubicBezTo>
                    <a:lnTo>
                      <a:pt x="5625" y="4133"/>
                    </a:lnTo>
                    <a:lnTo>
                      <a:pt x="2157" y="1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 flipH="1">
                <a:off x="3472236" y="3657152"/>
                <a:ext cx="120675" cy="65646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181" extrusionOk="0">
                    <a:moveTo>
                      <a:pt x="1" y="0"/>
                    </a:moveTo>
                    <a:lnTo>
                      <a:pt x="1853" y="1165"/>
                    </a:lnTo>
                    <a:cubicBezTo>
                      <a:pt x="1877" y="1175"/>
                      <a:pt x="1903" y="1181"/>
                      <a:pt x="1930" y="1181"/>
                    </a:cubicBezTo>
                    <a:cubicBezTo>
                      <a:pt x="1947" y="1181"/>
                      <a:pt x="1965" y="1178"/>
                      <a:pt x="1983" y="1173"/>
                    </a:cubicBezTo>
                    <a:cubicBezTo>
                      <a:pt x="2124" y="1132"/>
                      <a:pt x="2170" y="957"/>
                      <a:pt x="2070" y="852"/>
                    </a:cubicBezTo>
                    <a:lnTo>
                      <a:pt x="1488" y="243"/>
                    </a:lnTo>
                    <a:cubicBezTo>
                      <a:pt x="1377" y="126"/>
                      <a:pt x="1225" y="58"/>
                      <a:pt x="1064" y="5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 flipH="1">
                <a:off x="3515591" y="3646925"/>
                <a:ext cx="163587" cy="114227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055" extrusionOk="0">
                    <a:moveTo>
                      <a:pt x="1108" y="0"/>
                    </a:moveTo>
                    <a:lnTo>
                      <a:pt x="0" y="839"/>
                    </a:lnTo>
                    <a:lnTo>
                      <a:pt x="1009" y="2055"/>
                    </a:lnTo>
                    <a:lnTo>
                      <a:pt x="2943" y="759"/>
                    </a:lnTo>
                    <a:lnTo>
                      <a:pt x="1108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 flipH="1">
                <a:off x="3473570" y="3689113"/>
                <a:ext cx="96051" cy="71816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292" extrusionOk="0">
                    <a:moveTo>
                      <a:pt x="972" y="0"/>
                    </a:moveTo>
                    <a:lnTo>
                      <a:pt x="0" y="509"/>
                    </a:lnTo>
                    <a:lnTo>
                      <a:pt x="862" y="715"/>
                    </a:lnTo>
                    <a:lnTo>
                      <a:pt x="1348" y="1236"/>
                    </a:lnTo>
                    <a:cubicBezTo>
                      <a:pt x="1382" y="1270"/>
                      <a:pt x="1429" y="1290"/>
                      <a:pt x="1478" y="1291"/>
                    </a:cubicBezTo>
                    <a:cubicBezTo>
                      <a:pt x="1480" y="1291"/>
                      <a:pt x="1482" y="1291"/>
                      <a:pt x="1484" y="1291"/>
                    </a:cubicBezTo>
                    <a:cubicBezTo>
                      <a:pt x="1637" y="1291"/>
                      <a:pt x="1727" y="1118"/>
                      <a:pt x="1641" y="992"/>
                    </a:cubicBez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 flipH="1">
                <a:off x="3502641" y="3705621"/>
                <a:ext cx="71260" cy="5464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83" extrusionOk="0">
                    <a:moveTo>
                      <a:pt x="519" y="1"/>
                    </a:moveTo>
                    <a:lnTo>
                      <a:pt x="0" y="410"/>
                    </a:lnTo>
                    <a:lnTo>
                      <a:pt x="820" y="939"/>
                    </a:lnTo>
                    <a:cubicBezTo>
                      <a:pt x="866" y="969"/>
                      <a:pt x="918" y="983"/>
                      <a:pt x="970" y="983"/>
                    </a:cubicBezTo>
                    <a:cubicBezTo>
                      <a:pt x="1045" y="983"/>
                      <a:pt x="1119" y="953"/>
                      <a:pt x="1173" y="895"/>
                    </a:cubicBezTo>
                    <a:cubicBezTo>
                      <a:pt x="1282" y="776"/>
                      <a:pt x="1267" y="589"/>
                      <a:pt x="1141" y="490"/>
                    </a:cubicBez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 flipH="1">
                <a:off x="3527709" y="3722685"/>
                <a:ext cx="71316" cy="5464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983" extrusionOk="0">
                    <a:moveTo>
                      <a:pt x="520" y="0"/>
                    </a:moveTo>
                    <a:lnTo>
                      <a:pt x="1" y="410"/>
                    </a:lnTo>
                    <a:lnTo>
                      <a:pt x="821" y="939"/>
                    </a:lnTo>
                    <a:cubicBezTo>
                      <a:pt x="867" y="968"/>
                      <a:pt x="919" y="983"/>
                      <a:pt x="970" y="983"/>
                    </a:cubicBezTo>
                    <a:cubicBezTo>
                      <a:pt x="1045" y="983"/>
                      <a:pt x="1120" y="952"/>
                      <a:pt x="1174" y="894"/>
                    </a:cubicBezTo>
                    <a:cubicBezTo>
                      <a:pt x="1282" y="776"/>
                      <a:pt x="1269" y="590"/>
                      <a:pt x="1142" y="490"/>
                    </a:cubicBez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 flipH="1">
                <a:off x="3551888" y="3738360"/>
                <a:ext cx="71260" cy="5469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84" extrusionOk="0">
                    <a:moveTo>
                      <a:pt x="520" y="0"/>
                    </a:moveTo>
                    <a:lnTo>
                      <a:pt x="1" y="410"/>
                    </a:lnTo>
                    <a:lnTo>
                      <a:pt x="820" y="939"/>
                    </a:lnTo>
                    <a:cubicBezTo>
                      <a:pt x="866" y="969"/>
                      <a:pt x="918" y="983"/>
                      <a:pt x="969" y="983"/>
                    </a:cubicBezTo>
                    <a:cubicBezTo>
                      <a:pt x="1044" y="983"/>
                      <a:pt x="1118" y="953"/>
                      <a:pt x="1172" y="894"/>
                    </a:cubicBezTo>
                    <a:cubicBezTo>
                      <a:pt x="1282" y="777"/>
                      <a:pt x="1267" y="590"/>
                      <a:pt x="1140" y="490"/>
                    </a:cubicBez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 flipH="1">
                <a:off x="3675951" y="4399248"/>
                <a:ext cx="140352" cy="197271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549" extrusionOk="0">
                    <a:moveTo>
                      <a:pt x="2298" y="1"/>
                    </a:moveTo>
                    <a:lnTo>
                      <a:pt x="0" y="51"/>
                    </a:lnTo>
                    <a:lnTo>
                      <a:pt x="241" y="3549"/>
                    </a:lnTo>
                    <a:lnTo>
                      <a:pt x="2524" y="3292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 flipH="1">
                <a:off x="3463338" y="4535372"/>
                <a:ext cx="356800" cy="168645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3034" extrusionOk="0">
                    <a:moveTo>
                      <a:pt x="2013" y="0"/>
                    </a:moveTo>
                    <a:cubicBezTo>
                      <a:pt x="1802" y="0"/>
                      <a:pt x="1597" y="63"/>
                      <a:pt x="1427" y="182"/>
                    </a:cubicBezTo>
                    <a:cubicBezTo>
                      <a:pt x="1254" y="302"/>
                      <a:pt x="1049" y="365"/>
                      <a:pt x="841" y="365"/>
                    </a:cubicBezTo>
                    <a:cubicBezTo>
                      <a:pt x="723" y="365"/>
                      <a:pt x="604" y="345"/>
                      <a:pt x="490" y="303"/>
                    </a:cubicBezTo>
                    <a:lnTo>
                      <a:pt x="374" y="261"/>
                    </a:lnTo>
                    <a:cubicBezTo>
                      <a:pt x="343" y="249"/>
                      <a:pt x="310" y="244"/>
                      <a:pt x="277" y="244"/>
                    </a:cubicBezTo>
                    <a:cubicBezTo>
                      <a:pt x="222" y="244"/>
                      <a:pt x="167" y="260"/>
                      <a:pt x="120" y="292"/>
                    </a:cubicBezTo>
                    <a:cubicBezTo>
                      <a:pt x="44" y="340"/>
                      <a:pt x="1" y="422"/>
                      <a:pt x="1" y="507"/>
                    </a:cubicBezTo>
                    <a:cubicBezTo>
                      <a:pt x="1" y="530"/>
                      <a:pt x="4" y="554"/>
                      <a:pt x="11" y="576"/>
                    </a:cubicBezTo>
                    <a:cubicBezTo>
                      <a:pt x="322" y="1656"/>
                      <a:pt x="13" y="1875"/>
                      <a:pt x="68" y="2610"/>
                    </a:cubicBezTo>
                    <a:cubicBezTo>
                      <a:pt x="77" y="2734"/>
                      <a:pt x="98" y="2873"/>
                      <a:pt x="132" y="3033"/>
                    </a:cubicBezTo>
                    <a:lnTo>
                      <a:pt x="6418" y="3033"/>
                    </a:lnTo>
                    <a:cubicBezTo>
                      <a:pt x="6418" y="2878"/>
                      <a:pt x="6402" y="2737"/>
                      <a:pt x="6372" y="2610"/>
                    </a:cubicBezTo>
                    <a:cubicBezTo>
                      <a:pt x="6056" y="1287"/>
                      <a:pt x="4211" y="1385"/>
                      <a:pt x="3132" y="300"/>
                    </a:cubicBezTo>
                    <a:cubicBezTo>
                      <a:pt x="2944" y="109"/>
                      <a:pt x="2684" y="0"/>
                      <a:pt x="2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 flipH="1">
                <a:off x="3716361" y="4608353"/>
                <a:ext cx="95551" cy="83878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509" fill="none" extrusionOk="0">
                    <a:moveTo>
                      <a:pt x="0" y="1"/>
                    </a:moveTo>
                    <a:cubicBezTo>
                      <a:pt x="1214" y="1"/>
                      <a:pt x="1718" y="1509"/>
                      <a:pt x="1718" y="150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 flipH="1">
                <a:off x="3463338" y="4680445"/>
                <a:ext cx="353020" cy="23568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424" extrusionOk="0">
                    <a:moveTo>
                      <a:pt x="0" y="0"/>
                    </a:moveTo>
                    <a:cubicBezTo>
                      <a:pt x="9" y="124"/>
                      <a:pt x="30" y="263"/>
                      <a:pt x="64" y="423"/>
                    </a:cubicBezTo>
                    <a:lnTo>
                      <a:pt x="6350" y="423"/>
                    </a:lnTo>
                    <a:cubicBezTo>
                      <a:pt x="6350" y="268"/>
                      <a:pt x="6334" y="127"/>
                      <a:pt x="6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 flipH="1">
                <a:off x="3989278" y="4414478"/>
                <a:ext cx="160307" cy="207554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3734" extrusionOk="0">
                    <a:moveTo>
                      <a:pt x="586" y="1"/>
                    </a:moveTo>
                    <a:lnTo>
                      <a:pt x="0" y="3733"/>
                    </a:lnTo>
                    <a:lnTo>
                      <a:pt x="2250" y="3095"/>
                    </a:lnTo>
                    <a:lnTo>
                      <a:pt x="2883" y="120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 flipH="1">
                <a:off x="3899619" y="4551269"/>
                <a:ext cx="266419" cy="152803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749" extrusionOk="0">
                    <a:moveTo>
                      <a:pt x="899" y="0"/>
                    </a:moveTo>
                    <a:cubicBezTo>
                      <a:pt x="45" y="1199"/>
                      <a:pt x="0" y="2748"/>
                      <a:pt x="457" y="2748"/>
                    </a:cubicBezTo>
                    <a:lnTo>
                      <a:pt x="4213" y="2748"/>
                    </a:lnTo>
                    <a:cubicBezTo>
                      <a:pt x="4793" y="2748"/>
                      <a:pt x="4663" y="2127"/>
                      <a:pt x="4119" y="2127"/>
                    </a:cubicBezTo>
                    <a:cubicBezTo>
                      <a:pt x="4020" y="2127"/>
                      <a:pt x="3908" y="2147"/>
                      <a:pt x="3784" y="2195"/>
                    </a:cubicBezTo>
                    <a:cubicBezTo>
                      <a:pt x="2871" y="1062"/>
                      <a:pt x="2775" y="0"/>
                      <a:pt x="2775" y="0"/>
                    </a:cubicBezTo>
                    <a:close/>
                  </a:path>
                </a:pathLst>
              </a:custGeom>
              <a:solidFill>
                <a:srgbClr val="C06C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 flipH="1">
                <a:off x="3902954" y="4530759"/>
                <a:ext cx="263028" cy="17325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3117" extrusionOk="0">
                    <a:moveTo>
                      <a:pt x="1771" y="1"/>
                    </a:moveTo>
                    <a:cubicBezTo>
                      <a:pt x="1493" y="1"/>
                      <a:pt x="1229" y="80"/>
                      <a:pt x="1009" y="219"/>
                    </a:cubicBezTo>
                    <a:cubicBezTo>
                      <a:pt x="786" y="358"/>
                      <a:pt x="604" y="558"/>
                      <a:pt x="493" y="799"/>
                    </a:cubicBezTo>
                    <a:cubicBezTo>
                      <a:pt x="275" y="1276"/>
                      <a:pt x="51" y="1941"/>
                      <a:pt x="9" y="2733"/>
                    </a:cubicBezTo>
                    <a:cubicBezTo>
                      <a:pt x="1" y="2858"/>
                      <a:pt x="0" y="2985"/>
                      <a:pt x="3" y="3116"/>
                    </a:cubicBezTo>
                    <a:lnTo>
                      <a:pt x="4732" y="3116"/>
                    </a:lnTo>
                    <a:cubicBezTo>
                      <a:pt x="4732" y="2969"/>
                      <a:pt x="4711" y="2843"/>
                      <a:pt x="4670" y="2733"/>
                    </a:cubicBezTo>
                    <a:cubicBezTo>
                      <a:pt x="4426" y="2022"/>
                      <a:pt x="3485" y="1944"/>
                      <a:pt x="3080" y="878"/>
                    </a:cubicBezTo>
                    <a:cubicBezTo>
                      <a:pt x="2882" y="352"/>
                      <a:pt x="2359" y="1"/>
                      <a:pt x="1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 flipH="1">
                <a:off x="4107785" y="4602572"/>
                <a:ext cx="41800" cy="9077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633" fill="none" extrusionOk="0">
                    <a:moveTo>
                      <a:pt x="0" y="1"/>
                    </a:moveTo>
                    <a:cubicBezTo>
                      <a:pt x="751" y="587"/>
                      <a:pt x="562" y="1632"/>
                      <a:pt x="562" y="163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 flipH="1">
                <a:off x="3902954" y="4682668"/>
                <a:ext cx="263028" cy="21345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384" extrusionOk="0">
                    <a:moveTo>
                      <a:pt x="9" y="0"/>
                    </a:moveTo>
                    <a:cubicBezTo>
                      <a:pt x="1" y="125"/>
                      <a:pt x="0" y="252"/>
                      <a:pt x="3" y="383"/>
                    </a:cubicBezTo>
                    <a:lnTo>
                      <a:pt x="4732" y="383"/>
                    </a:lnTo>
                    <a:cubicBezTo>
                      <a:pt x="4732" y="236"/>
                      <a:pt x="4711" y="110"/>
                      <a:pt x="4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 flipH="1">
                <a:off x="3753821" y="3477395"/>
                <a:ext cx="352631" cy="225842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4063" extrusionOk="0">
                    <a:moveTo>
                      <a:pt x="1291" y="0"/>
                    </a:moveTo>
                    <a:cubicBezTo>
                      <a:pt x="795" y="467"/>
                      <a:pt x="496" y="1134"/>
                      <a:pt x="315" y="1793"/>
                    </a:cubicBezTo>
                    <a:cubicBezTo>
                      <a:pt x="1" y="2939"/>
                      <a:pt x="46" y="4062"/>
                      <a:pt x="46" y="4062"/>
                    </a:cubicBezTo>
                    <a:lnTo>
                      <a:pt x="6344" y="4062"/>
                    </a:lnTo>
                    <a:cubicBezTo>
                      <a:pt x="6269" y="3462"/>
                      <a:pt x="6155" y="2928"/>
                      <a:pt x="6024" y="2465"/>
                    </a:cubicBezTo>
                    <a:cubicBezTo>
                      <a:pt x="5614" y="990"/>
                      <a:pt x="5040" y="213"/>
                      <a:pt x="5040" y="213"/>
                    </a:cubicBez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 flipH="1">
                <a:off x="3649879" y="3587117"/>
                <a:ext cx="342348" cy="929993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16731" extrusionOk="0">
                    <a:moveTo>
                      <a:pt x="1" y="1"/>
                    </a:moveTo>
                    <a:lnTo>
                      <a:pt x="1108" y="3240"/>
                    </a:lnTo>
                    <a:lnTo>
                      <a:pt x="2638" y="7726"/>
                    </a:lnTo>
                    <a:lnTo>
                      <a:pt x="3065" y="16722"/>
                    </a:lnTo>
                    <a:lnTo>
                      <a:pt x="4010" y="16724"/>
                    </a:lnTo>
                    <a:lnTo>
                      <a:pt x="6158" y="16731"/>
                    </a:lnTo>
                    <a:lnTo>
                      <a:pt x="5772" y="7316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 flipH="1">
                <a:off x="3769276" y="3670437"/>
                <a:ext cx="161419" cy="846337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5226" extrusionOk="0">
                    <a:moveTo>
                      <a:pt x="411" y="0"/>
                    </a:moveTo>
                    <a:lnTo>
                      <a:pt x="1" y="1741"/>
                    </a:lnTo>
                    <a:lnTo>
                      <a:pt x="1531" y="6227"/>
                    </a:lnTo>
                    <a:lnTo>
                      <a:pt x="1958" y="15223"/>
                    </a:lnTo>
                    <a:lnTo>
                      <a:pt x="2903" y="15225"/>
                    </a:lnTo>
                    <a:lnTo>
                      <a:pt x="2554" y="6123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 flipH="1">
                <a:off x="3769277" y="3670437"/>
                <a:ext cx="138629" cy="846337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226" fill="none" extrusionOk="0">
                    <a:moveTo>
                      <a:pt x="2493" y="15225"/>
                    </a:moveTo>
                    <a:lnTo>
                      <a:pt x="2144" y="6123"/>
                    </a:lnTo>
                    <a:lnTo>
                      <a:pt x="1" y="0"/>
                    </a:lnTo>
                  </a:path>
                </a:pathLst>
              </a:custGeom>
              <a:noFill/>
              <a:ln w="950" cap="flat" cmpd="sng">
                <a:solidFill>
                  <a:srgbClr val="2D2D2F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 flipH="1">
                <a:off x="3883500" y="3640144"/>
                <a:ext cx="268309" cy="874519"/>
              </a:xfrm>
              <a:custGeom>
                <a:avLst/>
                <a:gdLst/>
                <a:ahLst/>
                <a:cxnLst/>
                <a:rect l="l" t="t" r="r" b="b"/>
                <a:pathLst>
                  <a:path w="4827" h="15733" extrusionOk="0">
                    <a:moveTo>
                      <a:pt x="4827" y="0"/>
                    </a:moveTo>
                    <a:lnTo>
                      <a:pt x="863" y="1133"/>
                    </a:lnTo>
                    <a:lnTo>
                      <a:pt x="1078" y="7131"/>
                    </a:lnTo>
                    <a:lnTo>
                      <a:pt x="0" y="15732"/>
                    </a:lnTo>
                    <a:lnTo>
                      <a:pt x="2793" y="15732"/>
                    </a:lnTo>
                    <a:lnTo>
                      <a:pt x="4220" y="6712"/>
                    </a:lnTo>
                    <a:lnTo>
                      <a:pt x="4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 flipH="1">
                <a:off x="3873554" y="3517971"/>
                <a:ext cx="49137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153" fill="none" extrusionOk="0">
                    <a:moveTo>
                      <a:pt x="883" y="1"/>
                    </a:moveTo>
                    <a:lnTo>
                      <a:pt x="660" y="2152"/>
                    </a:lnTo>
                    <a:cubicBezTo>
                      <a:pt x="660" y="2152"/>
                      <a:pt x="1" y="1804"/>
                      <a:pt x="186" y="1077"/>
                    </a:cubicBezTo>
                  </a:path>
                </a:pathLst>
              </a:custGeom>
              <a:noFill/>
              <a:ln w="950" cap="flat" cmpd="sng">
                <a:solidFill>
                  <a:schemeClr val="lt2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 flipH="1">
                <a:off x="4042473" y="3634419"/>
                <a:ext cx="63867" cy="88024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5836" fill="none" extrusionOk="0">
                    <a:moveTo>
                      <a:pt x="1" y="15835"/>
                    </a:moveTo>
                    <a:lnTo>
                      <a:pt x="1149" y="7246"/>
                    </a:lnTo>
                    <a:cubicBezTo>
                      <a:pt x="1149" y="7246"/>
                      <a:pt x="487" y="2661"/>
                      <a:pt x="929" y="0"/>
                    </a:cubicBezTo>
                  </a:path>
                </a:pathLst>
              </a:custGeom>
              <a:noFill/>
              <a:ln w="950" cap="flat" cmpd="sng">
                <a:solidFill>
                  <a:schemeClr val="lt2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 flipH="1">
                <a:off x="3957651" y="3543095"/>
                <a:ext cx="142298" cy="123399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fill="none" extrusionOk="0">
                    <a:moveTo>
                      <a:pt x="0" y="1619"/>
                    </a:moveTo>
                    <a:cubicBezTo>
                      <a:pt x="0" y="1619"/>
                      <a:pt x="1884" y="2219"/>
                      <a:pt x="2560" y="0"/>
                    </a:cubicBezTo>
                  </a:path>
                </a:pathLst>
              </a:custGeom>
              <a:noFill/>
              <a:ln w="950" cap="flat" cmpd="sng">
                <a:solidFill>
                  <a:schemeClr val="lt2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 flipH="1">
                <a:off x="3812297" y="3511968"/>
                <a:ext cx="242851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4369" h="195" fill="none" extrusionOk="0">
                    <a:moveTo>
                      <a:pt x="4368" y="195"/>
                    </a:moveTo>
                    <a:lnTo>
                      <a:pt x="0" y="0"/>
                    </a:lnTo>
                  </a:path>
                </a:pathLst>
              </a:custGeom>
              <a:noFill/>
              <a:ln w="950" cap="flat" cmpd="sng">
                <a:solidFill>
                  <a:srgbClr val="2D2D2F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 flipH="1">
                <a:off x="3771608" y="3477395"/>
                <a:ext cx="317390" cy="140241"/>
              </a:xfrm>
              <a:custGeom>
                <a:avLst/>
                <a:gdLst/>
                <a:ahLst/>
                <a:cxnLst/>
                <a:rect l="l" t="t" r="r" b="b"/>
                <a:pathLst>
                  <a:path w="5710" h="2523" extrusionOk="0">
                    <a:moveTo>
                      <a:pt x="977" y="0"/>
                    </a:moveTo>
                    <a:cubicBezTo>
                      <a:pt x="481" y="467"/>
                      <a:pt x="182" y="1134"/>
                      <a:pt x="1" y="1793"/>
                    </a:cubicBezTo>
                    <a:lnTo>
                      <a:pt x="4567" y="1660"/>
                    </a:lnTo>
                    <a:cubicBezTo>
                      <a:pt x="4567" y="1660"/>
                      <a:pt x="4693" y="2522"/>
                      <a:pt x="5381" y="2522"/>
                    </a:cubicBezTo>
                    <a:cubicBezTo>
                      <a:pt x="5479" y="2522"/>
                      <a:pt x="5588" y="2505"/>
                      <a:pt x="5710" y="2465"/>
                    </a:cubicBezTo>
                    <a:cubicBezTo>
                      <a:pt x="5300" y="990"/>
                      <a:pt x="4726" y="213"/>
                      <a:pt x="4726" y="213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 flipH="1">
                <a:off x="3759601" y="3018553"/>
                <a:ext cx="354021" cy="539619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9708" extrusionOk="0">
                    <a:moveTo>
                      <a:pt x="3081" y="0"/>
                    </a:moveTo>
                    <a:cubicBezTo>
                      <a:pt x="2654" y="0"/>
                      <a:pt x="868" y="443"/>
                      <a:pt x="267" y="2841"/>
                    </a:cubicBezTo>
                    <a:cubicBezTo>
                      <a:pt x="0" y="3911"/>
                      <a:pt x="194" y="4965"/>
                      <a:pt x="235" y="5937"/>
                    </a:cubicBezTo>
                    <a:cubicBezTo>
                      <a:pt x="330" y="8117"/>
                      <a:pt x="293" y="9605"/>
                      <a:pt x="293" y="9605"/>
                    </a:cubicBezTo>
                    <a:lnTo>
                      <a:pt x="6256" y="9707"/>
                    </a:lnTo>
                    <a:lnTo>
                      <a:pt x="5448" y="6270"/>
                    </a:lnTo>
                    <a:lnTo>
                      <a:pt x="5446" y="6262"/>
                    </a:lnTo>
                    <a:lnTo>
                      <a:pt x="5437" y="6226"/>
                    </a:lnTo>
                    <a:cubicBezTo>
                      <a:pt x="5980" y="5764"/>
                      <a:pt x="6239" y="5237"/>
                      <a:pt x="6329" y="4707"/>
                    </a:cubicBezTo>
                    <a:cubicBezTo>
                      <a:pt x="6344" y="4618"/>
                      <a:pt x="6354" y="4526"/>
                      <a:pt x="6358" y="4437"/>
                    </a:cubicBezTo>
                    <a:cubicBezTo>
                      <a:pt x="6366" y="4375"/>
                      <a:pt x="6368" y="4314"/>
                      <a:pt x="6368" y="4255"/>
                    </a:cubicBezTo>
                    <a:cubicBezTo>
                      <a:pt x="6369" y="4046"/>
                      <a:pt x="6348" y="3840"/>
                      <a:pt x="6316" y="3640"/>
                    </a:cubicBezTo>
                    <a:cubicBezTo>
                      <a:pt x="6306" y="3581"/>
                      <a:pt x="6295" y="3521"/>
                      <a:pt x="6282" y="3464"/>
                    </a:cubicBezTo>
                    <a:cubicBezTo>
                      <a:pt x="6224" y="3188"/>
                      <a:pt x="6145" y="2870"/>
                      <a:pt x="6064" y="2560"/>
                    </a:cubicBezTo>
                    <a:cubicBezTo>
                      <a:pt x="5851" y="1751"/>
                      <a:pt x="5298" y="1075"/>
                      <a:pt x="4547" y="708"/>
                    </a:cubicBezTo>
                    <a:lnTo>
                      <a:pt x="3167" y="32"/>
                    </a:lnTo>
                    <a:cubicBezTo>
                      <a:pt x="3188" y="14"/>
                      <a:pt x="3155" y="0"/>
                      <a:pt x="30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 flipH="1">
                <a:off x="3808074" y="3018553"/>
                <a:ext cx="134905" cy="238293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4287" extrusionOk="0">
                    <a:moveTo>
                      <a:pt x="1" y="0"/>
                    </a:moveTo>
                    <a:lnTo>
                      <a:pt x="2427" y="4286"/>
                    </a:lnTo>
                    <a:lnTo>
                      <a:pt x="2291" y="1487"/>
                    </a:lnTo>
                    <a:lnTo>
                      <a:pt x="1441" y="9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 flipH="1">
                <a:off x="3790510" y="3009660"/>
                <a:ext cx="97774" cy="9366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85" extrusionOk="0">
                    <a:moveTo>
                      <a:pt x="704" y="0"/>
                    </a:moveTo>
                    <a:lnTo>
                      <a:pt x="0" y="1229"/>
                    </a:lnTo>
                    <a:lnTo>
                      <a:pt x="1260" y="1684"/>
                    </a:lnTo>
                    <a:lnTo>
                      <a:pt x="1414" y="1540"/>
                    </a:lnTo>
                    <a:cubicBezTo>
                      <a:pt x="1758" y="1220"/>
                      <a:pt x="1714" y="681"/>
                      <a:pt x="1322" y="417"/>
                    </a:cubicBezTo>
                    <a:lnTo>
                      <a:pt x="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 flipH="1">
                <a:off x="3762939" y="2793996"/>
                <a:ext cx="174704" cy="30844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549" extrusionOk="0">
                    <a:moveTo>
                      <a:pt x="1429" y="0"/>
                    </a:moveTo>
                    <a:lnTo>
                      <a:pt x="1" y="4072"/>
                    </a:lnTo>
                    <a:lnTo>
                      <a:pt x="1511" y="5548"/>
                    </a:lnTo>
                    <a:lnTo>
                      <a:pt x="2015" y="4862"/>
                    </a:lnTo>
                    <a:lnTo>
                      <a:pt x="2865" y="3704"/>
                    </a:lnTo>
                    <a:lnTo>
                      <a:pt x="3142" y="3327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EAAB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 flipH="1">
                <a:off x="3704465" y="2694557"/>
                <a:ext cx="147801" cy="14096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536" extrusionOk="0">
                    <a:moveTo>
                      <a:pt x="1329" y="0"/>
                    </a:moveTo>
                    <a:cubicBezTo>
                      <a:pt x="595" y="0"/>
                      <a:pt x="0" y="567"/>
                      <a:pt x="0" y="1268"/>
                    </a:cubicBezTo>
                    <a:cubicBezTo>
                      <a:pt x="0" y="1968"/>
                      <a:pt x="595" y="2536"/>
                      <a:pt x="1329" y="2536"/>
                    </a:cubicBezTo>
                    <a:cubicBezTo>
                      <a:pt x="2064" y="2536"/>
                      <a:pt x="2658" y="1968"/>
                      <a:pt x="2658" y="1268"/>
                    </a:cubicBezTo>
                    <a:cubicBezTo>
                      <a:pt x="2658" y="567"/>
                      <a:pt x="2064" y="0"/>
                      <a:pt x="1329" y="0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 flipH="1">
                <a:off x="3676505" y="2756755"/>
                <a:ext cx="231289" cy="28120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5059" extrusionOk="0">
                    <a:moveTo>
                      <a:pt x="1485" y="1"/>
                    </a:moveTo>
                    <a:cubicBezTo>
                      <a:pt x="1325" y="1"/>
                      <a:pt x="1171" y="26"/>
                      <a:pt x="1029" y="71"/>
                    </a:cubicBezTo>
                    <a:cubicBezTo>
                      <a:pt x="416" y="269"/>
                      <a:pt x="0" y="858"/>
                      <a:pt x="81" y="1512"/>
                    </a:cubicBezTo>
                    <a:lnTo>
                      <a:pt x="153" y="2073"/>
                    </a:lnTo>
                    <a:lnTo>
                      <a:pt x="373" y="4333"/>
                    </a:lnTo>
                    <a:cubicBezTo>
                      <a:pt x="373" y="4333"/>
                      <a:pt x="1961" y="4895"/>
                      <a:pt x="2507" y="5027"/>
                    </a:cubicBezTo>
                    <a:cubicBezTo>
                      <a:pt x="2595" y="5048"/>
                      <a:pt x="2685" y="5058"/>
                      <a:pt x="2773" y="5058"/>
                    </a:cubicBezTo>
                    <a:cubicBezTo>
                      <a:pt x="3274" y="5058"/>
                      <a:pt x="3748" y="4734"/>
                      <a:pt x="3857" y="4243"/>
                    </a:cubicBezTo>
                    <a:cubicBezTo>
                      <a:pt x="4033" y="3455"/>
                      <a:pt x="4160" y="2664"/>
                      <a:pt x="3907" y="1768"/>
                    </a:cubicBezTo>
                    <a:cubicBezTo>
                      <a:pt x="3758" y="1240"/>
                      <a:pt x="3430" y="794"/>
                      <a:pt x="2993" y="482"/>
                    </a:cubicBezTo>
                    <a:cubicBezTo>
                      <a:pt x="2797" y="340"/>
                      <a:pt x="2579" y="227"/>
                      <a:pt x="2345" y="146"/>
                    </a:cubicBezTo>
                    <a:lnTo>
                      <a:pt x="2342" y="145"/>
                    </a:lnTo>
                    <a:lnTo>
                      <a:pt x="2210" y="102"/>
                    </a:lnTo>
                    <a:lnTo>
                      <a:pt x="2197" y="98"/>
                    </a:lnTo>
                    <a:cubicBezTo>
                      <a:pt x="2130" y="78"/>
                      <a:pt x="2062" y="63"/>
                      <a:pt x="1994" y="51"/>
                    </a:cubicBezTo>
                    <a:cubicBezTo>
                      <a:pt x="1831" y="18"/>
                      <a:pt x="1665" y="1"/>
                      <a:pt x="1495" y="1"/>
                    </a:cubicBezTo>
                    <a:cubicBezTo>
                      <a:pt x="1492" y="1"/>
                      <a:pt x="1488" y="1"/>
                      <a:pt x="1485" y="1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 flipH="1">
                <a:off x="3736206" y="2962469"/>
                <a:ext cx="42245" cy="2206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9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302"/>
                      <a:pt x="208" y="396"/>
                      <a:pt x="368" y="396"/>
                    </a:cubicBezTo>
                    <a:cubicBezTo>
                      <a:pt x="566" y="396"/>
                      <a:pt x="760" y="253"/>
                      <a:pt x="722" y="175"/>
                    </a:cubicBezTo>
                    <a:cubicBezTo>
                      <a:pt x="652" y="3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 flipH="1">
                <a:off x="3758047" y="2735300"/>
                <a:ext cx="219450" cy="20377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3666" extrusionOk="0">
                    <a:moveTo>
                      <a:pt x="2477" y="1"/>
                    </a:moveTo>
                    <a:cubicBezTo>
                      <a:pt x="1609" y="1"/>
                      <a:pt x="598" y="264"/>
                      <a:pt x="351" y="1153"/>
                    </a:cubicBezTo>
                    <a:cubicBezTo>
                      <a:pt x="0" y="2416"/>
                      <a:pt x="1222" y="3665"/>
                      <a:pt x="1222" y="3665"/>
                    </a:cubicBezTo>
                    <a:lnTo>
                      <a:pt x="2214" y="3314"/>
                    </a:lnTo>
                    <a:lnTo>
                      <a:pt x="2196" y="1337"/>
                    </a:lnTo>
                    <a:cubicBezTo>
                      <a:pt x="2196" y="1337"/>
                      <a:pt x="3128" y="1236"/>
                      <a:pt x="3815" y="387"/>
                    </a:cubicBezTo>
                    <a:cubicBezTo>
                      <a:pt x="3948" y="221"/>
                      <a:pt x="3272" y="1"/>
                      <a:pt x="2477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 flipH="1">
                <a:off x="3686235" y="2860307"/>
                <a:ext cx="53362" cy="98552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773" extrusionOk="0">
                    <a:moveTo>
                      <a:pt x="15" y="1"/>
                    </a:moveTo>
                    <a:lnTo>
                      <a:pt x="0" y="1732"/>
                    </a:lnTo>
                    <a:lnTo>
                      <a:pt x="134" y="1760"/>
                    </a:lnTo>
                    <a:cubicBezTo>
                      <a:pt x="174" y="1769"/>
                      <a:pt x="214" y="1773"/>
                      <a:pt x="253" y="1773"/>
                    </a:cubicBezTo>
                    <a:cubicBezTo>
                      <a:pt x="688" y="1773"/>
                      <a:pt x="959" y="1267"/>
                      <a:pt x="648" y="930"/>
                    </a:cubicBezTo>
                    <a:cubicBezTo>
                      <a:pt x="431" y="695"/>
                      <a:pt x="194" y="430"/>
                      <a:pt x="15" y="1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 flipH="1">
                <a:off x="3855376" y="2862197"/>
                <a:ext cx="130680" cy="96607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738" extrusionOk="0">
                    <a:moveTo>
                      <a:pt x="1234" y="0"/>
                    </a:moveTo>
                    <a:cubicBezTo>
                      <a:pt x="437" y="0"/>
                      <a:pt x="1" y="1395"/>
                      <a:pt x="1834" y="1738"/>
                    </a:cubicBezTo>
                    <a:lnTo>
                      <a:pt x="2350" y="1059"/>
                    </a:lnTo>
                    <a:cubicBezTo>
                      <a:pt x="2020" y="280"/>
                      <a:pt x="1591" y="0"/>
                      <a:pt x="1234" y="0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 flipH="1">
                <a:off x="3893509" y="2896714"/>
                <a:ext cx="32184" cy="2740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93" extrusionOk="0">
                    <a:moveTo>
                      <a:pt x="1" y="1"/>
                    </a:moveTo>
                    <a:lnTo>
                      <a:pt x="578" y="493"/>
                    </a:lnTo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 flipH="1">
                <a:off x="3893509" y="2896714"/>
                <a:ext cx="32184" cy="2740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93" fill="none" extrusionOk="0">
                    <a:moveTo>
                      <a:pt x="1" y="1"/>
                    </a:moveTo>
                    <a:lnTo>
                      <a:pt x="578" y="493"/>
                    </a:lnTo>
                  </a:path>
                </a:pathLst>
              </a:custGeom>
              <a:noFill/>
              <a:ln w="475" cap="flat" cmpd="sng">
                <a:solidFill>
                  <a:srgbClr val="EAAB8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 flipH="1">
                <a:off x="3842483" y="2841742"/>
                <a:ext cx="32795" cy="7959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432" extrusionOk="0">
                    <a:moveTo>
                      <a:pt x="589" y="0"/>
                    </a:moveTo>
                    <a:lnTo>
                      <a:pt x="0" y="477"/>
                    </a:lnTo>
                    <a:lnTo>
                      <a:pt x="375" y="1399"/>
                    </a:lnTo>
                    <a:lnTo>
                      <a:pt x="581" y="143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 flipH="1">
                <a:off x="3758829" y="2879706"/>
                <a:ext cx="23290" cy="4157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748" extrusionOk="0">
                    <a:moveTo>
                      <a:pt x="166" y="1"/>
                    </a:moveTo>
                    <a:cubicBezTo>
                      <a:pt x="162" y="1"/>
                      <a:pt x="158" y="1"/>
                      <a:pt x="153" y="2"/>
                    </a:cubicBezTo>
                    <a:cubicBezTo>
                      <a:pt x="55" y="15"/>
                      <a:pt x="0" y="193"/>
                      <a:pt x="31" y="398"/>
                    </a:cubicBezTo>
                    <a:cubicBezTo>
                      <a:pt x="62" y="596"/>
                      <a:pt x="160" y="748"/>
                      <a:pt x="255" y="748"/>
                    </a:cubicBezTo>
                    <a:cubicBezTo>
                      <a:pt x="259" y="748"/>
                      <a:pt x="263" y="748"/>
                      <a:pt x="267" y="747"/>
                    </a:cubicBezTo>
                    <a:cubicBezTo>
                      <a:pt x="365" y="733"/>
                      <a:pt x="419" y="555"/>
                      <a:pt x="388" y="349"/>
                    </a:cubicBezTo>
                    <a:cubicBezTo>
                      <a:pt x="358" y="152"/>
                      <a:pt x="260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 flipH="1">
                <a:off x="3765887" y="2832460"/>
                <a:ext cx="49637" cy="1856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334" extrusionOk="0">
                    <a:moveTo>
                      <a:pt x="499" y="1"/>
                    </a:moveTo>
                    <a:cubicBezTo>
                      <a:pt x="422" y="1"/>
                      <a:pt x="336" y="17"/>
                      <a:pt x="254" y="55"/>
                    </a:cubicBezTo>
                    <a:cubicBezTo>
                      <a:pt x="0" y="173"/>
                      <a:pt x="5" y="334"/>
                      <a:pt x="233" y="334"/>
                    </a:cubicBezTo>
                    <a:cubicBezTo>
                      <a:pt x="295" y="334"/>
                      <a:pt x="375" y="321"/>
                      <a:pt x="471" y="293"/>
                    </a:cubicBezTo>
                    <a:cubicBezTo>
                      <a:pt x="892" y="167"/>
                      <a:pt x="746" y="1"/>
                      <a:pt x="499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 flipH="1">
                <a:off x="3693295" y="2868255"/>
                <a:ext cx="23346" cy="4157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748" extrusionOk="0">
                    <a:moveTo>
                      <a:pt x="165" y="0"/>
                    </a:moveTo>
                    <a:cubicBezTo>
                      <a:pt x="161" y="0"/>
                      <a:pt x="157" y="0"/>
                      <a:pt x="153" y="1"/>
                    </a:cubicBezTo>
                    <a:cubicBezTo>
                      <a:pt x="55" y="15"/>
                      <a:pt x="1" y="193"/>
                      <a:pt x="32" y="399"/>
                    </a:cubicBezTo>
                    <a:cubicBezTo>
                      <a:pt x="61" y="596"/>
                      <a:pt x="159" y="747"/>
                      <a:pt x="254" y="747"/>
                    </a:cubicBezTo>
                    <a:cubicBezTo>
                      <a:pt x="258" y="747"/>
                      <a:pt x="262" y="747"/>
                      <a:pt x="266" y="746"/>
                    </a:cubicBezTo>
                    <a:cubicBezTo>
                      <a:pt x="364" y="732"/>
                      <a:pt x="419" y="555"/>
                      <a:pt x="388" y="350"/>
                    </a:cubicBezTo>
                    <a:cubicBezTo>
                      <a:pt x="358" y="152"/>
                      <a:pt x="260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 flipH="1">
                <a:off x="3680010" y="2817007"/>
                <a:ext cx="55696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02" extrusionOk="0">
                    <a:moveTo>
                      <a:pt x="406" y="1"/>
                    </a:moveTo>
                    <a:cubicBezTo>
                      <a:pt x="390" y="1"/>
                      <a:pt x="375" y="1"/>
                      <a:pt x="359" y="3"/>
                    </a:cubicBezTo>
                    <a:cubicBezTo>
                      <a:pt x="1" y="31"/>
                      <a:pt x="8" y="270"/>
                      <a:pt x="472" y="299"/>
                    </a:cubicBezTo>
                    <a:cubicBezTo>
                      <a:pt x="499" y="300"/>
                      <a:pt x="524" y="301"/>
                      <a:pt x="547" y="301"/>
                    </a:cubicBezTo>
                    <a:cubicBezTo>
                      <a:pt x="1001" y="301"/>
                      <a:pt x="751" y="1"/>
                      <a:pt x="406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 flipH="1">
                <a:off x="3691016" y="2855749"/>
                <a:ext cx="53362" cy="98608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774" extrusionOk="0">
                    <a:moveTo>
                      <a:pt x="15" y="1"/>
                    </a:moveTo>
                    <a:lnTo>
                      <a:pt x="0" y="1733"/>
                    </a:lnTo>
                    <a:lnTo>
                      <a:pt x="134" y="1761"/>
                    </a:lnTo>
                    <a:cubicBezTo>
                      <a:pt x="175" y="1769"/>
                      <a:pt x="214" y="1773"/>
                      <a:pt x="253" y="1773"/>
                    </a:cubicBezTo>
                    <a:cubicBezTo>
                      <a:pt x="688" y="1773"/>
                      <a:pt x="959" y="1267"/>
                      <a:pt x="649" y="930"/>
                    </a:cubicBezTo>
                    <a:cubicBezTo>
                      <a:pt x="431" y="696"/>
                      <a:pt x="195" y="429"/>
                      <a:pt x="15" y="1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 flipH="1">
                <a:off x="3689515" y="2855749"/>
                <a:ext cx="54862" cy="103666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865" fill="none" extrusionOk="0">
                    <a:moveTo>
                      <a:pt x="15" y="1"/>
                    </a:moveTo>
                    <a:cubicBezTo>
                      <a:pt x="195" y="429"/>
                      <a:pt x="431" y="696"/>
                      <a:pt x="649" y="930"/>
                    </a:cubicBezTo>
                    <a:cubicBezTo>
                      <a:pt x="987" y="1297"/>
                      <a:pt x="636" y="1864"/>
                      <a:pt x="134" y="1761"/>
                    </a:cubicBezTo>
                    <a:lnTo>
                      <a:pt x="0" y="1733"/>
                    </a:lnTo>
                  </a:path>
                </a:pathLst>
              </a:custGeom>
              <a:noFill/>
              <a:ln w="475" cap="flat" cmpd="sng">
                <a:solidFill>
                  <a:srgbClr val="EAAB81"/>
                </a:solidFill>
                <a:prstDash val="solid"/>
                <a:miter lim="11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 flipH="1">
                <a:off x="3818970" y="2789549"/>
                <a:ext cx="64590" cy="10783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40" extrusionOk="0">
                    <a:moveTo>
                      <a:pt x="945" y="0"/>
                    </a:moveTo>
                    <a:lnTo>
                      <a:pt x="1" y="494"/>
                    </a:lnTo>
                    <a:lnTo>
                      <a:pt x="443" y="1939"/>
                    </a:lnTo>
                    <a:lnTo>
                      <a:pt x="559" y="1825"/>
                    </a:lnTo>
                    <a:cubicBezTo>
                      <a:pt x="994" y="1393"/>
                      <a:pt x="1161" y="776"/>
                      <a:pt x="1000" y="197"/>
                    </a:cubicBez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 flipH="1">
                <a:off x="3721753" y="2760201"/>
                <a:ext cx="7882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67" extrusionOk="0">
                    <a:moveTo>
                      <a:pt x="708" y="1"/>
                    </a:moveTo>
                    <a:cubicBezTo>
                      <a:pt x="288" y="1"/>
                      <a:pt x="1" y="359"/>
                      <a:pt x="1" y="359"/>
                    </a:cubicBezTo>
                    <a:cubicBezTo>
                      <a:pt x="298" y="589"/>
                      <a:pt x="555" y="666"/>
                      <a:pt x="765" y="666"/>
                    </a:cubicBezTo>
                    <a:cubicBezTo>
                      <a:pt x="1184" y="666"/>
                      <a:pt x="1417" y="359"/>
                      <a:pt x="1417" y="359"/>
                    </a:cubicBezTo>
                    <a:cubicBezTo>
                      <a:pt x="1161" y="90"/>
                      <a:pt x="918" y="1"/>
                      <a:pt x="708" y="1"/>
                    </a:cubicBezTo>
                    <a:close/>
                  </a:path>
                </a:pathLst>
              </a:custGeom>
              <a:solidFill>
                <a:srgbClr val="4F3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 flipH="1">
                <a:off x="3765883" y="3183581"/>
                <a:ext cx="292989" cy="374587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6739" extrusionOk="0">
                    <a:moveTo>
                      <a:pt x="368" y="0"/>
                    </a:moveTo>
                    <a:cubicBezTo>
                      <a:pt x="75" y="1350"/>
                      <a:pt x="1" y="5332"/>
                      <a:pt x="41" y="6649"/>
                    </a:cubicBezTo>
                    <a:lnTo>
                      <a:pt x="5271" y="6738"/>
                    </a:lnTo>
                    <a:lnTo>
                      <a:pt x="5271" y="6738"/>
                    </a:lnTo>
                    <a:lnTo>
                      <a:pt x="5039" y="2715"/>
                    </a:lnTo>
                    <a:lnTo>
                      <a:pt x="3293" y="2471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4F7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 flipH="1">
                <a:off x="3808075" y="3075915"/>
                <a:ext cx="79709" cy="1807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3252" extrusionOk="0">
                    <a:moveTo>
                      <a:pt x="616" y="1"/>
                    </a:moveTo>
                    <a:lnTo>
                      <a:pt x="409" y="26"/>
                    </a:lnTo>
                    <a:lnTo>
                      <a:pt x="0" y="325"/>
                    </a:lnTo>
                    <a:lnTo>
                      <a:pt x="595" y="828"/>
                    </a:lnTo>
                    <a:lnTo>
                      <a:pt x="614" y="1802"/>
                    </a:lnTo>
                    <a:lnTo>
                      <a:pt x="1434" y="3252"/>
                    </a:lnTo>
                    <a:lnTo>
                      <a:pt x="1347" y="1473"/>
                    </a:lnTo>
                    <a:lnTo>
                      <a:pt x="947" y="760"/>
                    </a:lnTo>
                    <a:lnTo>
                      <a:pt x="1026" y="273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 flipH="1">
                <a:off x="3837479" y="2978200"/>
                <a:ext cx="118396" cy="136406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2454" extrusionOk="0">
                    <a:moveTo>
                      <a:pt x="474" y="1"/>
                    </a:moveTo>
                    <a:lnTo>
                      <a:pt x="1" y="755"/>
                    </a:lnTo>
                    <a:lnTo>
                      <a:pt x="1210" y="2454"/>
                    </a:lnTo>
                    <a:lnTo>
                      <a:pt x="1631" y="2048"/>
                    </a:lnTo>
                    <a:cubicBezTo>
                      <a:pt x="2129" y="1566"/>
                      <a:pt x="2040" y="742"/>
                      <a:pt x="1420" y="414"/>
                    </a:cubicBezTo>
                    <a:cubicBezTo>
                      <a:pt x="1392" y="400"/>
                      <a:pt x="1362" y="386"/>
                      <a:pt x="1334" y="373"/>
                    </a:cubicBez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 rot="-888226" flipH="1">
                <a:off x="3868900" y="3071534"/>
                <a:ext cx="295601" cy="448961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8077" extrusionOk="0">
                    <a:moveTo>
                      <a:pt x="1420" y="0"/>
                    </a:moveTo>
                    <a:cubicBezTo>
                      <a:pt x="1402" y="0"/>
                      <a:pt x="1383" y="1"/>
                      <a:pt x="1364" y="2"/>
                    </a:cubicBezTo>
                    <a:cubicBezTo>
                      <a:pt x="573" y="48"/>
                      <a:pt x="1" y="755"/>
                      <a:pt x="41" y="1512"/>
                    </a:cubicBezTo>
                    <a:cubicBezTo>
                      <a:pt x="164" y="3889"/>
                      <a:pt x="1047" y="5607"/>
                      <a:pt x="2122" y="7329"/>
                    </a:cubicBezTo>
                    <a:cubicBezTo>
                      <a:pt x="2419" y="7803"/>
                      <a:pt x="2949" y="8076"/>
                      <a:pt x="3502" y="8076"/>
                    </a:cubicBezTo>
                    <a:cubicBezTo>
                      <a:pt x="3686" y="8076"/>
                      <a:pt x="3873" y="8046"/>
                      <a:pt x="4054" y="7983"/>
                    </a:cubicBezTo>
                    <a:cubicBezTo>
                      <a:pt x="4892" y="7689"/>
                      <a:pt x="5317" y="6798"/>
                      <a:pt x="5000" y="6003"/>
                    </a:cubicBezTo>
                    <a:lnTo>
                      <a:pt x="2729" y="1001"/>
                    </a:lnTo>
                    <a:cubicBezTo>
                      <a:pt x="2597" y="697"/>
                      <a:pt x="2095" y="0"/>
                      <a:pt x="14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 rot="-4233323" flipH="1">
                <a:off x="3752526" y="3498339"/>
                <a:ext cx="417800" cy="174936"/>
              </a:xfrm>
              <a:custGeom>
                <a:avLst/>
                <a:gdLst/>
                <a:ahLst/>
                <a:cxnLst/>
                <a:rect l="l" t="t" r="r" b="b"/>
                <a:pathLst>
                  <a:path w="7516" h="3147" extrusionOk="0">
                    <a:moveTo>
                      <a:pt x="1433" y="0"/>
                    </a:moveTo>
                    <a:cubicBezTo>
                      <a:pt x="1427" y="0"/>
                      <a:pt x="1420" y="1"/>
                      <a:pt x="1414" y="1"/>
                    </a:cubicBezTo>
                    <a:cubicBezTo>
                      <a:pt x="810" y="9"/>
                      <a:pt x="252" y="408"/>
                      <a:pt x="78" y="1025"/>
                    </a:cubicBezTo>
                    <a:cubicBezTo>
                      <a:pt x="1" y="1298"/>
                      <a:pt x="10" y="1575"/>
                      <a:pt x="87" y="1827"/>
                    </a:cubicBezTo>
                    <a:cubicBezTo>
                      <a:pt x="236" y="2304"/>
                      <a:pt x="630" y="2689"/>
                      <a:pt x="1160" y="2789"/>
                    </a:cubicBezTo>
                    <a:cubicBezTo>
                      <a:pt x="2635" y="3067"/>
                      <a:pt x="3984" y="3147"/>
                      <a:pt x="5051" y="3147"/>
                    </a:cubicBezTo>
                    <a:cubicBezTo>
                      <a:pt x="6509" y="3147"/>
                      <a:pt x="7439" y="2997"/>
                      <a:pt x="7439" y="2997"/>
                    </a:cubicBezTo>
                    <a:lnTo>
                      <a:pt x="7516" y="1931"/>
                    </a:lnTo>
                    <a:lnTo>
                      <a:pt x="1891" y="77"/>
                    </a:lnTo>
                    <a:cubicBezTo>
                      <a:pt x="1739" y="26"/>
                      <a:pt x="1585" y="0"/>
                      <a:pt x="1433" y="0"/>
                    </a:cubicBez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 rot="-4233350" flipH="1">
                <a:off x="3881263" y="3726871"/>
                <a:ext cx="143748" cy="96110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1729" extrusionOk="0">
                    <a:moveTo>
                      <a:pt x="937" y="1"/>
                    </a:moveTo>
                    <a:lnTo>
                      <a:pt x="0" y="1155"/>
                    </a:lnTo>
                    <a:lnTo>
                      <a:pt x="1156" y="1728"/>
                    </a:lnTo>
                    <a:lnTo>
                      <a:pt x="2585" y="362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 rot="-4233350" flipH="1">
                <a:off x="3880990" y="3816933"/>
                <a:ext cx="97666" cy="5992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078" extrusionOk="0">
                    <a:moveTo>
                      <a:pt x="810" y="1"/>
                    </a:moveTo>
                    <a:lnTo>
                      <a:pt x="1" y="675"/>
                    </a:lnTo>
                    <a:lnTo>
                      <a:pt x="1114" y="902"/>
                    </a:lnTo>
                    <a:lnTo>
                      <a:pt x="1423" y="1049"/>
                    </a:lnTo>
                    <a:cubicBezTo>
                      <a:pt x="1453" y="1068"/>
                      <a:pt x="1486" y="1078"/>
                      <a:pt x="1520" y="1078"/>
                    </a:cubicBezTo>
                    <a:cubicBezTo>
                      <a:pt x="1532" y="1078"/>
                      <a:pt x="1544" y="1077"/>
                      <a:pt x="1555" y="1074"/>
                    </a:cubicBezTo>
                    <a:cubicBezTo>
                      <a:pt x="1703" y="1046"/>
                      <a:pt x="1757" y="862"/>
                      <a:pt x="1647" y="759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 rot="-4233350" flipH="1">
                <a:off x="3913614" y="3815803"/>
                <a:ext cx="73097" cy="4730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851" extrusionOk="0">
                    <a:moveTo>
                      <a:pt x="339" y="1"/>
                    </a:moveTo>
                    <a:lnTo>
                      <a:pt x="0" y="384"/>
                    </a:lnTo>
                    <a:lnTo>
                      <a:pt x="987" y="834"/>
                    </a:lnTo>
                    <a:cubicBezTo>
                      <a:pt x="1014" y="845"/>
                      <a:pt x="1042" y="851"/>
                      <a:pt x="1069" y="851"/>
                    </a:cubicBezTo>
                    <a:cubicBezTo>
                      <a:pt x="1140" y="851"/>
                      <a:pt x="1208" y="815"/>
                      <a:pt x="1249" y="752"/>
                    </a:cubicBezTo>
                    <a:cubicBezTo>
                      <a:pt x="1315" y="648"/>
                      <a:pt x="1278" y="508"/>
                      <a:pt x="1169" y="450"/>
                    </a:cubicBezTo>
                    <a:lnTo>
                      <a:pt x="339" y="1"/>
                    </a:ln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 rot="-4233350" flipH="1">
                <a:off x="3934636" y="3805548"/>
                <a:ext cx="73152" cy="47249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50" extrusionOk="0">
                    <a:moveTo>
                      <a:pt x="339" y="1"/>
                    </a:moveTo>
                    <a:lnTo>
                      <a:pt x="1" y="383"/>
                    </a:lnTo>
                    <a:lnTo>
                      <a:pt x="987" y="833"/>
                    </a:lnTo>
                    <a:cubicBezTo>
                      <a:pt x="1014" y="844"/>
                      <a:pt x="1042" y="850"/>
                      <a:pt x="1070" y="850"/>
                    </a:cubicBezTo>
                    <a:cubicBezTo>
                      <a:pt x="1141" y="850"/>
                      <a:pt x="1209" y="814"/>
                      <a:pt x="1249" y="752"/>
                    </a:cubicBezTo>
                    <a:cubicBezTo>
                      <a:pt x="1315" y="647"/>
                      <a:pt x="1279" y="507"/>
                      <a:pt x="1169" y="449"/>
                    </a:cubicBezTo>
                    <a:lnTo>
                      <a:pt x="339" y="1"/>
                    </a:ln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 rot="-4233350" flipH="1">
                <a:off x="3954419" y="3795339"/>
                <a:ext cx="73097" cy="47249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850" extrusionOk="0">
                    <a:moveTo>
                      <a:pt x="338" y="0"/>
                    </a:moveTo>
                    <a:lnTo>
                      <a:pt x="0" y="383"/>
                    </a:lnTo>
                    <a:lnTo>
                      <a:pt x="987" y="833"/>
                    </a:lnTo>
                    <a:cubicBezTo>
                      <a:pt x="1013" y="845"/>
                      <a:pt x="1041" y="850"/>
                      <a:pt x="1068" y="850"/>
                    </a:cubicBezTo>
                    <a:cubicBezTo>
                      <a:pt x="1139" y="850"/>
                      <a:pt x="1208" y="814"/>
                      <a:pt x="1248" y="751"/>
                    </a:cubicBezTo>
                    <a:cubicBezTo>
                      <a:pt x="1315" y="646"/>
                      <a:pt x="1278" y="506"/>
                      <a:pt x="1168" y="448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F2C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732500" y="3234950"/>
                <a:ext cx="122100" cy="122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2" name="Google Shape;1082;p28"/>
          <p:cNvGrpSpPr/>
          <p:nvPr/>
        </p:nvGrpSpPr>
        <p:grpSpPr>
          <a:xfrm flipH="1">
            <a:off x="4936829" y="2231288"/>
            <a:ext cx="1012414" cy="1770295"/>
            <a:chOff x="7129917" y="2927063"/>
            <a:chExt cx="1012414" cy="1770295"/>
          </a:xfrm>
        </p:grpSpPr>
        <p:sp>
          <p:nvSpPr>
            <p:cNvPr id="1083" name="Google Shape;1083;p28"/>
            <p:cNvSpPr/>
            <p:nvPr/>
          </p:nvSpPr>
          <p:spPr>
            <a:xfrm flipH="1">
              <a:off x="7352481" y="2979867"/>
              <a:ext cx="57753" cy="256414"/>
            </a:xfrm>
            <a:custGeom>
              <a:avLst/>
              <a:gdLst/>
              <a:ahLst/>
              <a:cxnLst/>
              <a:rect l="l" t="t" r="r" b="b"/>
              <a:pathLst>
                <a:path w="1039" h="4613" extrusionOk="0">
                  <a:moveTo>
                    <a:pt x="290" y="0"/>
                  </a:moveTo>
                  <a:lnTo>
                    <a:pt x="1" y="4566"/>
                  </a:lnTo>
                  <a:lnTo>
                    <a:pt x="750" y="4613"/>
                  </a:lnTo>
                  <a:lnTo>
                    <a:pt x="1039" y="4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flipH="1">
              <a:off x="7406064" y="3041732"/>
              <a:ext cx="57697" cy="194992"/>
            </a:xfrm>
            <a:custGeom>
              <a:avLst/>
              <a:gdLst/>
              <a:ahLst/>
              <a:cxnLst/>
              <a:rect l="l" t="t" r="r" b="b"/>
              <a:pathLst>
                <a:path w="1038" h="3508" extrusionOk="0">
                  <a:moveTo>
                    <a:pt x="289" y="1"/>
                  </a:moveTo>
                  <a:lnTo>
                    <a:pt x="0" y="3445"/>
                  </a:lnTo>
                  <a:lnTo>
                    <a:pt x="748" y="3508"/>
                  </a:lnTo>
                  <a:lnTo>
                    <a:pt x="1037" y="6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flipH="1">
              <a:off x="7458202" y="2947128"/>
              <a:ext cx="78597" cy="289598"/>
            </a:xfrm>
            <a:custGeom>
              <a:avLst/>
              <a:gdLst/>
              <a:ahLst/>
              <a:cxnLst/>
              <a:rect l="l" t="t" r="r" b="b"/>
              <a:pathLst>
                <a:path w="1414" h="5210" extrusionOk="0">
                  <a:moveTo>
                    <a:pt x="290" y="1"/>
                  </a:moveTo>
                  <a:lnTo>
                    <a:pt x="1" y="5147"/>
                  </a:lnTo>
                  <a:lnTo>
                    <a:pt x="1124" y="5210"/>
                  </a:lnTo>
                  <a:lnTo>
                    <a:pt x="1414" y="6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flipH="1">
              <a:off x="7531184" y="3001322"/>
              <a:ext cx="57697" cy="235125"/>
            </a:xfrm>
            <a:custGeom>
              <a:avLst/>
              <a:gdLst/>
              <a:ahLst/>
              <a:cxnLst/>
              <a:rect l="l" t="t" r="r" b="b"/>
              <a:pathLst>
                <a:path w="1038" h="4230" extrusionOk="0">
                  <a:moveTo>
                    <a:pt x="288" y="1"/>
                  </a:moveTo>
                  <a:lnTo>
                    <a:pt x="0" y="4178"/>
                  </a:lnTo>
                  <a:lnTo>
                    <a:pt x="748" y="4229"/>
                  </a:lnTo>
                  <a:lnTo>
                    <a:pt x="1037" y="5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flipH="1">
              <a:off x="7599663" y="3023389"/>
              <a:ext cx="89047" cy="215670"/>
            </a:xfrm>
            <a:custGeom>
              <a:avLst/>
              <a:gdLst/>
              <a:ahLst/>
              <a:cxnLst/>
              <a:rect l="l" t="t" r="r" b="b"/>
              <a:pathLst>
                <a:path w="1602" h="3880" extrusionOk="0">
                  <a:moveTo>
                    <a:pt x="1116" y="0"/>
                  </a:moveTo>
                  <a:lnTo>
                    <a:pt x="0" y="146"/>
                  </a:lnTo>
                  <a:lnTo>
                    <a:pt x="486" y="3879"/>
                  </a:lnTo>
                  <a:lnTo>
                    <a:pt x="1602" y="373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flipH="1">
              <a:off x="7672144" y="2927063"/>
              <a:ext cx="98941" cy="311665"/>
            </a:xfrm>
            <a:custGeom>
              <a:avLst/>
              <a:gdLst/>
              <a:ahLst/>
              <a:cxnLst/>
              <a:rect l="l" t="t" r="r" b="b"/>
              <a:pathLst>
                <a:path w="1780" h="5607" extrusionOk="0">
                  <a:moveTo>
                    <a:pt x="1119" y="0"/>
                  </a:moveTo>
                  <a:lnTo>
                    <a:pt x="1" y="135"/>
                  </a:lnTo>
                  <a:lnTo>
                    <a:pt x="662" y="5606"/>
                  </a:lnTo>
                  <a:lnTo>
                    <a:pt x="1780" y="5472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flipH="1">
              <a:off x="7745126" y="2971919"/>
              <a:ext cx="78097" cy="265974"/>
            </a:xfrm>
            <a:custGeom>
              <a:avLst/>
              <a:gdLst/>
              <a:ahLst/>
              <a:cxnLst/>
              <a:rect l="l" t="t" r="r" b="b"/>
              <a:pathLst>
                <a:path w="1405" h="4785" extrusionOk="0">
                  <a:moveTo>
                    <a:pt x="743" y="0"/>
                  </a:moveTo>
                  <a:lnTo>
                    <a:pt x="0" y="106"/>
                  </a:lnTo>
                  <a:lnTo>
                    <a:pt x="662" y="4785"/>
                  </a:lnTo>
                  <a:lnTo>
                    <a:pt x="1404" y="4679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flipH="1">
              <a:off x="7797319" y="2950241"/>
              <a:ext cx="98775" cy="288820"/>
            </a:xfrm>
            <a:custGeom>
              <a:avLst/>
              <a:gdLst/>
              <a:ahLst/>
              <a:cxnLst/>
              <a:rect l="l" t="t" r="r" b="b"/>
              <a:pathLst>
                <a:path w="1777" h="5196" extrusionOk="0">
                  <a:moveTo>
                    <a:pt x="1116" y="1"/>
                  </a:moveTo>
                  <a:lnTo>
                    <a:pt x="0" y="147"/>
                  </a:lnTo>
                  <a:lnTo>
                    <a:pt x="661" y="5195"/>
                  </a:lnTo>
                  <a:lnTo>
                    <a:pt x="1777" y="5049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flipH="1">
              <a:off x="7820551" y="3158735"/>
              <a:ext cx="266197" cy="64423"/>
            </a:xfrm>
            <a:custGeom>
              <a:avLst/>
              <a:gdLst/>
              <a:ahLst/>
              <a:cxnLst/>
              <a:rect l="l" t="t" r="r" b="b"/>
              <a:pathLst>
                <a:path w="4789" h="1159" extrusionOk="0">
                  <a:moveTo>
                    <a:pt x="1" y="0"/>
                  </a:moveTo>
                  <a:lnTo>
                    <a:pt x="1" y="1158"/>
                  </a:lnTo>
                  <a:lnTo>
                    <a:pt x="4788" y="1158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flipH="1">
              <a:off x="7851234" y="3092591"/>
              <a:ext cx="199884" cy="56252"/>
            </a:xfrm>
            <a:custGeom>
              <a:avLst/>
              <a:gdLst/>
              <a:ahLst/>
              <a:cxnLst/>
              <a:rect l="l" t="t" r="r" b="b"/>
              <a:pathLst>
                <a:path w="3596" h="1012" extrusionOk="0">
                  <a:moveTo>
                    <a:pt x="1" y="0"/>
                  </a:moveTo>
                  <a:lnTo>
                    <a:pt x="1" y="1012"/>
                  </a:lnTo>
                  <a:lnTo>
                    <a:pt x="3595" y="101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flipH="1">
              <a:off x="7836227" y="3046679"/>
              <a:ext cx="158695" cy="33796"/>
            </a:xfrm>
            <a:custGeom>
              <a:avLst/>
              <a:gdLst/>
              <a:ahLst/>
              <a:cxnLst/>
              <a:rect l="l" t="t" r="r" b="b"/>
              <a:pathLst>
                <a:path w="2855" h="608" extrusionOk="0">
                  <a:moveTo>
                    <a:pt x="0" y="1"/>
                  </a:moveTo>
                  <a:lnTo>
                    <a:pt x="0" y="608"/>
                  </a:lnTo>
                  <a:lnTo>
                    <a:pt x="2855" y="60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flipH="1">
              <a:off x="7317506" y="3216208"/>
              <a:ext cx="810207" cy="48470"/>
            </a:xfrm>
            <a:custGeom>
              <a:avLst/>
              <a:gdLst/>
              <a:ahLst/>
              <a:cxnLst/>
              <a:rect l="l" t="t" r="r" b="b"/>
              <a:pathLst>
                <a:path w="14576" h="872" extrusionOk="0">
                  <a:moveTo>
                    <a:pt x="0" y="1"/>
                  </a:moveTo>
                  <a:lnTo>
                    <a:pt x="0" y="872"/>
                  </a:lnTo>
                  <a:lnTo>
                    <a:pt x="14576" y="872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flipH="1">
              <a:off x="7310180" y="4103099"/>
              <a:ext cx="156694" cy="590257"/>
            </a:xfrm>
            <a:custGeom>
              <a:avLst/>
              <a:gdLst/>
              <a:ahLst/>
              <a:cxnLst/>
              <a:rect l="l" t="t" r="r" b="b"/>
              <a:pathLst>
                <a:path w="2819" h="10619" extrusionOk="0">
                  <a:moveTo>
                    <a:pt x="1634" y="0"/>
                  </a:moveTo>
                  <a:lnTo>
                    <a:pt x="0" y="10618"/>
                  </a:lnTo>
                  <a:lnTo>
                    <a:pt x="592" y="10618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flipH="1">
              <a:off x="7490272" y="4107101"/>
              <a:ext cx="156694" cy="590257"/>
            </a:xfrm>
            <a:custGeom>
              <a:avLst/>
              <a:gdLst/>
              <a:ahLst/>
              <a:cxnLst/>
              <a:rect l="l" t="t" r="r" b="b"/>
              <a:pathLst>
                <a:path w="2819" h="10619" extrusionOk="0">
                  <a:moveTo>
                    <a:pt x="1633" y="0"/>
                  </a:moveTo>
                  <a:lnTo>
                    <a:pt x="0" y="10618"/>
                  </a:lnTo>
                  <a:lnTo>
                    <a:pt x="593" y="10618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flipH="1">
              <a:off x="7365475" y="3769820"/>
              <a:ext cx="774744" cy="349185"/>
            </a:xfrm>
            <a:custGeom>
              <a:avLst/>
              <a:gdLst/>
              <a:ahLst/>
              <a:cxnLst/>
              <a:rect l="l" t="t" r="r" b="b"/>
              <a:pathLst>
                <a:path w="13938" h="6282" extrusionOk="0">
                  <a:moveTo>
                    <a:pt x="120" y="0"/>
                  </a:moveTo>
                  <a:lnTo>
                    <a:pt x="25" y="4077"/>
                  </a:lnTo>
                  <a:cubicBezTo>
                    <a:pt x="0" y="5140"/>
                    <a:pt x="841" y="6021"/>
                    <a:pt x="1905" y="6047"/>
                  </a:cubicBezTo>
                  <a:lnTo>
                    <a:pt x="11891" y="6281"/>
                  </a:lnTo>
                  <a:cubicBezTo>
                    <a:pt x="11907" y="6281"/>
                    <a:pt x="11922" y="6281"/>
                    <a:pt x="11938" y="6281"/>
                  </a:cubicBezTo>
                  <a:cubicBezTo>
                    <a:pt x="12980" y="6281"/>
                    <a:pt x="13837" y="5448"/>
                    <a:pt x="13862" y="4400"/>
                  </a:cubicBezTo>
                  <a:lnTo>
                    <a:pt x="13912" y="2250"/>
                  </a:lnTo>
                  <a:cubicBezTo>
                    <a:pt x="13938" y="1187"/>
                    <a:pt x="13095" y="304"/>
                    <a:pt x="12032" y="27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flipH="1">
              <a:off x="7685923" y="3410528"/>
              <a:ext cx="456408" cy="672189"/>
            </a:xfrm>
            <a:custGeom>
              <a:avLst/>
              <a:gdLst/>
              <a:ahLst/>
              <a:cxnLst/>
              <a:rect l="l" t="t" r="r" b="b"/>
              <a:pathLst>
                <a:path w="8211" h="12093" extrusionOk="0">
                  <a:moveTo>
                    <a:pt x="3828" y="1"/>
                  </a:moveTo>
                  <a:cubicBezTo>
                    <a:pt x="1849" y="1"/>
                    <a:pt x="221" y="1582"/>
                    <a:pt x="175" y="3571"/>
                  </a:cubicBezTo>
                  <a:lnTo>
                    <a:pt x="27" y="9905"/>
                  </a:lnTo>
                  <a:cubicBezTo>
                    <a:pt x="0" y="11010"/>
                    <a:pt x="875" y="11926"/>
                    <a:pt x="1980" y="11953"/>
                  </a:cubicBezTo>
                  <a:lnTo>
                    <a:pt x="7967" y="12092"/>
                  </a:lnTo>
                  <a:lnTo>
                    <a:pt x="8163" y="3758"/>
                  </a:lnTo>
                  <a:cubicBezTo>
                    <a:pt x="8211" y="1739"/>
                    <a:pt x="6612" y="66"/>
                    <a:pt x="4595" y="18"/>
                  </a:cubicBezTo>
                  <a:lnTo>
                    <a:pt x="3915" y="2"/>
                  </a:lnTo>
                  <a:cubicBezTo>
                    <a:pt x="3886" y="1"/>
                    <a:pt x="3857" y="1"/>
                    <a:pt x="3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flipH="1">
              <a:off x="7715606" y="3412140"/>
              <a:ext cx="358912" cy="670577"/>
            </a:xfrm>
            <a:custGeom>
              <a:avLst/>
              <a:gdLst/>
              <a:ahLst/>
              <a:cxnLst/>
              <a:rect l="l" t="t" r="r" b="b"/>
              <a:pathLst>
                <a:path w="6457" h="12064" extrusionOk="0">
                  <a:moveTo>
                    <a:pt x="3302" y="1"/>
                  </a:moveTo>
                  <a:cubicBezTo>
                    <a:pt x="1617" y="1"/>
                    <a:pt x="230" y="1348"/>
                    <a:pt x="191" y="3041"/>
                  </a:cubicBezTo>
                  <a:lnTo>
                    <a:pt x="23" y="10213"/>
                  </a:lnTo>
                  <a:cubicBezTo>
                    <a:pt x="0" y="11154"/>
                    <a:pt x="745" y="11935"/>
                    <a:pt x="1686" y="11958"/>
                  </a:cubicBezTo>
                  <a:lnTo>
                    <a:pt x="6209" y="12063"/>
                  </a:lnTo>
                  <a:lnTo>
                    <a:pt x="6417" y="3187"/>
                  </a:lnTo>
                  <a:cubicBezTo>
                    <a:pt x="6457" y="1468"/>
                    <a:pt x="5095" y="43"/>
                    <a:pt x="3376" y="1"/>
                  </a:cubicBezTo>
                  <a:cubicBezTo>
                    <a:pt x="3351" y="1"/>
                    <a:pt x="3327" y="1"/>
                    <a:pt x="3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 flipH="1">
              <a:off x="7634398" y="3805004"/>
              <a:ext cx="369974" cy="268086"/>
            </a:xfrm>
            <a:custGeom>
              <a:avLst/>
              <a:gdLst/>
              <a:ahLst/>
              <a:cxnLst/>
              <a:rect l="l" t="t" r="r" b="b"/>
              <a:pathLst>
                <a:path w="6656" h="4823" extrusionOk="0">
                  <a:moveTo>
                    <a:pt x="1822" y="1"/>
                  </a:moveTo>
                  <a:lnTo>
                    <a:pt x="708" y="299"/>
                  </a:lnTo>
                  <a:lnTo>
                    <a:pt x="448" y="1287"/>
                  </a:lnTo>
                  <a:cubicBezTo>
                    <a:pt x="0" y="2981"/>
                    <a:pt x="1230" y="4648"/>
                    <a:pt x="2967" y="4733"/>
                  </a:cubicBezTo>
                  <a:cubicBezTo>
                    <a:pt x="2992" y="4737"/>
                    <a:pt x="3017" y="4738"/>
                    <a:pt x="3042" y="4738"/>
                  </a:cubicBezTo>
                  <a:lnTo>
                    <a:pt x="6656" y="4822"/>
                  </a:lnTo>
                  <a:lnTo>
                    <a:pt x="6352" y="1444"/>
                  </a:lnTo>
                  <a:lnTo>
                    <a:pt x="6282" y="400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 flipH="1">
              <a:off x="7308567" y="3930067"/>
              <a:ext cx="200217" cy="663240"/>
            </a:xfrm>
            <a:custGeom>
              <a:avLst/>
              <a:gdLst/>
              <a:ahLst/>
              <a:cxnLst/>
              <a:rect l="l" t="t" r="r" b="b"/>
              <a:pathLst>
                <a:path w="3602" h="11932" extrusionOk="0">
                  <a:moveTo>
                    <a:pt x="1678" y="0"/>
                  </a:moveTo>
                  <a:cubicBezTo>
                    <a:pt x="1624" y="0"/>
                    <a:pt x="1570" y="3"/>
                    <a:pt x="1514" y="7"/>
                  </a:cubicBezTo>
                  <a:cubicBezTo>
                    <a:pt x="1" y="2775"/>
                    <a:pt x="1774" y="9914"/>
                    <a:pt x="1441" y="11932"/>
                  </a:cubicBezTo>
                  <a:lnTo>
                    <a:pt x="3284" y="11885"/>
                  </a:lnTo>
                  <a:lnTo>
                    <a:pt x="3572" y="1948"/>
                  </a:lnTo>
                  <a:cubicBezTo>
                    <a:pt x="3602" y="873"/>
                    <a:pt x="2734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 flipH="1">
              <a:off x="7129917" y="4552603"/>
              <a:ext cx="361970" cy="144743"/>
            </a:xfrm>
            <a:custGeom>
              <a:avLst/>
              <a:gdLst/>
              <a:ahLst/>
              <a:cxnLst/>
              <a:rect l="l" t="t" r="r" b="b"/>
              <a:pathLst>
                <a:path w="6512" h="2604" extrusionOk="0">
                  <a:moveTo>
                    <a:pt x="3370" y="0"/>
                  </a:moveTo>
                  <a:lnTo>
                    <a:pt x="2789" y="474"/>
                  </a:lnTo>
                  <a:lnTo>
                    <a:pt x="952" y="378"/>
                  </a:lnTo>
                  <a:cubicBezTo>
                    <a:pt x="1" y="1044"/>
                    <a:pt x="22" y="2598"/>
                    <a:pt x="22" y="2598"/>
                  </a:cubicBezTo>
                  <a:lnTo>
                    <a:pt x="6243" y="2603"/>
                  </a:lnTo>
                  <a:cubicBezTo>
                    <a:pt x="6511" y="1256"/>
                    <a:pt x="4076" y="881"/>
                    <a:pt x="4076" y="881"/>
                  </a:cubicBezTo>
                  <a:lnTo>
                    <a:pt x="3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 flipH="1">
              <a:off x="7274491" y="3885267"/>
              <a:ext cx="376866" cy="646287"/>
            </a:xfrm>
            <a:custGeom>
              <a:avLst/>
              <a:gdLst/>
              <a:ahLst/>
              <a:cxnLst/>
              <a:rect l="l" t="t" r="r" b="b"/>
              <a:pathLst>
                <a:path w="6780" h="11627" extrusionOk="0">
                  <a:moveTo>
                    <a:pt x="1" y="0"/>
                  </a:moveTo>
                  <a:lnTo>
                    <a:pt x="556" y="3384"/>
                  </a:lnTo>
                  <a:lnTo>
                    <a:pt x="3183" y="3446"/>
                  </a:lnTo>
                  <a:cubicBezTo>
                    <a:pt x="3183" y="3446"/>
                    <a:pt x="2845" y="6701"/>
                    <a:pt x="3099" y="10347"/>
                  </a:cubicBezTo>
                  <a:cubicBezTo>
                    <a:pt x="3127" y="10749"/>
                    <a:pt x="3163" y="11157"/>
                    <a:pt x="3206" y="11566"/>
                  </a:cubicBezTo>
                  <a:lnTo>
                    <a:pt x="6538" y="11627"/>
                  </a:lnTo>
                  <a:lnTo>
                    <a:pt x="6780" y="10441"/>
                  </a:lnTo>
                  <a:lnTo>
                    <a:pt x="6466" y="10426"/>
                  </a:lnTo>
                  <a:lnTo>
                    <a:pt x="6372" y="2162"/>
                  </a:lnTo>
                  <a:cubicBezTo>
                    <a:pt x="6360" y="1040"/>
                    <a:pt x="5459" y="128"/>
                    <a:pt x="4338" y="1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 flipH="1">
              <a:off x="7410509" y="4004994"/>
              <a:ext cx="186377" cy="457020"/>
            </a:xfrm>
            <a:custGeom>
              <a:avLst/>
              <a:gdLst/>
              <a:ahLst/>
              <a:cxnLst/>
              <a:rect l="l" t="t" r="r" b="b"/>
              <a:pathLst>
                <a:path w="3353" h="8222" extrusionOk="0">
                  <a:moveTo>
                    <a:pt x="1004" y="0"/>
                  </a:moveTo>
                  <a:lnTo>
                    <a:pt x="0" y="1240"/>
                  </a:lnTo>
                  <a:lnTo>
                    <a:pt x="2203" y="1292"/>
                  </a:lnTo>
                  <a:cubicBezTo>
                    <a:pt x="2203" y="1292"/>
                    <a:pt x="1865" y="4547"/>
                    <a:pt x="2119" y="8193"/>
                  </a:cubicBezTo>
                  <a:lnTo>
                    <a:pt x="3352" y="8222"/>
                  </a:lnTo>
                  <a:lnTo>
                    <a:pt x="2987" y="84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 flipH="1">
              <a:off x="7575259" y="3914893"/>
              <a:ext cx="230567" cy="690421"/>
            </a:xfrm>
            <a:custGeom>
              <a:avLst/>
              <a:gdLst/>
              <a:ahLst/>
              <a:cxnLst/>
              <a:rect l="l" t="t" r="r" b="b"/>
              <a:pathLst>
                <a:path w="4148" h="12421" extrusionOk="0">
                  <a:moveTo>
                    <a:pt x="2230" y="0"/>
                  </a:moveTo>
                  <a:cubicBezTo>
                    <a:pt x="262" y="2466"/>
                    <a:pt x="483" y="9554"/>
                    <a:pt x="1" y="12270"/>
                  </a:cubicBezTo>
                  <a:lnTo>
                    <a:pt x="1857" y="12421"/>
                  </a:lnTo>
                  <a:lnTo>
                    <a:pt x="3923" y="2267"/>
                  </a:lnTo>
                  <a:cubicBezTo>
                    <a:pt x="4148" y="1158"/>
                    <a:pt x="3358" y="10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 flipH="1">
              <a:off x="7500441" y="4549657"/>
              <a:ext cx="361858" cy="145522"/>
            </a:xfrm>
            <a:custGeom>
              <a:avLst/>
              <a:gdLst/>
              <a:ahLst/>
              <a:cxnLst/>
              <a:rect l="l" t="t" r="r" b="b"/>
              <a:pathLst>
                <a:path w="6510" h="2618" extrusionOk="0">
                  <a:moveTo>
                    <a:pt x="3374" y="0"/>
                  </a:moveTo>
                  <a:lnTo>
                    <a:pt x="2791" y="474"/>
                  </a:lnTo>
                  <a:lnTo>
                    <a:pt x="954" y="370"/>
                  </a:lnTo>
                  <a:cubicBezTo>
                    <a:pt x="0" y="1030"/>
                    <a:pt x="14" y="2585"/>
                    <a:pt x="14" y="2585"/>
                  </a:cubicBezTo>
                  <a:lnTo>
                    <a:pt x="6235" y="2617"/>
                  </a:lnTo>
                  <a:cubicBezTo>
                    <a:pt x="6509" y="1272"/>
                    <a:pt x="4076" y="886"/>
                    <a:pt x="4076" y="886"/>
                  </a:cubicBezTo>
                  <a:lnTo>
                    <a:pt x="3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 flipH="1">
              <a:off x="7528789" y="3880098"/>
              <a:ext cx="341681" cy="651456"/>
            </a:xfrm>
            <a:custGeom>
              <a:avLst/>
              <a:gdLst/>
              <a:ahLst/>
              <a:cxnLst/>
              <a:rect l="l" t="t" r="r" b="b"/>
              <a:pathLst>
                <a:path w="6147" h="11720" extrusionOk="0">
                  <a:moveTo>
                    <a:pt x="1" y="1"/>
                  </a:moveTo>
                  <a:lnTo>
                    <a:pt x="423" y="2572"/>
                  </a:lnTo>
                  <a:lnTo>
                    <a:pt x="557" y="3382"/>
                  </a:lnTo>
                  <a:lnTo>
                    <a:pt x="557" y="3386"/>
                  </a:lnTo>
                  <a:lnTo>
                    <a:pt x="2221" y="3425"/>
                  </a:lnTo>
                  <a:cubicBezTo>
                    <a:pt x="2221" y="3425"/>
                    <a:pt x="1317" y="7148"/>
                    <a:pt x="1074" y="10301"/>
                  </a:cubicBezTo>
                  <a:cubicBezTo>
                    <a:pt x="1042" y="10718"/>
                    <a:pt x="1022" y="11127"/>
                    <a:pt x="1017" y="11515"/>
                  </a:cubicBezTo>
                  <a:lnTo>
                    <a:pt x="4276" y="11720"/>
                  </a:lnTo>
                  <a:lnTo>
                    <a:pt x="4627" y="10391"/>
                  </a:lnTo>
                  <a:lnTo>
                    <a:pt x="4276" y="10375"/>
                  </a:lnTo>
                  <a:lnTo>
                    <a:pt x="5926" y="2247"/>
                  </a:lnTo>
                  <a:cubicBezTo>
                    <a:pt x="6147" y="1154"/>
                    <a:pt x="5326" y="125"/>
                    <a:pt x="4211" y="10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 flipH="1">
              <a:off x="7698654" y="3805004"/>
              <a:ext cx="305718" cy="648399"/>
            </a:xfrm>
            <a:custGeom>
              <a:avLst/>
              <a:gdLst/>
              <a:ahLst/>
              <a:cxnLst/>
              <a:rect l="l" t="t" r="r" b="b"/>
              <a:pathLst>
                <a:path w="5500" h="11665" extrusionOk="0">
                  <a:moveTo>
                    <a:pt x="1822" y="1"/>
                  </a:moveTo>
                  <a:lnTo>
                    <a:pt x="708" y="299"/>
                  </a:lnTo>
                  <a:lnTo>
                    <a:pt x="448" y="1287"/>
                  </a:lnTo>
                  <a:cubicBezTo>
                    <a:pt x="0" y="2981"/>
                    <a:pt x="1230" y="4648"/>
                    <a:pt x="2967" y="4733"/>
                  </a:cubicBezTo>
                  <a:lnTo>
                    <a:pt x="2966" y="4737"/>
                  </a:lnTo>
                  <a:lnTo>
                    <a:pt x="4630" y="4776"/>
                  </a:lnTo>
                  <a:cubicBezTo>
                    <a:pt x="4630" y="4776"/>
                    <a:pt x="3726" y="8499"/>
                    <a:pt x="3483" y="11652"/>
                  </a:cubicBezTo>
                  <a:lnTo>
                    <a:pt x="4053" y="11664"/>
                  </a:lnTo>
                  <a:lnTo>
                    <a:pt x="5350" y="4793"/>
                  </a:lnTo>
                  <a:lnTo>
                    <a:pt x="5500" y="4001"/>
                  </a:lnTo>
                  <a:lnTo>
                    <a:pt x="3060" y="3943"/>
                  </a:lnTo>
                  <a:cubicBezTo>
                    <a:pt x="2982" y="3941"/>
                    <a:pt x="2905" y="3934"/>
                    <a:pt x="2832" y="3923"/>
                  </a:cubicBezTo>
                  <a:cubicBezTo>
                    <a:pt x="1826" y="3771"/>
                    <a:pt x="1139" y="2782"/>
                    <a:pt x="1387" y="1762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 flipH="1">
              <a:off x="7655799" y="3847304"/>
              <a:ext cx="313110" cy="7393"/>
            </a:xfrm>
            <a:custGeom>
              <a:avLst/>
              <a:gdLst/>
              <a:ahLst/>
              <a:cxnLst/>
              <a:rect l="l" t="t" r="r" b="b"/>
              <a:pathLst>
                <a:path w="5633" h="133" fill="none" extrusionOk="0">
                  <a:moveTo>
                    <a:pt x="0" y="1"/>
                  </a:moveTo>
                  <a:lnTo>
                    <a:pt x="5632" y="132"/>
                  </a:lnTo>
                </a:path>
              </a:pathLst>
            </a:custGeom>
            <a:noFill/>
            <a:ln w="475" cap="flat" cmpd="sng">
              <a:solidFill>
                <a:srgbClr val="3B3B3A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 flipH="1">
              <a:off x="7847512" y="3853529"/>
              <a:ext cx="77763" cy="41077"/>
            </a:xfrm>
            <a:custGeom>
              <a:avLst/>
              <a:gdLst/>
              <a:ahLst/>
              <a:cxnLst/>
              <a:rect l="l" t="t" r="r" b="b"/>
              <a:pathLst>
                <a:path w="1399" h="739" fill="none" extrusionOk="0">
                  <a:moveTo>
                    <a:pt x="0" y="738"/>
                  </a:moveTo>
                  <a:lnTo>
                    <a:pt x="1243" y="599"/>
                  </a:lnTo>
                  <a:lnTo>
                    <a:pt x="1398" y="1"/>
                  </a:lnTo>
                </a:path>
              </a:pathLst>
            </a:custGeom>
            <a:noFill/>
            <a:ln w="475" cap="flat" cmpd="sng">
              <a:solidFill>
                <a:srgbClr val="3B3B3A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 flipH="1">
              <a:off x="7531514" y="3885823"/>
              <a:ext cx="271032" cy="189045"/>
            </a:xfrm>
            <a:custGeom>
              <a:avLst/>
              <a:gdLst/>
              <a:ahLst/>
              <a:cxnLst/>
              <a:rect l="l" t="t" r="r" b="b"/>
              <a:pathLst>
                <a:path w="4876" h="3401" fill="none" extrusionOk="0">
                  <a:moveTo>
                    <a:pt x="4408" y="3400"/>
                  </a:moveTo>
                  <a:lnTo>
                    <a:pt x="4611" y="2469"/>
                  </a:lnTo>
                  <a:cubicBezTo>
                    <a:pt x="4875" y="1251"/>
                    <a:pt x="3964" y="93"/>
                    <a:pt x="2718" y="64"/>
                  </a:cubicBezTo>
                  <a:lnTo>
                    <a:pt x="1" y="1"/>
                  </a:lnTo>
                </a:path>
              </a:pathLst>
            </a:custGeom>
            <a:noFill/>
            <a:ln w="475" cap="flat" cmpd="sng">
              <a:solidFill>
                <a:srgbClr val="3B3B3A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 flipH="1">
              <a:off x="7476651" y="3398967"/>
              <a:ext cx="311443" cy="375977"/>
            </a:xfrm>
            <a:custGeom>
              <a:avLst/>
              <a:gdLst/>
              <a:ahLst/>
              <a:cxnLst/>
              <a:rect l="l" t="t" r="r" b="b"/>
              <a:pathLst>
                <a:path w="5603" h="6764" extrusionOk="0">
                  <a:moveTo>
                    <a:pt x="1638" y="1"/>
                  </a:moveTo>
                  <a:cubicBezTo>
                    <a:pt x="1495" y="1"/>
                    <a:pt x="1350" y="20"/>
                    <a:pt x="1207" y="61"/>
                  </a:cubicBezTo>
                  <a:cubicBezTo>
                    <a:pt x="459" y="275"/>
                    <a:pt x="0" y="1004"/>
                    <a:pt x="156" y="1731"/>
                  </a:cubicBezTo>
                  <a:cubicBezTo>
                    <a:pt x="686" y="4213"/>
                    <a:pt x="1341" y="4601"/>
                    <a:pt x="2982" y="6344"/>
                  </a:cubicBezTo>
                  <a:cubicBezTo>
                    <a:pt x="3237" y="6614"/>
                    <a:pt x="3596" y="6763"/>
                    <a:pt x="3969" y="6763"/>
                  </a:cubicBezTo>
                  <a:cubicBezTo>
                    <a:pt x="4088" y="6763"/>
                    <a:pt x="4208" y="6748"/>
                    <a:pt x="4326" y="6717"/>
                  </a:cubicBezTo>
                  <a:cubicBezTo>
                    <a:pt x="5197" y="6487"/>
                    <a:pt x="5602" y="5524"/>
                    <a:pt x="5134" y="4796"/>
                  </a:cubicBezTo>
                  <a:lnTo>
                    <a:pt x="2892" y="668"/>
                  </a:lnTo>
                  <a:cubicBezTo>
                    <a:pt x="2710" y="386"/>
                    <a:pt x="2438" y="184"/>
                    <a:pt x="2126" y="80"/>
                  </a:cubicBezTo>
                  <a:cubicBezTo>
                    <a:pt x="1970" y="28"/>
                    <a:pt x="1806" y="1"/>
                    <a:pt x="1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 flipH="1">
              <a:off x="7294169" y="3537259"/>
              <a:ext cx="315612" cy="217671"/>
            </a:xfrm>
            <a:custGeom>
              <a:avLst/>
              <a:gdLst/>
              <a:ahLst/>
              <a:cxnLst/>
              <a:rect l="l" t="t" r="r" b="b"/>
              <a:pathLst>
                <a:path w="5678" h="3916" extrusionOk="0">
                  <a:moveTo>
                    <a:pt x="4640" y="0"/>
                  </a:moveTo>
                  <a:cubicBezTo>
                    <a:pt x="4267" y="807"/>
                    <a:pt x="0" y="997"/>
                    <a:pt x="243" y="3027"/>
                  </a:cubicBezTo>
                  <a:cubicBezTo>
                    <a:pt x="306" y="3562"/>
                    <a:pt x="765" y="3915"/>
                    <a:pt x="1255" y="3915"/>
                  </a:cubicBezTo>
                  <a:cubicBezTo>
                    <a:pt x="1426" y="3915"/>
                    <a:pt x="1601" y="3872"/>
                    <a:pt x="1764" y="3780"/>
                  </a:cubicBezTo>
                  <a:cubicBezTo>
                    <a:pt x="2716" y="3239"/>
                    <a:pt x="4240" y="2170"/>
                    <a:pt x="5677" y="292"/>
                  </a:cubicBezTo>
                  <a:lnTo>
                    <a:pt x="4640" y="0"/>
                  </a:lnTo>
                  <a:close/>
                </a:path>
              </a:pathLst>
            </a:custGeom>
            <a:solidFill>
              <a:srgbClr val="B9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 flipH="1">
              <a:off x="7264820" y="3412196"/>
              <a:ext cx="372364" cy="233902"/>
            </a:xfrm>
            <a:custGeom>
              <a:avLst/>
              <a:gdLst/>
              <a:ahLst/>
              <a:cxnLst/>
              <a:rect l="l" t="t" r="r" b="b"/>
              <a:pathLst>
                <a:path w="6699" h="4208" extrusionOk="0">
                  <a:moveTo>
                    <a:pt x="1319" y="0"/>
                  </a:moveTo>
                  <a:cubicBezTo>
                    <a:pt x="1122" y="0"/>
                    <a:pt x="949" y="134"/>
                    <a:pt x="902" y="326"/>
                  </a:cubicBezTo>
                  <a:lnTo>
                    <a:pt x="68" y="3675"/>
                  </a:lnTo>
                  <a:cubicBezTo>
                    <a:pt x="1" y="3946"/>
                    <a:pt x="205" y="4207"/>
                    <a:pt x="484" y="4207"/>
                  </a:cubicBezTo>
                  <a:lnTo>
                    <a:pt x="5380" y="4207"/>
                  </a:lnTo>
                  <a:cubicBezTo>
                    <a:pt x="5577" y="4207"/>
                    <a:pt x="5750" y="4074"/>
                    <a:pt x="5796" y="3883"/>
                  </a:cubicBezTo>
                  <a:lnTo>
                    <a:pt x="6631" y="533"/>
                  </a:lnTo>
                  <a:cubicBezTo>
                    <a:pt x="6698" y="262"/>
                    <a:pt x="6494" y="0"/>
                    <a:pt x="6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 flipH="1">
              <a:off x="7246644" y="3412196"/>
              <a:ext cx="372364" cy="233902"/>
            </a:xfrm>
            <a:custGeom>
              <a:avLst/>
              <a:gdLst/>
              <a:ahLst/>
              <a:cxnLst/>
              <a:rect l="l" t="t" r="r" b="b"/>
              <a:pathLst>
                <a:path w="6699" h="4208" extrusionOk="0">
                  <a:moveTo>
                    <a:pt x="1319" y="0"/>
                  </a:moveTo>
                  <a:cubicBezTo>
                    <a:pt x="1122" y="0"/>
                    <a:pt x="949" y="134"/>
                    <a:pt x="902" y="326"/>
                  </a:cubicBezTo>
                  <a:lnTo>
                    <a:pt x="68" y="3675"/>
                  </a:lnTo>
                  <a:cubicBezTo>
                    <a:pt x="0" y="3946"/>
                    <a:pt x="205" y="4207"/>
                    <a:pt x="484" y="4207"/>
                  </a:cubicBezTo>
                  <a:lnTo>
                    <a:pt x="5380" y="4207"/>
                  </a:lnTo>
                  <a:cubicBezTo>
                    <a:pt x="5577" y="4207"/>
                    <a:pt x="5750" y="4074"/>
                    <a:pt x="5796" y="3883"/>
                  </a:cubicBezTo>
                  <a:lnTo>
                    <a:pt x="6631" y="533"/>
                  </a:lnTo>
                  <a:cubicBezTo>
                    <a:pt x="6698" y="262"/>
                    <a:pt x="6494" y="0"/>
                    <a:pt x="6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 flipH="1">
              <a:off x="7384608" y="3497127"/>
              <a:ext cx="71871" cy="64090"/>
            </a:xfrm>
            <a:custGeom>
              <a:avLst/>
              <a:gdLst/>
              <a:ahLst/>
              <a:cxnLst/>
              <a:rect l="l" t="t" r="r" b="b"/>
              <a:pathLst>
                <a:path w="1293" h="1153" extrusionOk="0">
                  <a:moveTo>
                    <a:pt x="775" y="1"/>
                  </a:moveTo>
                  <a:cubicBezTo>
                    <a:pt x="456" y="1"/>
                    <a:pt x="141" y="258"/>
                    <a:pt x="72" y="576"/>
                  </a:cubicBezTo>
                  <a:cubicBezTo>
                    <a:pt x="1" y="894"/>
                    <a:pt x="202" y="1152"/>
                    <a:pt x="520" y="1152"/>
                  </a:cubicBezTo>
                  <a:cubicBezTo>
                    <a:pt x="838" y="1152"/>
                    <a:pt x="1152" y="894"/>
                    <a:pt x="1223" y="576"/>
                  </a:cubicBezTo>
                  <a:cubicBezTo>
                    <a:pt x="1293" y="258"/>
                    <a:pt x="1092" y="1"/>
                    <a:pt x="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 flipH="1">
              <a:off x="7265493" y="3434262"/>
              <a:ext cx="20455" cy="18232"/>
            </a:xfrm>
            <a:custGeom>
              <a:avLst/>
              <a:gdLst/>
              <a:ahLst/>
              <a:cxnLst/>
              <a:rect l="l" t="t" r="r" b="b"/>
              <a:pathLst>
                <a:path w="368" h="328" extrusionOk="0">
                  <a:moveTo>
                    <a:pt x="220" y="0"/>
                  </a:moveTo>
                  <a:cubicBezTo>
                    <a:pt x="130" y="0"/>
                    <a:pt x="41" y="73"/>
                    <a:pt x="20" y="164"/>
                  </a:cubicBezTo>
                  <a:cubicBezTo>
                    <a:pt x="1" y="254"/>
                    <a:pt x="57" y="327"/>
                    <a:pt x="148" y="327"/>
                  </a:cubicBezTo>
                  <a:cubicBezTo>
                    <a:pt x="239" y="327"/>
                    <a:pt x="328" y="254"/>
                    <a:pt x="347" y="164"/>
                  </a:cubicBezTo>
                  <a:cubicBezTo>
                    <a:pt x="368" y="73"/>
                    <a:pt x="311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 flipH="1">
              <a:off x="7264325" y="3579113"/>
              <a:ext cx="66980" cy="30294"/>
            </a:xfrm>
            <a:custGeom>
              <a:avLst/>
              <a:gdLst/>
              <a:ahLst/>
              <a:cxnLst/>
              <a:rect l="l" t="t" r="r" b="b"/>
              <a:pathLst>
                <a:path w="1205" h="545" extrusionOk="0">
                  <a:moveTo>
                    <a:pt x="944" y="1"/>
                  </a:moveTo>
                  <a:lnTo>
                    <a:pt x="306" y="12"/>
                  </a:lnTo>
                  <a:lnTo>
                    <a:pt x="269" y="12"/>
                  </a:lnTo>
                  <a:cubicBezTo>
                    <a:pt x="268" y="12"/>
                    <a:pt x="267" y="12"/>
                    <a:pt x="266" y="12"/>
                  </a:cubicBezTo>
                  <a:cubicBezTo>
                    <a:pt x="169" y="12"/>
                    <a:pt x="84" y="65"/>
                    <a:pt x="40" y="145"/>
                  </a:cubicBezTo>
                  <a:cubicBezTo>
                    <a:pt x="36" y="149"/>
                    <a:pt x="33" y="155"/>
                    <a:pt x="30" y="159"/>
                  </a:cubicBezTo>
                  <a:cubicBezTo>
                    <a:pt x="27" y="166"/>
                    <a:pt x="25" y="172"/>
                    <a:pt x="22" y="179"/>
                  </a:cubicBezTo>
                  <a:cubicBezTo>
                    <a:pt x="9" y="214"/>
                    <a:pt x="1" y="254"/>
                    <a:pt x="3" y="296"/>
                  </a:cubicBezTo>
                  <a:cubicBezTo>
                    <a:pt x="12" y="436"/>
                    <a:pt x="130" y="545"/>
                    <a:pt x="269" y="545"/>
                  </a:cubicBezTo>
                  <a:cubicBezTo>
                    <a:pt x="272" y="545"/>
                    <a:pt x="275" y="545"/>
                    <a:pt x="277" y="545"/>
                  </a:cubicBezTo>
                  <a:lnTo>
                    <a:pt x="953" y="515"/>
                  </a:lnTo>
                  <a:cubicBezTo>
                    <a:pt x="1051" y="510"/>
                    <a:pt x="1135" y="453"/>
                    <a:pt x="1175" y="371"/>
                  </a:cubicBezTo>
                  <a:cubicBezTo>
                    <a:pt x="1195" y="331"/>
                    <a:pt x="1205" y="285"/>
                    <a:pt x="1201" y="237"/>
                  </a:cubicBezTo>
                  <a:cubicBezTo>
                    <a:pt x="1200" y="227"/>
                    <a:pt x="1199" y="215"/>
                    <a:pt x="1197" y="206"/>
                  </a:cubicBezTo>
                  <a:cubicBezTo>
                    <a:pt x="1191" y="175"/>
                    <a:pt x="1178" y="147"/>
                    <a:pt x="1161" y="122"/>
                  </a:cubicBezTo>
                  <a:cubicBezTo>
                    <a:pt x="1155" y="114"/>
                    <a:pt x="1150" y="103"/>
                    <a:pt x="1142" y="95"/>
                  </a:cubicBezTo>
                  <a:cubicBezTo>
                    <a:pt x="1096" y="37"/>
                    <a:pt x="1024" y="2"/>
                    <a:pt x="944" y="1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 flipH="1">
              <a:off x="7264770" y="3579113"/>
              <a:ext cx="49582" cy="12840"/>
            </a:xfrm>
            <a:custGeom>
              <a:avLst/>
              <a:gdLst/>
              <a:ahLst/>
              <a:cxnLst/>
              <a:rect l="l" t="t" r="r" b="b"/>
              <a:pathLst>
                <a:path w="892" h="231" extrusionOk="0">
                  <a:moveTo>
                    <a:pt x="639" y="1"/>
                  </a:moveTo>
                  <a:lnTo>
                    <a:pt x="1" y="12"/>
                  </a:lnTo>
                  <a:cubicBezTo>
                    <a:pt x="18" y="22"/>
                    <a:pt x="36" y="31"/>
                    <a:pt x="57" y="38"/>
                  </a:cubicBezTo>
                  <a:lnTo>
                    <a:pt x="704" y="218"/>
                  </a:lnTo>
                  <a:cubicBezTo>
                    <a:pt x="730" y="226"/>
                    <a:pt x="757" y="230"/>
                    <a:pt x="782" y="230"/>
                  </a:cubicBezTo>
                  <a:cubicBezTo>
                    <a:pt x="821" y="230"/>
                    <a:pt x="857" y="222"/>
                    <a:pt x="892" y="206"/>
                  </a:cubicBezTo>
                  <a:cubicBezTo>
                    <a:pt x="886" y="175"/>
                    <a:pt x="873" y="147"/>
                    <a:pt x="856" y="122"/>
                  </a:cubicBezTo>
                  <a:cubicBezTo>
                    <a:pt x="850" y="114"/>
                    <a:pt x="845" y="103"/>
                    <a:pt x="837" y="95"/>
                  </a:cubicBezTo>
                  <a:cubicBezTo>
                    <a:pt x="791" y="37"/>
                    <a:pt x="719" y="2"/>
                    <a:pt x="639" y="1"/>
                  </a:cubicBezTo>
                  <a:close/>
                </a:path>
              </a:pathLst>
            </a:custGeom>
            <a:solidFill>
              <a:srgbClr val="B9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 flipH="1">
              <a:off x="7253263" y="3549376"/>
              <a:ext cx="67202" cy="35241"/>
            </a:xfrm>
            <a:custGeom>
              <a:avLst/>
              <a:gdLst/>
              <a:ahLst/>
              <a:cxnLst/>
              <a:rect l="l" t="t" r="r" b="b"/>
              <a:pathLst>
                <a:path w="1209" h="634" extrusionOk="0">
                  <a:moveTo>
                    <a:pt x="287" y="0"/>
                  </a:moveTo>
                  <a:cubicBezTo>
                    <a:pt x="255" y="0"/>
                    <a:pt x="224" y="6"/>
                    <a:pt x="196" y="17"/>
                  </a:cubicBezTo>
                  <a:cubicBezTo>
                    <a:pt x="170" y="27"/>
                    <a:pt x="145" y="39"/>
                    <a:pt x="124" y="57"/>
                  </a:cubicBezTo>
                  <a:cubicBezTo>
                    <a:pt x="119" y="61"/>
                    <a:pt x="113" y="65"/>
                    <a:pt x="110" y="69"/>
                  </a:cubicBezTo>
                  <a:cubicBezTo>
                    <a:pt x="104" y="74"/>
                    <a:pt x="100" y="78"/>
                    <a:pt x="95" y="83"/>
                  </a:cubicBezTo>
                  <a:lnTo>
                    <a:pt x="95" y="84"/>
                  </a:lnTo>
                  <a:cubicBezTo>
                    <a:pt x="60" y="121"/>
                    <a:pt x="34" y="167"/>
                    <a:pt x="24" y="222"/>
                  </a:cubicBezTo>
                  <a:cubicBezTo>
                    <a:pt x="0" y="363"/>
                    <a:pt x="94" y="499"/>
                    <a:pt x="234" y="528"/>
                  </a:cubicBezTo>
                  <a:lnTo>
                    <a:pt x="898" y="628"/>
                  </a:lnTo>
                  <a:cubicBezTo>
                    <a:pt x="914" y="632"/>
                    <a:pt x="930" y="634"/>
                    <a:pt x="947" y="634"/>
                  </a:cubicBezTo>
                  <a:cubicBezTo>
                    <a:pt x="957" y="634"/>
                    <a:pt x="967" y="633"/>
                    <a:pt x="976" y="632"/>
                  </a:cubicBezTo>
                  <a:cubicBezTo>
                    <a:pt x="1024" y="627"/>
                    <a:pt x="1070" y="608"/>
                    <a:pt x="1107" y="579"/>
                  </a:cubicBezTo>
                  <a:cubicBezTo>
                    <a:pt x="1157" y="540"/>
                    <a:pt x="1194" y="483"/>
                    <a:pt x="1204" y="417"/>
                  </a:cubicBezTo>
                  <a:cubicBezTo>
                    <a:pt x="1208" y="378"/>
                    <a:pt x="1206" y="341"/>
                    <a:pt x="1196" y="306"/>
                  </a:cubicBezTo>
                  <a:cubicBezTo>
                    <a:pt x="1189" y="279"/>
                    <a:pt x="1176" y="254"/>
                    <a:pt x="1160" y="231"/>
                  </a:cubicBezTo>
                  <a:cubicBezTo>
                    <a:pt x="1126" y="181"/>
                    <a:pt x="1074" y="141"/>
                    <a:pt x="1010" y="126"/>
                  </a:cubicBezTo>
                  <a:lnTo>
                    <a:pt x="1007" y="126"/>
                  </a:lnTo>
                  <a:lnTo>
                    <a:pt x="381" y="15"/>
                  </a:lnTo>
                  <a:lnTo>
                    <a:pt x="348" y="7"/>
                  </a:lnTo>
                  <a:cubicBezTo>
                    <a:pt x="327" y="3"/>
                    <a:pt x="307" y="0"/>
                    <a:pt x="287" y="0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 flipH="1">
              <a:off x="7264436" y="3549376"/>
              <a:ext cx="45191" cy="8782"/>
            </a:xfrm>
            <a:custGeom>
              <a:avLst/>
              <a:gdLst/>
              <a:ahLst/>
              <a:cxnLst/>
              <a:rect l="l" t="t" r="r" b="b"/>
              <a:pathLst>
                <a:path w="813" h="158" extrusionOk="0">
                  <a:moveTo>
                    <a:pt x="92" y="0"/>
                  </a:moveTo>
                  <a:cubicBezTo>
                    <a:pt x="60" y="0"/>
                    <a:pt x="29" y="6"/>
                    <a:pt x="1" y="17"/>
                  </a:cubicBezTo>
                  <a:cubicBezTo>
                    <a:pt x="45" y="100"/>
                    <a:pt x="133" y="157"/>
                    <a:pt x="233" y="157"/>
                  </a:cubicBezTo>
                  <a:cubicBezTo>
                    <a:pt x="236" y="157"/>
                    <a:pt x="240" y="157"/>
                    <a:pt x="244" y="157"/>
                  </a:cubicBezTo>
                  <a:lnTo>
                    <a:pt x="812" y="126"/>
                  </a:lnTo>
                  <a:lnTo>
                    <a:pt x="186" y="15"/>
                  </a:lnTo>
                  <a:lnTo>
                    <a:pt x="153" y="7"/>
                  </a:lnTo>
                  <a:cubicBezTo>
                    <a:pt x="132" y="3"/>
                    <a:pt x="112" y="0"/>
                    <a:pt x="92" y="0"/>
                  </a:cubicBezTo>
                  <a:close/>
                </a:path>
              </a:pathLst>
            </a:custGeom>
            <a:solidFill>
              <a:srgbClr val="B9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 flipH="1">
              <a:off x="7242147" y="3523418"/>
              <a:ext cx="67036" cy="30739"/>
            </a:xfrm>
            <a:custGeom>
              <a:avLst/>
              <a:gdLst/>
              <a:ahLst/>
              <a:cxnLst/>
              <a:rect l="l" t="t" r="r" b="b"/>
              <a:pathLst>
                <a:path w="1206" h="553" extrusionOk="0">
                  <a:moveTo>
                    <a:pt x="944" y="0"/>
                  </a:moveTo>
                  <a:lnTo>
                    <a:pt x="269" y="19"/>
                  </a:lnTo>
                  <a:cubicBezTo>
                    <a:pt x="227" y="21"/>
                    <a:pt x="186" y="31"/>
                    <a:pt x="150" y="49"/>
                  </a:cubicBezTo>
                  <a:cubicBezTo>
                    <a:pt x="116" y="66"/>
                    <a:pt x="85" y="90"/>
                    <a:pt x="61" y="120"/>
                  </a:cubicBezTo>
                  <a:cubicBezTo>
                    <a:pt x="58" y="125"/>
                    <a:pt x="54" y="129"/>
                    <a:pt x="52" y="134"/>
                  </a:cubicBezTo>
                  <a:cubicBezTo>
                    <a:pt x="52" y="135"/>
                    <a:pt x="51" y="135"/>
                    <a:pt x="51" y="136"/>
                  </a:cubicBezTo>
                  <a:cubicBezTo>
                    <a:pt x="18" y="183"/>
                    <a:pt x="1" y="241"/>
                    <a:pt x="4" y="304"/>
                  </a:cubicBezTo>
                  <a:cubicBezTo>
                    <a:pt x="13" y="443"/>
                    <a:pt x="130" y="552"/>
                    <a:pt x="270" y="552"/>
                  </a:cubicBezTo>
                  <a:cubicBezTo>
                    <a:pt x="273" y="552"/>
                    <a:pt x="276" y="552"/>
                    <a:pt x="278" y="552"/>
                  </a:cubicBezTo>
                  <a:lnTo>
                    <a:pt x="953" y="514"/>
                  </a:lnTo>
                  <a:cubicBezTo>
                    <a:pt x="1031" y="511"/>
                    <a:pt x="1099" y="473"/>
                    <a:pt x="1145" y="417"/>
                  </a:cubicBezTo>
                  <a:cubicBezTo>
                    <a:pt x="1184" y="367"/>
                    <a:pt x="1206" y="304"/>
                    <a:pt x="1200" y="237"/>
                  </a:cubicBezTo>
                  <a:cubicBezTo>
                    <a:pt x="1195" y="171"/>
                    <a:pt x="1167" y="112"/>
                    <a:pt x="1121" y="71"/>
                  </a:cubicBezTo>
                  <a:cubicBezTo>
                    <a:pt x="1120" y="69"/>
                    <a:pt x="1119" y="67"/>
                    <a:pt x="1116" y="66"/>
                  </a:cubicBezTo>
                  <a:cubicBezTo>
                    <a:pt x="1106" y="57"/>
                    <a:pt x="1095" y="48"/>
                    <a:pt x="1082" y="40"/>
                  </a:cubicBezTo>
                  <a:cubicBezTo>
                    <a:pt x="1042" y="15"/>
                    <a:pt x="995" y="0"/>
                    <a:pt x="944" y="0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 flipH="1">
              <a:off x="7248984" y="3523418"/>
              <a:ext cx="51861" cy="6337"/>
            </a:xfrm>
            <a:custGeom>
              <a:avLst/>
              <a:gdLst/>
              <a:ahLst/>
              <a:cxnLst/>
              <a:rect l="l" t="t" r="r" b="b"/>
              <a:pathLst>
                <a:path w="933" h="114" extrusionOk="0">
                  <a:moveTo>
                    <a:pt x="794" y="0"/>
                  </a:moveTo>
                  <a:lnTo>
                    <a:pt x="119" y="19"/>
                  </a:lnTo>
                  <a:cubicBezTo>
                    <a:pt x="77" y="21"/>
                    <a:pt x="36" y="31"/>
                    <a:pt x="0" y="49"/>
                  </a:cubicBezTo>
                  <a:cubicBezTo>
                    <a:pt x="18" y="82"/>
                    <a:pt x="77" y="113"/>
                    <a:pt x="128" y="113"/>
                  </a:cubicBezTo>
                  <a:cubicBezTo>
                    <a:pt x="129" y="113"/>
                    <a:pt x="131" y="113"/>
                    <a:pt x="133" y="113"/>
                  </a:cubicBezTo>
                  <a:lnTo>
                    <a:pt x="818" y="73"/>
                  </a:lnTo>
                  <a:cubicBezTo>
                    <a:pt x="859" y="72"/>
                    <a:pt x="898" y="61"/>
                    <a:pt x="932" y="40"/>
                  </a:cubicBezTo>
                  <a:cubicBezTo>
                    <a:pt x="892" y="15"/>
                    <a:pt x="845" y="0"/>
                    <a:pt x="794" y="0"/>
                  </a:cubicBezTo>
                  <a:close/>
                </a:path>
              </a:pathLst>
            </a:custGeom>
            <a:solidFill>
              <a:srgbClr val="B9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 flipH="1">
              <a:off x="7242869" y="3494070"/>
              <a:ext cx="67258" cy="33295"/>
            </a:xfrm>
            <a:custGeom>
              <a:avLst/>
              <a:gdLst/>
              <a:ahLst/>
              <a:cxnLst/>
              <a:rect l="l" t="t" r="r" b="b"/>
              <a:pathLst>
                <a:path w="1210" h="599" extrusionOk="0">
                  <a:moveTo>
                    <a:pt x="946" y="0"/>
                  </a:moveTo>
                  <a:cubicBezTo>
                    <a:pt x="936" y="0"/>
                    <a:pt x="926" y="1"/>
                    <a:pt x="916" y="2"/>
                  </a:cubicBezTo>
                  <a:lnTo>
                    <a:pt x="243" y="68"/>
                  </a:lnTo>
                  <a:cubicBezTo>
                    <a:pt x="159" y="78"/>
                    <a:pt x="90" y="126"/>
                    <a:pt x="48" y="192"/>
                  </a:cubicBezTo>
                  <a:cubicBezTo>
                    <a:pt x="45" y="196"/>
                    <a:pt x="42" y="202"/>
                    <a:pt x="40" y="207"/>
                  </a:cubicBezTo>
                  <a:cubicBezTo>
                    <a:pt x="12" y="258"/>
                    <a:pt x="0" y="318"/>
                    <a:pt x="12" y="381"/>
                  </a:cubicBezTo>
                  <a:cubicBezTo>
                    <a:pt x="34" y="508"/>
                    <a:pt x="145" y="599"/>
                    <a:pt x="271" y="599"/>
                  </a:cubicBezTo>
                  <a:cubicBezTo>
                    <a:pt x="285" y="599"/>
                    <a:pt x="298" y="598"/>
                    <a:pt x="311" y="595"/>
                  </a:cubicBezTo>
                  <a:lnTo>
                    <a:pt x="982" y="512"/>
                  </a:lnTo>
                  <a:cubicBezTo>
                    <a:pt x="1059" y="501"/>
                    <a:pt x="1123" y="456"/>
                    <a:pt x="1162" y="394"/>
                  </a:cubicBezTo>
                  <a:cubicBezTo>
                    <a:pt x="1195" y="341"/>
                    <a:pt x="1210" y="275"/>
                    <a:pt x="1197" y="209"/>
                  </a:cubicBezTo>
                  <a:cubicBezTo>
                    <a:pt x="1184" y="143"/>
                    <a:pt x="1147" y="86"/>
                    <a:pt x="1094" y="49"/>
                  </a:cubicBezTo>
                  <a:cubicBezTo>
                    <a:pt x="1053" y="18"/>
                    <a:pt x="1001" y="0"/>
                    <a:pt x="946" y="0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 flipH="1">
              <a:off x="7677258" y="3301084"/>
              <a:ext cx="96162" cy="92049"/>
            </a:xfrm>
            <a:custGeom>
              <a:avLst/>
              <a:gdLst/>
              <a:ahLst/>
              <a:cxnLst/>
              <a:rect l="l" t="t" r="r" b="b"/>
              <a:pathLst>
                <a:path w="1730" h="1656" extrusionOk="0">
                  <a:moveTo>
                    <a:pt x="692" y="0"/>
                  </a:moveTo>
                  <a:lnTo>
                    <a:pt x="1" y="1207"/>
                  </a:lnTo>
                  <a:lnTo>
                    <a:pt x="1239" y="1655"/>
                  </a:lnTo>
                  <a:lnTo>
                    <a:pt x="1390" y="1514"/>
                  </a:lnTo>
                  <a:cubicBezTo>
                    <a:pt x="1729" y="1199"/>
                    <a:pt x="1684" y="669"/>
                    <a:pt x="1298" y="409"/>
                  </a:cubicBezTo>
                  <a:lnTo>
                    <a:pt x="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 flipH="1">
              <a:off x="7650187" y="3089089"/>
              <a:ext cx="191713" cy="303216"/>
            </a:xfrm>
            <a:custGeom>
              <a:avLst/>
              <a:gdLst/>
              <a:ahLst/>
              <a:cxnLst/>
              <a:rect l="l" t="t" r="r" b="b"/>
              <a:pathLst>
                <a:path w="3449" h="5455" extrusionOk="0">
                  <a:moveTo>
                    <a:pt x="1764" y="0"/>
                  </a:moveTo>
                  <a:lnTo>
                    <a:pt x="0" y="4980"/>
                  </a:lnTo>
                  <a:lnTo>
                    <a:pt x="1844" y="5454"/>
                  </a:lnTo>
                  <a:lnTo>
                    <a:pt x="2340" y="4780"/>
                  </a:lnTo>
                  <a:lnTo>
                    <a:pt x="3175" y="3641"/>
                  </a:lnTo>
                  <a:lnTo>
                    <a:pt x="3448" y="3271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 flipH="1">
              <a:off x="7565309" y="3052459"/>
              <a:ext cx="227343" cy="276424"/>
            </a:xfrm>
            <a:custGeom>
              <a:avLst/>
              <a:gdLst/>
              <a:ahLst/>
              <a:cxnLst/>
              <a:rect l="l" t="t" r="r" b="b"/>
              <a:pathLst>
                <a:path w="4090" h="4973" extrusionOk="0">
                  <a:moveTo>
                    <a:pt x="1460" y="1"/>
                  </a:moveTo>
                  <a:cubicBezTo>
                    <a:pt x="1304" y="1"/>
                    <a:pt x="1153" y="26"/>
                    <a:pt x="1012" y="71"/>
                  </a:cubicBezTo>
                  <a:cubicBezTo>
                    <a:pt x="411" y="266"/>
                    <a:pt x="0" y="845"/>
                    <a:pt x="81" y="1487"/>
                  </a:cubicBezTo>
                  <a:lnTo>
                    <a:pt x="152" y="2039"/>
                  </a:lnTo>
                  <a:lnTo>
                    <a:pt x="367" y="4260"/>
                  </a:lnTo>
                  <a:cubicBezTo>
                    <a:pt x="367" y="4260"/>
                    <a:pt x="1928" y="4811"/>
                    <a:pt x="2465" y="4942"/>
                  </a:cubicBezTo>
                  <a:cubicBezTo>
                    <a:pt x="2552" y="4962"/>
                    <a:pt x="2639" y="4972"/>
                    <a:pt x="2726" y="4972"/>
                  </a:cubicBezTo>
                  <a:cubicBezTo>
                    <a:pt x="3219" y="4972"/>
                    <a:pt x="3685" y="4653"/>
                    <a:pt x="3792" y="4170"/>
                  </a:cubicBezTo>
                  <a:cubicBezTo>
                    <a:pt x="3965" y="3396"/>
                    <a:pt x="4089" y="2619"/>
                    <a:pt x="3841" y="1739"/>
                  </a:cubicBezTo>
                  <a:cubicBezTo>
                    <a:pt x="3695" y="1220"/>
                    <a:pt x="3371" y="782"/>
                    <a:pt x="2943" y="474"/>
                  </a:cubicBezTo>
                  <a:cubicBezTo>
                    <a:pt x="2751" y="335"/>
                    <a:pt x="2536" y="224"/>
                    <a:pt x="2306" y="144"/>
                  </a:cubicBezTo>
                  <a:lnTo>
                    <a:pt x="2304" y="143"/>
                  </a:lnTo>
                  <a:lnTo>
                    <a:pt x="2173" y="102"/>
                  </a:lnTo>
                  <a:lnTo>
                    <a:pt x="2160" y="97"/>
                  </a:lnTo>
                  <a:cubicBezTo>
                    <a:pt x="2094" y="78"/>
                    <a:pt x="2028" y="63"/>
                    <a:pt x="1961" y="50"/>
                  </a:cubicBezTo>
                  <a:cubicBezTo>
                    <a:pt x="1802" y="18"/>
                    <a:pt x="1637" y="1"/>
                    <a:pt x="1470" y="1"/>
                  </a:cubicBezTo>
                  <a:cubicBezTo>
                    <a:pt x="1467" y="1"/>
                    <a:pt x="1463" y="1"/>
                    <a:pt x="1460" y="1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 flipH="1">
              <a:off x="7609776" y="3030837"/>
              <a:ext cx="251355" cy="200829"/>
            </a:xfrm>
            <a:custGeom>
              <a:avLst/>
              <a:gdLst/>
              <a:ahLst/>
              <a:cxnLst/>
              <a:rect l="l" t="t" r="r" b="b"/>
              <a:pathLst>
                <a:path w="4522" h="3613" extrusionOk="0">
                  <a:moveTo>
                    <a:pt x="2280" y="0"/>
                  </a:moveTo>
                  <a:cubicBezTo>
                    <a:pt x="1405" y="0"/>
                    <a:pt x="575" y="319"/>
                    <a:pt x="346" y="1143"/>
                  </a:cubicBezTo>
                  <a:cubicBezTo>
                    <a:pt x="1" y="2385"/>
                    <a:pt x="1201" y="3613"/>
                    <a:pt x="1201" y="3613"/>
                  </a:cubicBezTo>
                  <a:lnTo>
                    <a:pt x="2176" y="3267"/>
                  </a:lnTo>
                  <a:lnTo>
                    <a:pt x="2159" y="1428"/>
                  </a:lnTo>
                  <a:lnTo>
                    <a:pt x="2159" y="1428"/>
                  </a:lnTo>
                  <a:cubicBezTo>
                    <a:pt x="2159" y="1428"/>
                    <a:pt x="2350" y="1452"/>
                    <a:pt x="2628" y="1452"/>
                  </a:cubicBezTo>
                  <a:cubicBezTo>
                    <a:pt x="3178" y="1452"/>
                    <a:pt x="4073" y="1359"/>
                    <a:pt x="4521" y="804"/>
                  </a:cubicBezTo>
                  <a:cubicBezTo>
                    <a:pt x="4126" y="336"/>
                    <a:pt x="3179" y="0"/>
                    <a:pt x="2280" y="0"/>
                  </a:cubicBez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 flipH="1">
              <a:off x="7665418" y="3256062"/>
              <a:ext cx="133348" cy="136239"/>
            </a:xfrm>
            <a:custGeom>
              <a:avLst/>
              <a:gdLst/>
              <a:ahLst/>
              <a:cxnLst/>
              <a:rect l="l" t="t" r="r" b="b"/>
              <a:pathLst>
                <a:path w="2399" h="2451" extrusionOk="0">
                  <a:moveTo>
                    <a:pt x="905" y="1"/>
                  </a:moveTo>
                  <a:cubicBezTo>
                    <a:pt x="905" y="1"/>
                    <a:pt x="0" y="1042"/>
                    <a:pt x="1068" y="2450"/>
                  </a:cubicBezTo>
                  <a:lnTo>
                    <a:pt x="2399" y="637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B9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 flipH="1">
              <a:off x="7574817" y="3154288"/>
              <a:ext cx="52472" cy="96829"/>
            </a:xfrm>
            <a:custGeom>
              <a:avLst/>
              <a:gdLst/>
              <a:ahLst/>
              <a:cxnLst/>
              <a:rect l="l" t="t" r="r" b="b"/>
              <a:pathLst>
                <a:path w="944" h="1742" extrusionOk="0">
                  <a:moveTo>
                    <a:pt x="15" y="0"/>
                  </a:moveTo>
                  <a:lnTo>
                    <a:pt x="1" y="1702"/>
                  </a:lnTo>
                  <a:lnTo>
                    <a:pt x="132" y="1730"/>
                  </a:lnTo>
                  <a:cubicBezTo>
                    <a:pt x="172" y="1738"/>
                    <a:pt x="211" y="1742"/>
                    <a:pt x="249" y="1742"/>
                  </a:cubicBezTo>
                  <a:cubicBezTo>
                    <a:pt x="676" y="1742"/>
                    <a:pt x="943" y="1245"/>
                    <a:pt x="638" y="914"/>
                  </a:cubicBezTo>
                  <a:cubicBezTo>
                    <a:pt x="424" y="683"/>
                    <a:pt x="192" y="421"/>
                    <a:pt x="15" y="0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 flipH="1">
              <a:off x="7741068" y="3156122"/>
              <a:ext cx="128401" cy="94995"/>
            </a:xfrm>
            <a:custGeom>
              <a:avLst/>
              <a:gdLst/>
              <a:ahLst/>
              <a:cxnLst/>
              <a:rect l="l" t="t" r="r" b="b"/>
              <a:pathLst>
                <a:path w="2310" h="1709" extrusionOk="0">
                  <a:moveTo>
                    <a:pt x="1212" y="1"/>
                  </a:moveTo>
                  <a:cubicBezTo>
                    <a:pt x="429" y="1"/>
                    <a:pt x="0" y="1372"/>
                    <a:pt x="1802" y="1708"/>
                  </a:cubicBezTo>
                  <a:lnTo>
                    <a:pt x="2309" y="1041"/>
                  </a:lnTo>
                  <a:cubicBezTo>
                    <a:pt x="1984" y="275"/>
                    <a:pt x="1563" y="1"/>
                    <a:pt x="1212" y="1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 flipH="1">
              <a:off x="7778589" y="3190140"/>
              <a:ext cx="31572" cy="26848"/>
            </a:xfrm>
            <a:custGeom>
              <a:avLst/>
              <a:gdLst/>
              <a:ahLst/>
              <a:cxnLst/>
              <a:rect l="l" t="t" r="r" b="b"/>
              <a:pathLst>
                <a:path w="568" h="483" extrusionOk="0">
                  <a:moveTo>
                    <a:pt x="1" y="0"/>
                  </a:moveTo>
                  <a:lnTo>
                    <a:pt x="568" y="482"/>
                  </a:lnTo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 flipH="1">
              <a:off x="7778589" y="3190140"/>
              <a:ext cx="31572" cy="26848"/>
            </a:xfrm>
            <a:custGeom>
              <a:avLst/>
              <a:gdLst/>
              <a:ahLst/>
              <a:cxnLst/>
              <a:rect l="l" t="t" r="r" b="b"/>
              <a:pathLst>
                <a:path w="568" h="483" fill="none" extrusionOk="0">
                  <a:moveTo>
                    <a:pt x="1" y="0"/>
                  </a:moveTo>
                  <a:lnTo>
                    <a:pt x="568" y="482"/>
                  </a:lnTo>
                </a:path>
              </a:pathLst>
            </a:custGeom>
            <a:noFill/>
            <a:ln w="475" cap="flat" cmpd="sng">
              <a:solidFill>
                <a:srgbClr val="B9704F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 flipH="1">
              <a:off x="7646905" y="3309811"/>
              <a:ext cx="348018" cy="530336"/>
            </a:xfrm>
            <a:custGeom>
              <a:avLst/>
              <a:gdLst/>
              <a:ahLst/>
              <a:cxnLst/>
              <a:rect l="l" t="t" r="r" b="b"/>
              <a:pathLst>
                <a:path w="6261" h="9541" extrusionOk="0">
                  <a:moveTo>
                    <a:pt x="3028" y="1"/>
                  </a:moveTo>
                  <a:cubicBezTo>
                    <a:pt x="2608" y="1"/>
                    <a:pt x="853" y="438"/>
                    <a:pt x="262" y="2794"/>
                  </a:cubicBezTo>
                  <a:cubicBezTo>
                    <a:pt x="0" y="3844"/>
                    <a:pt x="190" y="4881"/>
                    <a:pt x="230" y="5836"/>
                  </a:cubicBezTo>
                  <a:cubicBezTo>
                    <a:pt x="324" y="7979"/>
                    <a:pt x="289" y="9441"/>
                    <a:pt x="289" y="9441"/>
                  </a:cubicBezTo>
                  <a:lnTo>
                    <a:pt x="6148" y="9541"/>
                  </a:lnTo>
                  <a:lnTo>
                    <a:pt x="5355" y="6163"/>
                  </a:lnTo>
                  <a:lnTo>
                    <a:pt x="5354" y="6155"/>
                  </a:lnTo>
                  <a:lnTo>
                    <a:pt x="5345" y="6120"/>
                  </a:lnTo>
                  <a:cubicBezTo>
                    <a:pt x="5878" y="5665"/>
                    <a:pt x="6132" y="5149"/>
                    <a:pt x="6220" y="4626"/>
                  </a:cubicBezTo>
                  <a:cubicBezTo>
                    <a:pt x="6235" y="4539"/>
                    <a:pt x="6246" y="4449"/>
                    <a:pt x="6249" y="4361"/>
                  </a:cubicBezTo>
                  <a:cubicBezTo>
                    <a:pt x="6257" y="4300"/>
                    <a:pt x="6259" y="4240"/>
                    <a:pt x="6258" y="4183"/>
                  </a:cubicBezTo>
                  <a:cubicBezTo>
                    <a:pt x="6260" y="3977"/>
                    <a:pt x="6240" y="3776"/>
                    <a:pt x="6209" y="3578"/>
                  </a:cubicBezTo>
                  <a:cubicBezTo>
                    <a:pt x="6199" y="3521"/>
                    <a:pt x="6187" y="3461"/>
                    <a:pt x="6175" y="3405"/>
                  </a:cubicBezTo>
                  <a:cubicBezTo>
                    <a:pt x="6016" y="2651"/>
                    <a:pt x="5680" y="1999"/>
                    <a:pt x="5578" y="1666"/>
                  </a:cubicBezTo>
                  <a:lnTo>
                    <a:pt x="3113" y="33"/>
                  </a:lnTo>
                  <a:cubicBezTo>
                    <a:pt x="3134" y="14"/>
                    <a:pt x="3101" y="1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 flipH="1">
              <a:off x="7687151" y="3311367"/>
              <a:ext cx="152748" cy="278981"/>
            </a:xfrm>
            <a:custGeom>
              <a:avLst/>
              <a:gdLst/>
              <a:ahLst/>
              <a:cxnLst/>
              <a:rect l="l" t="t" r="r" b="b"/>
              <a:pathLst>
                <a:path w="2748" h="5019" extrusionOk="0">
                  <a:moveTo>
                    <a:pt x="1" y="0"/>
                  </a:moveTo>
                  <a:lnTo>
                    <a:pt x="1817" y="5019"/>
                  </a:lnTo>
                  <a:lnTo>
                    <a:pt x="2748" y="3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 flipH="1">
              <a:off x="7694544" y="3309811"/>
              <a:ext cx="132626" cy="234235"/>
            </a:xfrm>
            <a:custGeom>
              <a:avLst/>
              <a:gdLst/>
              <a:ahLst/>
              <a:cxnLst/>
              <a:rect l="l" t="t" r="r" b="b"/>
              <a:pathLst>
                <a:path w="2386" h="4214" extrusionOk="0">
                  <a:moveTo>
                    <a:pt x="0" y="1"/>
                  </a:moveTo>
                  <a:lnTo>
                    <a:pt x="2385" y="4213"/>
                  </a:lnTo>
                  <a:lnTo>
                    <a:pt x="2251" y="1462"/>
                  </a:lnTo>
                  <a:lnTo>
                    <a:pt x="1417" y="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 flipH="1">
              <a:off x="7653131" y="3472004"/>
              <a:ext cx="287930" cy="368139"/>
            </a:xfrm>
            <a:custGeom>
              <a:avLst/>
              <a:gdLst/>
              <a:ahLst/>
              <a:cxnLst/>
              <a:rect l="l" t="t" r="r" b="b"/>
              <a:pathLst>
                <a:path w="5180" h="6623" extrusionOk="0">
                  <a:moveTo>
                    <a:pt x="361" y="0"/>
                  </a:moveTo>
                  <a:cubicBezTo>
                    <a:pt x="73" y="1329"/>
                    <a:pt x="1" y="5240"/>
                    <a:pt x="40" y="6535"/>
                  </a:cubicBezTo>
                  <a:lnTo>
                    <a:pt x="5179" y="6623"/>
                  </a:lnTo>
                  <a:lnTo>
                    <a:pt x="4952" y="2669"/>
                  </a:lnTo>
                  <a:lnTo>
                    <a:pt x="3236" y="2429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 flipH="1">
              <a:off x="7728452" y="3136057"/>
              <a:ext cx="32184" cy="78153"/>
            </a:xfrm>
            <a:custGeom>
              <a:avLst/>
              <a:gdLst/>
              <a:ahLst/>
              <a:cxnLst/>
              <a:rect l="l" t="t" r="r" b="b"/>
              <a:pathLst>
                <a:path w="579" h="1406" extrusionOk="0">
                  <a:moveTo>
                    <a:pt x="579" y="0"/>
                  </a:moveTo>
                  <a:lnTo>
                    <a:pt x="0" y="469"/>
                  </a:lnTo>
                  <a:lnTo>
                    <a:pt x="368" y="1374"/>
                  </a:lnTo>
                  <a:lnTo>
                    <a:pt x="571" y="1405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 flipH="1">
              <a:off x="7646132" y="3173353"/>
              <a:ext cx="22957" cy="40855"/>
            </a:xfrm>
            <a:custGeom>
              <a:avLst/>
              <a:gdLst/>
              <a:ahLst/>
              <a:cxnLst/>
              <a:rect l="l" t="t" r="r" b="b"/>
              <a:pathLst>
                <a:path w="413" h="735" extrusionOk="0">
                  <a:moveTo>
                    <a:pt x="163" y="1"/>
                  </a:moveTo>
                  <a:cubicBezTo>
                    <a:pt x="159" y="1"/>
                    <a:pt x="154" y="1"/>
                    <a:pt x="150" y="1"/>
                  </a:cubicBezTo>
                  <a:cubicBezTo>
                    <a:pt x="54" y="15"/>
                    <a:pt x="1" y="190"/>
                    <a:pt x="32" y="392"/>
                  </a:cubicBezTo>
                  <a:cubicBezTo>
                    <a:pt x="61" y="587"/>
                    <a:pt x="157" y="735"/>
                    <a:pt x="251" y="735"/>
                  </a:cubicBezTo>
                  <a:cubicBezTo>
                    <a:pt x="255" y="735"/>
                    <a:pt x="259" y="735"/>
                    <a:pt x="262" y="734"/>
                  </a:cubicBezTo>
                  <a:cubicBezTo>
                    <a:pt x="358" y="720"/>
                    <a:pt x="412" y="546"/>
                    <a:pt x="381" y="343"/>
                  </a:cubicBezTo>
                  <a:cubicBezTo>
                    <a:pt x="352" y="149"/>
                    <a:pt x="25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 flipH="1">
              <a:off x="7641796" y="3145173"/>
              <a:ext cx="48804" cy="18232"/>
            </a:xfrm>
            <a:custGeom>
              <a:avLst/>
              <a:gdLst/>
              <a:ahLst/>
              <a:cxnLst/>
              <a:rect l="l" t="t" r="r" b="b"/>
              <a:pathLst>
                <a:path w="878" h="328" extrusionOk="0">
                  <a:moveTo>
                    <a:pt x="492" y="1"/>
                  </a:moveTo>
                  <a:cubicBezTo>
                    <a:pt x="416" y="1"/>
                    <a:pt x="331" y="17"/>
                    <a:pt x="249" y="55"/>
                  </a:cubicBezTo>
                  <a:cubicBezTo>
                    <a:pt x="0" y="170"/>
                    <a:pt x="5" y="328"/>
                    <a:pt x="229" y="328"/>
                  </a:cubicBezTo>
                  <a:cubicBezTo>
                    <a:pt x="291" y="328"/>
                    <a:pt x="369" y="316"/>
                    <a:pt x="463" y="288"/>
                  </a:cubicBezTo>
                  <a:cubicBezTo>
                    <a:pt x="877" y="164"/>
                    <a:pt x="735" y="1"/>
                    <a:pt x="492" y="1"/>
                  </a:cubicBez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 flipH="1">
              <a:off x="7581766" y="3162070"/>
              <a:ext cx="22957" cy="40855"/>
            </a:xfrm>
            <a:custGeom>
              <a:avLst/>
              <a:gdLst/>
              <a:ahLst/>
              <a:cxnLst/>
              <a:rect l="l" t="t" r="r" b="b"/>
              <a:pathLst>
                <a:path w="413" h="735" extrusionOk="0">
                  <a:moveTo>
                    <a:pt x="162" y="0"/>
                  </a:moveTo>
                  <a:cubicBezTo>
                    <a:pt x="158" y="0"/>
                    <a:pt x="154" y="0"/>
                    <a:pt x="150" y="1"/>
                  </a:cubicBezTo>
                  <a:cubicBezTo>
                    <a:pt x="54" y="15"/>
                    <a:pt x="1" y="190"/>
                    <a:pt x="32" y="392"/>
                  </a:cubicBezTo>
                  <a:cubicBezTo>
                    <a:pt x="61" y="586"/>
                    <a:pt x="157" y="735"/>
                    <a:pt x="250" y="735"/>
                  </a:cubicBezTo>
                  <a:cubicBezTo>
                    <a:pt x="254" y="735"/>
                    <a:pt x="258" y="734"/>
                    <a:pt x="262" y="734"/>
                  </a:cubicBezTo>
                  <a:cubicBezTo>
                    <a:pt x="359" y="720"/>
                    <a:pt x="412" y="545"/>
                    <a:pt x="381" y="344"/>
                  </a:cubicBezTo>
                  <a:cubicBezTo>
                    <a:pt x="352" y="149"/>
                    <a:pt x="255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 flipH="1">
              <a:off x="7568759" y="3111711"/>
              <a:ext cx="54696" cy="16509"/>
            </a:xfrm>
            <a:custGeom>
              <a:avLst/>
              <a:gdLst/>
              <a:ahLst/>
              <a:cxnLst/>
              <a:rect l="l" t="t" r="r" b="b"/>
              <a:pathLst>
                <a:path w="984" h="297" extrusionOk="0">
                  <a:moveTo>
                    <a:pt x="399" y="1"/>
                  </a:moveTo>
                  <a:cubicBezTo>
                    <a:pt x="384" y="1"/>
                    <a:pt x="368" y="1"/>
                    <a:pt x="353" y="3"/>
                  </a:cubicBezTo>
                  <a:cubicBezTo>
                    <a:pt x="0" y="31"/>
                    <a:pt x="8" y="266"/>
                    <a:pt x="465" y="294"/>
                  </a:cubicBezTo>
                  <a:cubicBezTo>
                    <a:pt x="491" y="296"/>
                    <a:pt x="515" y="296"/>
                    <a:pt x="537" y="296"/>
                  </a:cubicBezTo>
                  <a:cubicBezTo>
                    <a:pt x="984" y="296"/>
                    <a:pt x="738" y="1"/>
                    <a:pt x="399" y="1"/>
                  </a:cubicBez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 flipH="1">
              <a:off x="7665026" y="3358836"/>
              <a:ext cx="290487" cy="441234"/>
            </a:xfrm>
            <a:custGeom>
              <a:avLst/>
              <a:gdLst/>
              <a:ahLst/>
              <a:cxnLst/>
              <a:rect l="l" t="t" r="r" b="b"/>
              <a:pathLst>
                <a:path w="5226" h="7938" extrusionOk="0">
                  <a:moveTo>
                    <a:pt x="1396" y="1"/>
                  </a:moveTo>
                  <a:cubicBezTo>
                    <a:pt x="1377" y="1"/>
                    <a:pt x="1359" y="1"/>
                    <a:pt x="1340" y="2"/>
                  </a:cubicBezTo>
                  <a:cubicBezTo>
                    <a:pt x="562" y="47"/>
                    <a:pt x="0" y="743"/>
                    <a:pt x="39" y="1485"/>
                  </a:cubicBezTo>
                  <a:cubicBezTo>
                    <a:pt x="160" y="3822"/>
                    <a:pt x="1027" y="5510"/>
                    <a:pt x="2085" y="7203"/>
                  </a:cubicBezTo>
                  <a:cubicBezTo>
                    <a:pt x="2377" y="7670"/>
                    <a:pt x="2898" y="7938"/>
                    <a:pt x="3441" y="7938"/>
                  </a:cubicBezTo>
                  <a:cubicBezTo>
                    <a:pt x="3623" y="7938"/>
                    <a:pt x="3806" y="7908"/>
                    <a:pt x="3984" y="7846"/>
                  </a:cubicBezTo>
                  <a:cubicBezTo>
                    <a:pt x="4807" y="7557"/>
                    <a:pt x="5226" y="6682"/>
                    <a:pt x="4914" y="5900"/>
                  </a:cubicBezTo>
                  <a:lnTo>
                    <a:pt x="2682" y="984"/>
                  </a:lnTo>
                  <a:cubicBezTo>
                    <a:pt x="2551" y="685"/>
                    <a:pt x="2058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 flipH="1">
              <a:off x="7560363" y="3162070"/>
              <a:ext cx="208944" cy="173592"/>
            </a:xfrm>
            <a:custGeom>
              <a:avLst/>
              <a:gdLst/>
              <a:ahLst/>
              <a:cxnLst/>
              <a:rect l="l" t="t" r="r" b="b"/>
              <a:pathLst>
                <a:path w="3759" h="31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97" y="1001"/>
                    <a:pt x="1" y="1276"/>
                    <a:pt x="224" y="1801"/>
                  </a:cubicBezTo>
                  <a:cubicBezTo>
                    <a:pt x="439" y="2308"/>
                    <a:pt x="1522" y="3123"/>
                    <a:pt x="2398" y="3123"/>
                  </a:cubicBezTo>
                  <a:cubicBezTo>
                    <a:pt x="2429" y="3123"/>
                    <a:pt x="2459" y="3122"/>
                    <a:pt x="2490" y="3119"/>
                  </a:cubicBezTo>
                  <a:cubicBezTo>
                    <a:pt x="3758" y="3033"/>
                    <a:pt x="3502" y="1772"/>
                    <a:pt x="3534" y="1321"/>
                  </a:cubicBezTo>
                  <a:lnTo>
                    <a:pt x="3534" y="1321"/>
                  </a:lnTo>
                  <a:cubicBezTo>
                    <a:pt x="3014" y="1427"/>
                    <a:pt x="2476" y="1593"/>
                    <a:pt x="1943" y="1593"/>
                  </a:cubicBezTo>
                  <a:cubicBezTo>
                    <a:pt x="1755" y="1593"/>
                    <a:pt x="1568" y="1572"/>
                    <a:pt x="1383" y="1521"/>
                  </a:cubicBezTo>
                  <a:cubicBezTo>
                    <a:pt x="833" y="1370"/>
                    <a:pt x="674" y="791"/>
                    <a:pt x="674" y="79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 flipH="1">
              <a:off x="7579542" y="3149842"/>
              <a:ext cx="52417" cy="96829"/>
            </a:xfrm>
            <a:custGeom>
              <a:avLst/>
              <a:gdLst/>
              <a:ahLst/>
              <a:cxnLst/>
              <a:rect l="l" t="t" r="r" b="b"/>
              <a:pathLst>
                <a:path w="943" h="1742" extrusionOk="0">
                  <a:moveTo>
                    <a:pt x="15" y="0"/>
                  </a:moveTo>
                  <a:lnTo>
                    <a:pt x="0" y="1702"/>
                  </a:lnTo>
                  <a:lnTo>
                    <a:pt x="132" y="1730"/>
                  </a:lnTo>
                  <a:cubicBezTo>
                    <a:pt x="172" y="1738"/>
                    <a:pt x="210" y="1742"/>
                    <a:pt x="248" y="1742"/>
                  </a:cubicBezTo>
                  <a:cubicBezTo>
                    <a:pt x="676" y="1742"/>
                    <a:pt x="943" y="1246"/>
                    <a:pt x="637" y="914"/>
                  </a:cubicBezTo>
                  <a:cubicBezTo>
                    <a:pt x="424" y="683"/>
                    <a:pt x="191" y="422"/>
                    <a:pt x="1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 flipH="1">
              <a:off x="7578041" y="3149842"/>
              <a:ext cx="53917" cy="101776"/>
            </a:xfrm>
            <a:custGeom>
              <a:avLst/>
              <a:gdLst/>
              <a:ahLst/>
              <a:cxnLst/>
              <a:rect l="l" t="t" r="r" b="b"/>
              <a:pathLst>
                <a:path w="970" h="1831" fill="none" extrusionOk="0">
                  <a:moveTo>
                    <a:pt x="15" y="0"/>
                  </a:moveTo>
                  <a:cubicBezTo>
                    <a:pt x="191" y="422"/>
                    <a:pt x="424" y="683"/>
                    <a:pt x="637" y="914"/>
                  </a:cubicBezTo>
                  <a:cubicBezTo>
                    <a:pt x="970" y="1275"/>
                    <a:pt x="624" y="1830"/>
                    <a:pt x="132" y="1730"/>
                  </a:cubicBezTo>
                  <a:lnTo>
                    <a:pt x="0" y="170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 flipH="1">
              <a:off x="7723504" y="3270180"/>
              <a:ext cx="116395" cy="134071"/>
            </a:xfrm>
            <a:custGeom>
              <a:avLst/>
              <a:gdLst/>
              <a:ahLst/>
              <a:cxnLst/>
              <a:rect l="l" t="t" r="r" b="b"/>
              <a:pathLst>
                <a:path w="2094" h="2412" extrusionOk="0">
                  <a:moveTo>
                    <a:pt x="467" y="0"/>
                  </a:moveTo>
                  <a:lnTo>
                    <a:pt x="1" y="741"/>
                  </a:lnTo>
                  <a:lnTo>
                    <a:pt x="1191" y="2411"/>
                  </a:lnTo>
                  <a:lnTo>
                    <a:pt x="1604" y="2012"/>
                  </a:lnTo>
                  <a:cubicBezTo>
                    <a:pt x="2094" y="1538"/>
                    <a:pt x="2006" y="730"/>
                    <a:pt x="1395" y="406"/>
                  </a:cubicBezTo>
                  <a:cubicBezTo>
                    <a:pt x="1368" y="393"/>
                    <a:pt x="1341" y="379"/>
                    <a:pt x="1312" y="366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 flipH="1">
              <a:off x="7632624" y="3258785"/>
              <a:ext cx="79209" cy="148912"/>
            </a:xfrm>
            <a:custGeom>
              <a:avLst/>
              <a:gdLst/>
              <a:ahLst/>
              <a:cxnLst/>
              <a:rect l="l" t="t" r="r" b="b"/>
              <a:pathLst>
                <a:path w="1425" h="2679" extrusionOk="0">
                  <a:moveTo>
                    <a:pt x="308" y="0"/>
                  </a:moveTo>
                  <a:cubicBezTo>
                    <a:pt x="223" y="0"/>
                    <a:pt x="144" y="59"/>
                    <a:pt x="132" y="146"/>
                  </a:cubicBezTo>
                  <a:lnTo>
                    <a:pt x="0" y="1067"/>
                  </a:lnTo>
                  <a:lnTo>
                    <a:pt x="450" y="2678"/>
                  </a:lnTo>
                  <a:lnTo>
                    <a:pt x="1425" y="1487"/>
                  </a:lnTo>
                  <a:lnTo>
                    <a:pt x="471" y="642"/>
                  </a:lnTo>
                  <a:lnTo>
                    <a:pt x="485" y="173"/>
                  </a:lnTo>
                  <a:cubicBezTo>
                    <a:pt x="486" y="107"/>
                    <a:pt x="447" y="45"/>
                    <a:pt x="384" y="17"/>
                  </a:cubicBezTo>
                  <a:cubicBezTo>
                    <a:pt x="359" y="5"/>
                    <a:pt x="333" y="0"/>
                    <a:pt x="308" y="0"/>
                  </a:cubicBez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 flipH="1">
              <a:off x="7534518" y="3254227"/>
              <a:ext cx="127846" cy="160974"/>
            </a:xfrm>
            <a:custGeom>
              <a:avLst/>
              <a:gdLst/>
              <a:ahLst/>
              <a:cxnLst/>
              <a:rect l="l" t="t" r="r" b="b"/>
              <a:pathLst>
                <a:path w="2300" h="2896" extrusionOk="0">
                  <a:moveTo>
                    <a:pt x="1612" y="1"/>
                  </a:moveTo>
                  <a:lnTo>
                    <a:pt x="1544" y="668"/>
                  </a:lnTo>
                  <a:lnTo>
                    <a:pt x="1" y="1218"/>
                  </a:lnTo>
                  <a:lnTo>
                    <a:pt x="111" y="2895"/>
                  </a:lnTo>
                  <a:lnTo>
                    <a:pt x="2111" y="884"/>
                  </a:lnTo>
                  <a:cubicBezTo>
                    <a:pt x="2238" y="757"/>
                    <a:pt x="2300" y="584"/>
                    <a:pt x="2279" y="409"/>
                  </a:cubicBezTo>
                  <a:lnTo>
                    <a:pt x="2275" y="372"/>
                  </a:lnTo>
                  <a:cubicBezTo>
                    <a:pt x="2260" y="246"/>
                    <a:pt x="2165" y="143"/>
                    <a:pt x="2037" y="113"/>
                  </a:cubicBezTo>
                  <a:lnTo>
                    <a:pt x="1612" y="1"/>
                  </a:ln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 flipH="1">
              <a:off x="7548024" y="3299861"/>
              <a:ext cx="158250" cy="146856"/>
            </a:xfrm>
            <a:custGeom>
              <a:avLst/>
              <a:gdLst/>
              <a:ahLst/>
              <a:cxnLst/>
              <a:rect l="l" t="t" r="r" b="b"/>
              <a:pathLst>
                <a:path w="2847" h="2642" extrusionOk="0">
                  <a:moveTo>
                    <a:pt x="2713" y="0"/>
                  </a:moveTo>
                  <a:lnTo>
                    <a:pt x="1" y="691"/>
                  </a:lnTo>
                  <a:lnTo>
                    <a:pt x="504" y="2641"/>
                  </a:lnTo>
                  <a:lnTo>
                    <a:pt x="2419" y="1685"/>
                  </a:lnTo>
                  <a:cubicBezTo>
                    <a:pt x="2621" y="1584"/>
                    <a:pt x="2730" y="1368"/>
                    <a:pt x="2684" y="1154"/>
                  </a:cubicBezTo>
                  <a:cubicBezTo>
                    <a:pt x="2794" y="1053"/>
                    <a:pt x="2846" y="909"/>
                    <a:pt x="2826" y="766"/>
                  </a:cubicBezTo>
                  <a:lnTo>
                    <a:pt x="2713" y="0"/>
                  </a:ln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 flipH="1">
              <a:off x="7629065" y="3376456"/>
              <a:ext cx="199439" cy="427727"/>
            </a:xfrm>
            <a:custGeom>
              <a:avLst/>
              <a:gdLst/>
              <a:ahLst/>
              <a:cxnLst/>
              <a:rect l="l" t="t" r="r" b="b"/>
              <a:pathLst>
                <a:path w="3588" h="7695" extrusionOk="0">
                  <a:moveTo>
                    <a:pt x="2833" y="1"/>
                  </a:moveTo>
                  <a:lnTo>
                    <a:pt x="487" y="4651"/>
                  </a:lnTo>
                  <a:cubicBezTo>
                    <a:pt x="0" y="5619"/>
                    <a:pt x="50" y="6753"/>
                    <a:pt x="618" y="7679"/>
                  </a:cubicBezTo>
                  <a:cubicBezTo>
                    <a:pt x="709" y="7689"/>
                    <a:pt x="800" y="7695"/>
                    <a:pt x="890" y="7695"/>
                  </a:cubicBezTo>
                  <a:cubicBezTo>
                    <a:pt x="1984" y="7695"/>
                    <a:pt x="2928" y="6904"/>
                    <a:pt x="3039" y="5838"/>
                  </a:cubicBezTo>
                  <a:cubicBezTo>
                    <a:pt x="3173" y="4557"/>
                    <a:pt x="3360" y="2730"/>
                    <a:pt x="3588" y="465"/>
                  </a:cubicBezTo>
                  <a:lnTo>
                    <a:pt x="2833" y="1"/>
                  </a:lnTo>
                  <a:close/>
                </a:path>
              </a:pathLst>
            </a:custGeom>
            <a:solidFill>
              <a:srgbClr val="C99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 flipH="1">
              <a:off x="7627400" y="3264510"/>
              <a:ext cx="40021" cy="17509"/>
            </a:xfrm>
            <a:custGeom>
              <a:avLst/>
              <a:gdLst/>
              <a:ahLst/>
              <a:cxnLst/>
              <a:rect l="l" t="t" r="r" b="b"/>
              <a:pathLst>
                <a:path w="720" h="315" extrusionOk="0">
                  <a:moveTo>
                    <a:pt x="115" y="1"/>
                  </a:moveTo>
                  <a:lnTo>
                    <a:pt x="0" y="36"/>
                  </a:lnTo>
                  <a:cubicBezTo>
                    <a:pt x="45" y="165"/>
                    <a:pt x="162" y="269"/>
                    <a:pt x="300" y="303"/>
                  </a:cubicBezTo>
                  <a:cubicBezTo>
                    <a:pt x="306" y="304"/>
                    <a:pt x="310" y="305"/>
                    <a:pt x="316" y="306"/>
                  </a:cubicBezTo>
                  <a:cubicBezTo>
                    <a:pt x="344" y="312"/>
                    <a:pt x="373" y="315"/>
                    <a:pt x="402" y="315"/>
                  </a:cubicBezTo>
                  <a:cubicBezTo>
                    <a:pt x="521" y="315"/>
                    <a:pt x="639" y="267"/>
                    <a:pt x="719" y="182"/>
                  </a:cubicBezTo>
                  <a:lnTo>
                    <a:pt x="631" y="106"/>
                  </a:lnTo>
                  <a:cubicBezTo>
                    <a:pt x="574" y="166"/>
                    <a:pt x="487" y="201"/>
                    <a:pt x="402" y="201"/>
                  </a:cubicBezTo>
                  <a:cubicBezTo>
                    <a:pt x="381" y="201"/>
                    <a:pt x="361" y="199"/>
                    <a:pt x="341" y="195"/>
                  </a:cubicBezTo>
                  <a:cubicBezTo>
                    <a:pt x="237" y="174"/>
                    <a:pt x="147" y="96"/>
                    <a:pt x="115" y="1"/>
                  </a:cubicBezTo>
                  <a:close/>
                </a:path>
              </a:pathLst>
            </a:custGeom>
            <a:solidFill>
              <a:srgbClr val="B9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 flipH="1">
              <a:off x="7609779" y="3055905"/>
              <a:ext cx="77430" cy="36408"/>
            </a:xfrm>
            <a:custGeom>
              <a:avLst/>
              <a:gdLst/>
              <a:ahLst/>
              <a:cxnLst/>
              <a:rect l="l" t="t" r="r" b="b"/>
              <a:pathLst>
                <a:path w="1393" h="655" extrusionOk="0">
                  <a:moveTo>
                    <a:pt x="696" y="0"/>
                  </a:moveTo>
                  <a:cubicBezTo>
                    <a:pt x="284" y="0"/>
                    <a:pt x="1" y="353"/>
                    <a:pt x="1" y="353"/>
                  </a:cubicBezTo>
                  <a:cubicBezTo>
                    <a:pt x="293" y="579"/>
                    <a:pt x="545" y="655"/>
                    <a:pt x="751" y="655"/>
                  </a:cubicBezTo>
                  <a:cubicBezTo>
                    <a:pt x="1163" y="655"/>
                    <a:pt x="1392" y="353"/>
                    <a:pt x="1392" y="353"/>
                  </a:cubicBezTo>
                  <a:cubicBezTo>
                    <a:pt x="1141" y="88"/>
                    <a:pt x="902" y="0"/>
                    <a:pt x="696" y="0"/>
                  </a:cubicBez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 flipH="1">
              <a:off x="7706218" y="3105264"/>
              <a:ext cx="46247" cy="69926"/>
            </a:xfrm>
            <a:custGeom>
              <a:avLst/>
              <a:gdLst/>
              <a:ahLst/>
              <a:cxnLst/>
              <a:rect l="l" t="t" r="r" b="b"/>
              <a:pathLst>
                <a:path w="832" h="1258" extrusionOk="0">
                  <a:moveTo>
                    <a:pt x="1" y="1"/>
                  </a:moveTo>
                  <a:lnTo>
                    <a:pt x="7" y="1257"/>
                  </a:lnTo>
                  <a:cubicBezTo>
                    <a:pt x="731" y="1257"/>
                    <a:pt x="832" y="412"/>
                    <a:pt x="832" y="4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F3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 flipH="1">
              <a:off x="7983469" y="4103099"/>
              <a:ext cx="156694" cy="590257"/>
            </a:xfrm>
            <a:custGeom>
              <a:avLst/>
              <a:gdLst/>
              <a:ahLst/>
              <a:cxnLst/>
              <a:rect l="l" t="t" r="r" b="b"/>
              <a:pathLst>
                <a:path w="2819" h="10619" extrusionOk="0">
                  <a:moveTo>
                    <a:pt x="1633" y="0"/>
                  </a:moveTo>
                  <a:lnTo>
                    <a:pt x="0" y="10618"/>
                  </a:lnTo>
                  <a:lnTo>
                    <a:pt x="592" y="10618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 flipH="1">
              <a:off x="7766855" y="3773655"/>
              <a:ext cx="374476" cy="336901"/>
            </a:xfrm>
            <a:custGeom>
              <a:avLst/>
              <a:gdLst/>
              <a:ahLst/>
              <a:cxnLst/>
              <a:rect l="l" t="t" r="r" b="b"/>
              <a:pathLst>
                <a:path w="6737" h="6061" extrusionOk="0">
                  <a:moveTo>
                    <a:pt x="113" y="1"/>
                  </a:moveTo>
                  <a:lnTo>
                    <a:pt x="59" y="2490"/>
                  </a:lnTo>
                  <a:lnTo>
                    <a:pt x="21" y="4215"/>
                  </a:lnTo>
                  <a:cubicBezTo>
                    <a:pt x="1" y="5158"/>
                    <a:pt x="688" y="5941"/>
                    <a:pt x="1553" y="5963"/>
                  </a:cubicBezTo>
                  <a:lnTo>
                    <a:pt x="2112" y="5976"/>
                  </a:lnTo>
                  <a:lnTo>
                    <a:pt x="5396" y="6061"/>
                  </a:lnTo>
                  <a:lnTo>
                    <a:pt x="6636" y="5531"/>
                  </a:lnTo>
                  <a:lnTo>
                    <a:pt x="6718" y="1719"/>
                  </a:lnTo>
                  <a:cubicBezTo>
                    <a:pt x="6736" y="864"/>
                    <a:pt x="6114" y="154"/>
                    <a:pt x="5328" y="13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7821350" y="3360738"/>
              <a:ext cx="122100" cy="122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8" name="Google Shape;1158;p28"/>
          <p:cNvSpPr/>
          <p:nvPr/>
        </p:nvSpPr>
        <p:spPr>
          <a:xfrm>
            <a:off x="6124161" y="1759800"/>
            <a:ext cx="1947000" cy="2843700"/>
          </a:xfrm>
          <a:prstGeom prst="roundRect">
            <a:avLst>
              <a:gd name="adj" fmla="val 9634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28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8"/>
          <p:cNvSpPr/>
          <p:nvPr/>
        </p:nvSpPr>
        <p:spPr>
          <a:xfrm flipH="1">
            <a:off x="6232915" y="1852223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Applicant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63" name="Google Shape;1163;p28"/>
          <p:cNvSpPr/>
          <p:nvPr/>
        </p:nvSpPr>
        <p:spPr>
          <a:xfrm flipH="1">
            <a:off x="1054592" y="1852223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Recruiter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" name="Google Shape;632;p23">
            <a:extLst>
              <a:ext uri="{FF2B5EF4-FFF2-40B4-BE49-F238E27FC236}">
                <a16:creationId xmlns:a16="http://schemas.microsoft.com/office/drawing/2014/main" id="{B8E929A2-F25C-4CDE-9100-31FB1C861C86}"/>
              </a:ext>
            </a:extLst>
          </p:cNvPr>
          <p:cNvSpPr txBox="1"/>
          <p:nvPr/>
        </p:nvSpPr>
        <p:spPr>
          <a:xfrm>
            <a:off x="950345" y="2419728"/>
            <a:ext cx="1946999" cy="200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Relevance to Job Description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Clarity and Organization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Achievements and Impact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endParaRPr lang="en-US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Professionalism and Attention to Detail</a:t>
            </a:r>
            <a:endParaRPr lang="en-IN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Career Progression and Stability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ATS Optimization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645;p23">
            <a:extLst>
              <a:ext uri="{FF2B5EF4-FFF2-40B4-BE49-F238E27FC236}">
                <a16:creationId xmlns:a16="http://schemas.microsoft.com/office/drawing/2014/main" id="{707A6319-445C-426C-B660-A09034F1E198}"/>
              </a:ext>
            </a:extLst>
          </p:cNvPr>
          <p:cNvSpPr txBox="1"/>
          <p:nvPr/>
        </p:nvSpPr>
        <p:spPr>
          <a:xfrm>
            <a:off x="6128734" y="2415936"/>
            <a:ext cx="1951004" cy="200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Relevance to Job Description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Clarity and Organization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Achievements and Impact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Professionalism and Attention to Detail</a:t>
            </a:r>
            <a:endParaRPr lang="en-IN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Career Progression and Stability</a:t>
            </a: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endParaRPr lang="en-IN"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IN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ATS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512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b="1" dirty="0">
                <a:latin typeface="Fira Sans Extra Condensed SemiBold" panose="020B0604020202020204" charset="0"/>
              </a:rPr>
              <a:t>Effective Resumes</a:t>
            </a:r>
            <a:endParaRPr dirty="0"/>
          </a:p>
        </p:txBody>
      </p:sp>
      <p:grpSp>
        <p:nvGrpSpPr>
          <p:cNvPr id="1214" name="Google Shape;1214;p30"/>
          <p:cNvGrpSpPr/>
          <p:nvPr/>
        </p:nvGrpSpPr>
        <p:grpSpPr>
          <a:xfrm>
            <a:off x="3564862" y="1493662"/>
            <a:ext cx="2014263" cy="3218220"/>
            <a:chOff x="1054575" y="1372075"/>
            <a:chExt cx="2014263" cy="3218220"/>
          </a:xfrm>
        </p:grpSpPr>
        <p:sp>
          <p:nvSpPr>
            <p:cNvPr id="1215" name="Google Shape;1215;p30"/>
            <p:cNvSpPr/>
            <p:nvPr/>
          </p:nvSpPr>
          <p:spPr>
            <a:xfrm>
              <a:off x="2260610" y="1862816"/>
              <a:ext cx="87797" cy="390079"/>
            </a:xfrm>
            <a:custGeom>
              <a:avLst/>
              <a:gdLst/>
              <a:ahLst/>
              <a:cxnLst/>
              <a:rect l="l" t="t" r="r" b="b"/>
              <a:pathLst>
                <a:path w="1284" h="5705" extrusionOk="0">
                  <a:moveTo>
                    <a:pt x="926" y="5704"/>
                  </a:moveTo>
                  <a:lnTo>
                    <a:pt x="1284" y="59"/>
                  </a:lnTo>
                  <a:lnTo>
                    <a:pt x="358" y="1"/>
                  </a:lnTo>
                  <a:lnTo>
                    <a:pt x="1" y="5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2179105" y="1956971"/>
              <a:ext cx="87728" cy="296542"/>
            </a:xfrm>
            <a:custGeom>
              <a:avLst/>
              <a:gdLst/>
              <a:ahLst/>
              <a:cxnLst/>
              <a:rect l="l" t="t" r="r" b="b"/>
              <a:pathLst>
                <a:path w="1283" h="4337" extrusionOk="0">
                  <a:moveTo>
                    <a:pt x="925" y="4336"/>
                  </a:moveTo>
                  <a:lnTo>
                    <a:pt x="1282" y="78"/>
                  </a:lnTo>
                  <a:lnTo>
                    <a:pt x="358" y="0"/>
                  </a:lnTo>
                  <a:lnTo>
                    <a:pt x="1" y="42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2068129" y="1813037"/>
              <a:ext cx="119387" cy="440472"/>
            </a:xfrm>
            <a:custGeom>
              <a:avLst/>
              <a:gdLst/>
              <a:ahLst/>
              <a:cxnLst/>
              <a:rect l="l" t="t" r="r" b="b"/>
              <a:pathLst>
                <a:path w="1746" h="6442" extrusionOk="0">
                  <a:moveTo>
                    <a:pt x="1389" y="6441"/>
                  </a:moveTo>
                  <a:lnTo>
                    <a:pt x="1746" y="79"/>
                  </a:lnTo>
                  <a:lnTo>
                    <a:pt x="357" y="1"/>
                  </a:lnTo>
                  <a:lnTo>
                    <a:pt x="0" y="63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988811" y="1895500"/>
              <a:ext cx="87728" cy="357533"/>
            </a:xfrm>
            <a:custGeom>
              <a:avLst/>
              <a:gdLst/>
              <a:ahLst/>
              <a:cxnLst/>
              <a:rect l="l" t="t" r="r" b="b"/>
              <a:pathLst>
                <a:path w="1283" h="5229" extrusionOk="0">
                  <a:moveTo>
                    <a:pt x="926" y="5228"/>
                  </a:moveTo>
                  <a:lnTo>
                    <a:pt x="1283" y="65"/>
                  </a:lnTo>
                  <a:lnTo>
                    <a:pt x="358" y="1"/>
                  </a:lnTo>
                  <a:lnTo>
                    <a:pt x="0" y="51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837083" y="1929073"/>
              <a:ext cx="135456" cy="327926"/>
            </a:xfrm>
            <a:custGeom>
              <a:avLst/>
              <a:gdLst/>
              <a:ahLst/>
              <a:cxnLst/>
              <a:rect l="l" t="t" r="r" b="b"/>
              <a:pathLst>
                <a:path w="1981" h="4796" extrusionOk="0">
                  <a:moveTo>
                    <a:pt x="600" y="4796"/>
                  </a:moveTo>
                  <a:lnTo>
                    <a:pt x="1980" y="4616"/>
                  </a:lnTo>
                  <a:lnTo>
                    <a:pt x="1379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1711816" y="1782541"/>
              <a:ext cx="150431" cy="473976"/>
            </a:xfrm>
            <a:custGeom>
              <a:avLst/>
              <a:gdLst/>
              <a:ahLst/>
              <a:cxnLst/>
              <a:rect l="l" t="t" r="r" b="b"/>
              <a:pathLst>
                <a:path w="2200" h="6932" extrusionOk="0">
                  <a:moveTo>
                    <a:pt x="817" y="6932"/>
                  </a:moveTo>
                  <a:lnTo>
                    <a:pt x="2199" y="6765"/>
                  </a:lnTo>
                  <a:lnTo>
                    <a:pt x="1382" y="1"/>
                  </a:lnTo>
                  <a:lnTo>
                    <a:pt x="1" y="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632498" y="1850781"/>
              <a:ext cx="118703" cy="404506"/>
            </a:xfrm>
            <a:custGeom>
              <a:avLst/>
              <a:gdLst/>
              <a:ahLst/>
              <a:cxnLst/>
              <a:rect l="l" t="t" r="r" b="b"/>
              <a:pathLst>
                <a:path w="1736" h="5916" extrusionOk="0">
                  <a:moveTo>
                    <a:pt x="817" y="5916"/>
                  </a:moveTo>
                  <a:lnTo>
                    <a:pt x="1736" y="5786"/>
                  </a:lnTo>
                  <a:lnTo>
                    <a:pt x="918" y="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521591" y="1817824"/>
              <a:ext cx="150225" cy="439173"/>
            </a:xfrm>
            <a:custGeom>
              <a:avLst/>
              <a:gdLst/>
              <a:ahLst/>
              <a:cxnLst/>
              <a:rect l="l" t="t" r="r" b="b"/>
              <a:pathLst>
                <a:path w="2197" h="6423" extrusionOk="0">
                  <a:moveTo>
                    <a:pt x="816" y="6423"/>
                  </a:moveTo>
                  <a:lnTo>
                    <a:pt x="2196" y="6242"/>
                  </a:lnTo>
                  <a:lnTo>
                    <a:pt x="1379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497795" y="2225760"/>
              <a:ext cx="1140810" cy="53059"/>
            </a:xfrm>
            <a:custGeom>
              <a:avLst/>
              <a:gdLst/>
              <a:ahLst/>
              <a:cxnLst/>
              <a:rect l="l" t="t" r="r" b="b"/>
              <a:pathLst>
                <a:path w="16684" h="776" extrusionOk="0">
                  <a:moveTo>
                    <a:pt x="16683" y="776"/>
                  </a:moveTo>
                  <a:lnTo>
                    <a:pt x="1" y="776"/>
                  </a:lnTo>
                  <a:lnTo>
                    <a:pt x="1" y="1"/>
                  </a:lnTo>
                  <a:lnTo>
                    <a:pt x="16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2393536" y="1373169"/>
              <a:ext cx="48685" cy="583581"/>
            </a:xfrm>
            <a:custGeom>
              <a:avLst/>
              <a:gdLst/>
              <a:ahLst/>
              <a:cxnLst/>
              <a:rect l="l" t="t" r="r" b="b"/>
              <a:pathLst>
                <a:path w="712" h="8535" extrusionOk="0">
                  <a:moveTo>
                    <a:pt x="237" y="8535"/>
                  </a:moveTo>
                  <a:cubicBezTo>
                    <a:pt x="237" y="8535"/>
                    <a:pt x="0" y="1367"/>
                    <a:pt x="237" y="683"/>
                  </a:cubicBezTo>
                  <a:cubicBezTo>
                    <a:pt x="473" y="1"/>
                    <a:pt x="526" y="1493"/>
                    <a:pt x="617" y="4332"/>
                  </a:cubicBezTo>
                  <a:cubicBezTo>
                    <a:pt x="707" y="7171"/>
                    <a:pt x="711" y="8535"/>
                    <a:pt x="711" y="8535"/>
                  </a:cubicBezTo>
                  <a:close/>
                </a:path>
              </a:pathLst>
            </a:custGeom>
            <a:solidFill>
              <a:srgbClr val="4F7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2318321" y="1558812"/>
              <a:ext cx="72685" cy="397943"/>
            </a:xfrm>
            <a:custGeom>
              <a:avLst/>
              <a:gdLst/>
              <a:ahLst/>
              <a:cxnLst/>
              <a:rect l="l" t="t" r="r" b="b"/>
              <a:pathLst>
                <a:path w="1063" h="5820" extrusionOk="0">
                  <a:moveTo>
                    <a:pt x="740" y="5820"/>
                  </a:moveTo>
                  <a:cubicBezTo>
                    <a:pt x="1" y="1374"/>
                    <a:pt x="374" y="1"/>
                    <a:pt x="1063" y="5820"/>
                  </a:cubicBezTo>
                  <a:close/>
                </a:path>
              </a:pathLst>
            </a:custGeom>
            <a:solidFill>
              <a:srgbClr val="2D5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2418493" y="1525239"/>
              <a:ext cx="51693" cy="431515"/>
            </a:xfrm>
            <a:custGeom>
              <a:avLst/>
              <a:gdLst/>
              <a:ahLst/>
              <a:cxnLst/>
              <a:rect l="l" t="t" r="r" b="b"/>
              <a:pathLst>
                <a:path w="756" h="6311" extrusionOk="0">
                  <a:moveTo>
                    <a:pt x="521" y="6311"/>
                  </a:moveTo>
                  <a:cubicBezTo>
                    <a:pt x="756" y="801"/>
                    <a:pt x="699" y="0"/>
                    <a:pt x="240" y="1817"/>
                  </a:cubicBezTo>
                  <a:cubicBezTo>
                    <a:pt x="0" y="2768"/>
                    <a:pt x="345" y="6311"/>
                    <a:pt x="345" y="6311"/>
                  </a:cubicBezTo>
                  <a:close/>
                </a:path>
              </a:pathLst>
            </a:custGeom>
            <a:solidFill>
              <a:srgbClr val="2D5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2341090" y="1551701"/>
              <a:ext cx="76993" cy="405054"/>
            </a:xfrm>
            <a:custGeom>
              <a:avLst/>
              <a:gdLst/>
              <a:ahLst/>
              <a:cxnLst/>
              <a:rect l="l" t="t" r="r" b="b"/>
              <a:pathLst>
                <a:path w="1126" h="5924" extrusionOk="0">
                  <a:moveTo>
                    <a:pt x="674" y="5924"/>
                  </a:moveTo>
                  <a:cubicBezTo>
                    <a:pt x="0" y="541"/>
                    <a:pt x="534" y="1"/>
                    <a:pt x="586" y="66"/>
                  </a:cubicBezTo>
                  <a:cubicBezTo>
                    <a:pt x="657" y="154"/>
                    <a:pt x="1125" y="5924"/>
                    <a:pt x="1125" y="5924"/>
                  </a:cubicBezTo>
                  <a:close/>
                </a:path>
              </a:pathLst>
            </a:custGeom>
            <a:solidFill>
              <a:srgbClr val="2D5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2282696" y="1956697"/>
              <a:ext cx="273784" cy="270423"/>
            </a:xfrm>
            <a:custGeom>
              <a:avLst/>
              <a:gdLst/>
              <a:ahLst/>
              <a:cxnLst/>
              <a:rect l="l" t="t" r="r" b="b"/>
              <a:pathLst>
                <a:path w="4004" h="3955" extrusionOk="0">
                  <a:moveTo>
                    <a:pt x="3588" y="3955"/>
                  </a:moveTo>
                  <a:lnTo>
                    <a:pt x="334" y="3955"/>
                  </a:lnTo>
                  <a:cubicBezTo>
                    <a:pt x="78" y="3390"/>
                    <a:pt x="0" y="2972"/>
                    <a:pt x="24" y="2631"/>
                  </a:cubicBezTo>
                  <a:cubicBezTo>
                    <a:pt x="34" y="2488"/>
                    <a:pt x="63" y="2359"/>
                    <a:pt x="104" y="2240"/>
                  </a:cubicBezTo>
                  <a:cubicBezTo>
                    <a:pt x="349" y="1523"/>
                    <a:pt x="1048" y="1129"/>
                    <a:pt x="1048" y="1"/>
                  </a:cubicBezTo>
                  <a:lnTo>
                    <a:pt x="2813" y="1"/>
                  </a:lnTo>
                  <a:cubicBezTo>
                    <a:pt x="2813" y="895"/>
                    <a:pt x="3660" y="1408"/>
                    <a:pt x="3915" y="2235"/>
                  </a:cubicBezTo>
                  <a:cubicBezTo>
                    <a:pt x="3953" y="2358"/>
                    <a:pt x="3979" y="2489"/>
                    <a:pt x="3985" y="2630"/>
                  </a:cubicBezTo>
                  <a:cubicBezTo>
                    <a:pt x="4004" y="2995"/>
                    <a:pt x="3900" y="3423"/>
                    <a:pt x="3588" y="3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2435246" y="1372075"/>
              <a:ext cx="108447" cy="584675"/>
            </a:xfrm>
            <a:custGeom>
              <a:avLst/>
              <a:gdLst/>
              <a:ahLst/>
              <a:cxnLst/>
              <a:rect l="l" t="t" r="r" b="b"/>
              <a:pathLst>
                <a:path w="1586" h="8551" extrusionOk="0">
                  <a:moveTo>
                    <a:pt x="444" y="8551"/>
                  </a:moveTo>
                  <a:cubicBezTo>
                    <a:pt x="1585" y="2271"/>
                    <a:pt x="1585" y="1"/>
                    <a:pt x="793" y="3521"/>
                  </a:cubicBezTo>
                  <a:cubicBezTo>
                    <a:pt x="1" y="7042"/>
                    <a:pt x="177" y="8551"/>
                    <a:pt x="177" y="8551"/>
                  </a:cubicBezTo>
                  <a:close/>
                </a:path>
              </a:pathLst>
            </a:custGeom>
            <a:solidFill>
              <a:srgbClr val="4F7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2294184" y="1768866"/>
              <a:ext cx="94566" cy="187894"/>
            </a:xfrm>
            <a:custGeom>
              <a:avLst/>
              <a:gdLst/>
              <a:ahLst/>
              <a:cxnLst/>
              <a:rect l="l" t="t" r="r" b="b"/>
              <a:pathLst>
                <a:path w="1383" h="2748" extrusionOk="0">
                  <a:moveTo>
                    <a:pt x="1037" y="2748"/>
                  </a:moveTo>
                  <a:cubicBezTo>
                    <a:pt x="262" y="714"/>
                    <a:pt x="0" y="1"/>
                    <a:pt x="691" y="547"/>
                  </a:cubicBezTo>
                  <a:cubicBezTo>
                    <a:pt x="1383" y="1092"/>
                    <a:pt x="1229" y="2748"/>
                    <a:pt x="1229" y="2748"/>
                  </a:cubicBezTo>
                  <a:close/>
                </a:path>
              </a:pathLst>
            </a:custGeom>
            <a:solidFill>
              <a:srgbClr val="4F7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2442152" y="1761139"/>
              <a:ext cx="126635" cy="195621"/>
            </a:xfrm>
            <a:custGeom>
              <a:avLst/>
              <a:gdLst/>
              <a:ahLst/>
              <a:cxnLst/>
              <a:rect l="l" t="t" r="r" b="b"/>
              <a:pathLst>
                <a:path w="1852" h="2861" extrusionOk="0">
                  <a:moveTo>
                    <a:pt x="343" y="2861"/>
                  </a:moveTo>
                  <a:cubicBezTo>
                    <a:pt x="1851" y="1"/>
                    <a:pt x="931" y="278"/>
                    <a:pt x="0" y="2861"/>
                  </a:cubicBezTo>
                  <a:close/>
                </a:path>
              </a:pathLst>
            </a:custGeom>
            <a:solidFill>
              <a:srgbClr val="4F7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2284337" y="2069656"/>
              <a:ext cx="270912" cy="68238"/>
            </a:xfrm>
            <a:custGeom>
              <a:avLst/>
              <a:gdLst/>
              <a:ahLst/>
              <a:cxnLst/>
              <a:rect l="l" t="t" r="r" b="b"/>
              <a:pathLst>
                <a:path w="3962" h="998" extrusionOk="0">
                  <a:moveTo>
                    <a:pt x="3961" y="978"/>
                  </a:moveTo>
                  <a:cubicBezTo>
                    <a:pt x="3913" y="991"/>
                    <a:pt x="3861" y="997"/>
                    <a:pt x="3803" y="997"/>
                  </a:cubicBezTo>
                  <a:cubicBezTo>
                    <a:pt x="3476" y="997"/>
                    <a:pt x="3310" y="779"/>
                    <a:pt x="3188" y="619"/>
                  </a:cubicBezTo>
                  <a:cubicBezTo>
                    <a:pt x="3069" y="464"/>
                    <a:pt x="3008" y="400"/>
                    <a:pt x="2890" y="400"/>
                  </a:cubicBezTo>
                  <a:cubicBezTo>
                    <a:pt x="2773" y="400"/>
                    <a:pt x="2712" y="464"/>
                    <a:pt x="2593" y="619"/>
                  </a:cubicBezTo>
                  <a:cubicBezTo>
                    <a:pt x="2472" y="779"/>
                    <a:pt x="2305" y="997"/>
                    <a:pt x="1978" y="997"/>
                  </a:cubicBezTo>
                  <a:cubicBezTo>
                    <a:pt x="1652" y="997"/>
                    <a:pt x="1487" y="779"/>
                    <a:pt x="1364" y="619"/>
                  </a:cubicBezTo>
                  <a:cubicBezTo>
                    <a:pt x="1245" y="464"/>
                    <a:pt x="1185" y="400"/>
                    <a:pt x="1067" y="400"/>
                  </a:cubicBezTo>
                  <a:cubicBezTo>
                    <a:pt x="950" y="400"/>
                    <a:pt x="889" y="464"/>
                    <a:pt x="771" y="619"/>
                  </a:cubicBezTo>
                  <a:cubicBezTo>
                    <a:pt x="649" y="779"/>
                    <a:pt x="483" y="997"/>
                    <a:pt x="156" y="997"/>
                  </a:cubicBezTo>
                  <a:cubicBezTo>
                    <a:pt x="100" y="997"/>
                    <a:pt x="47" y="991"/>
                    <a:pt x="0" y="979"/>
                  </a:cubicBezTo>
                  <a:cubicBezTo>
                    <a:pt x="10" y="836"/>
                    <a:pt x="39" y="707"/>
                    <a:pt x="80" y="588"/>
                  </a:cubicBezTo>
                  <a:cubicBezTo>
                    <a:pt x="103" y="595"/>
                    <a:pt x="127" y="599"/>
                    <a:pt x="156" y="599"/>
                  </a:cubicBezTo>
                  <a:cubicBezTo>
                    <a:pt x="272" y="599"/>
                    <a:pt x="334" y="534"/>
                    <a:pt x="452" y="378"/>
                  </a:cubicBezTo>
                  <a:cubicBezTo>
                    <a:pt x="574" y="219"/>
                    <a:pt x="740" y="1"/>
                    <a:pt x="1067" y="1"/>
                  </a:cubicBezTo>
                  <a:cubicBezTo>
                    <a:pt x="1394" y="1"/>
                    <a:pt x="1560" y="219"/>
                    <a:pt x="1682" y="378"/>
                  </a:cubicBezTo>
                  <a:cubicBezTo>
                    <a:pt x="1801" y="534"/>
                    <a:pt x="1861" y="599"/>
                    <a:pt x="1978" y="599"/>
                  </a:cubicBezTo>
                  <a:cubicBezTo>
                    <a:pt x="2096" y="599"/>
                    <a:pt x="2158" y="534"/>
                    <a:pt x="2276" y="378"/>
                  </a:cubicBezTo>
                  <a:cubicBezTo>
                    <a:pt x="2398" y="219"/>
                    <a:pt x="2563" y="1"/>
                    <a:pt x="2890" y="1"/>
                  </a:cubicBezTo>
                  <a:cubicBezTo>
                    <a:pt x="3217" y="1"/>
                    <a:pt x="3384" y="219"/>
                    <a:pt x="3505" y="378"/>
                  </a:cubicBezTo>
                  <a:cubicBezTo>
                    <a:pt x="3624" y="534"/>
                    <a:pt x="3685" y="599"/>
                    <a:pt x="3803" y="599"/>
                  </a:cubicBezTo>
                  <a:cubicBezTo>
                    <a:pt x="3836" y="599"/>
                    <a:pt x="3863" y="594"/>
                    <a:pt x="3891" y="583"/>
                  </a:cubicBezTo>
                  <a:cubicBezTo>
                    <a:pt x="3929" y="706"/>
                    <a:pt x="3955" y="837"/>
                    <a:pt x="3961" y="9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054575" y="3719796"/>
              <a:ext cx="226261" cy="852431"/>
            </a:xfrm>
            <a:custGeom>
              <a:avLst/>
              <a:gdLst/>
              <a:ahLst/>
              <a:cxnLst/>
              <a:rect l="l" t="t" r="r" b="b"/>
              <a:pathLst>
                <a:path w="3309" h="12467" extrusionOk="0">
                  <a:moveTo>
                    <a:pt x="3308" y="0"/>
                  </a:moveTo>
                  <a:lnTo>
                    <a:pt x="696" y="12466"/>
                  </a:lnTo>
                  <a:lnTo>
                    <a:pt x="1" y="12466"/>
                  </a:lnTo>
                  <a:lnTo>
                    <a:pt x="1918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831954" y="3719796"/>
              <a:ext cx="226330" cy="852431"/>
            </a:xfrm>
            <a:custGeom>
              <a:avLst/>
              <a:gdLst/>
              <a:ahLst/>
              <a:cxnLst/>
              <a:rect l="l" t="t" r="r" b="b"/>
              <a:pathLst>
                <a:path w="3310" h="12467" extrusionOk="0">
                  <a:moveTo>
                    <a:pt x="3309" y="0"/>
                  </a:moveTo>
                  <a:lnTo>
                    <a:pt x="697" y="12466"/>
                  </a:lnTo>
                  <a:lnTo>
                    <a:pt x="1" y="12466"/>
                  </a:lnTo>
                  <a:lnTo>
                    <a:pt x="1918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1119396" y="3238901"/>
              <a:ext cx="1119340" cy="506385"/>
            </a:xfrm>
            <a:custGeom>
              <a:avLst/>
              <a:gdLst/>
              <a:ahLst/>
              <a:cxnLst/>
              <a:rect l="l" t="t" r="r" b="b"/>
              <a:pathLst>
                <a:path w="16370" h="7406" extrusionOk="0">
                  <a:moveTo>
                    <a:pt x="14299" y="7381"/>
                  </a:moveTo>
                  <a:lnTo>
                    <a:pt x="1906" y="7090"/>
                  </a:lnTo>
                  <a:cubicBezTo>
                    <a:pt x="842" y="7065"/>
                    <a:pt x="1" y="6184"/>
                    <a:pt x="26" y="5121"/>
                  </a:cubicBezTo>
                  <a:lnTo>
                    <a:pt x="146" y="0"/>
                  </a:lnTo>
                  <a:lnTo>
                    <a:pt x="14464" y="335"/>
                  </a:lnTo>
                  <a:cubicBezTo>
                    <a:pt x="15527" y="360"/>
                    <a:pt x="16370" y="1243"/>
                    <a:pt x="16345" y="2306"/>
                  </a:cubicBezTo>
                  <a:lnTo>
                    <a:pt x="16269" y="5501"/>
                  </a:lnTo>
                  <a:cubicBezTo>
                    <a:pt x="16244" y="6564"/>
                    <a:pt x="15363" y="7406"/>
                    <a:pt x="14299" y="7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1116456" y="2708501"/>
              <a:ext cx="661005" cy="976053"/>
            </a:xfrm>
            <a:custGeom>
              <a:avLst/>
              <a:gdLst/>
              <a:ahLst/>
              <a:cxnLst/>
              <a:rect l="l" t="t" r="r" b="b"/>
              <a:pathLst>
                <a:path w="9667" h="14275" extrusionOk="0">
                  <a:moveTo>
                    <a:pt x="9356" y="14275"/>
                  </a:moveTo>
                  <a:lnTo>
                    <a:pt x="1979" y="14102"/>
                  </a:lnTo>
                  <a:cubicBezTo>
                    <a:pt x="875" y="14076"/>
                    <a:pt x="0" y="13160"/>
                    <a:pt x="25" y="12054"/>
                  </a:cubicBezTo>
                  <a:lnTo>
                    <a:pt x="267" y="1775"/>
                  </a:lnTo>
                  <a:cubicBezTo>
                    <a:pt x="289" y="784"/>
                    <a:pt x="1111" y="1"/>
                    <a:pt x="2102" y="24"/>
                  </a:cubicBezTo>
                  <a:lnTo>
                    <a:pt x="7893" y="160"/>
                  </a:lnTo>
                  <a:cubicBezTo>
                    <a:pt x="8883" y="183"/>
                    <a:pt x="9667" y="1005"/>
                    <a:pt x="9644" y="1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1214646" y="2711784"/>
              <a:ext cx="519532" cy="972771"/>
            </a:xfrm>
            <a:custGeom>
              <a:avLst/>
              <a:gdLst/>
              <a:ahLst/>
              <a:cxnLst/>
              <a:rect l="l" t="t" r="r" b="b"/>
              <a:pathLst>
                <a:path w="7598" h="14227" extrusionOk="0">
                  <a:moveTo>
                    <a:pt x="7287" y="14227"/>
                  </a:moveTo>
                  <a:lnTo>
                    <a:pt x="1979" y="14102"/>
                  </a:lnTo>
                  <a:cubicBezTo>
                    <a:pt x="875" y="14077"/>
                    <a:pt x="0" y="13160"/>
                    <a:pt x="25" y="12056"/>
                  </a:cubicBezTo>
                  <a:lnTo>
                    <a:pt x="266" y="1775"/>
                  </a:lnTo>
                  <a:cubicBezTo>
                    <a:pt x="289" y="785"/>
                    <a:pt x="1111" y="1"/>
                    <a:pt x="2102" y="24"/>
                  </a:cubicBezTo>
                  <a:lnTo>
                    <a:pt x="5823" y="112"/>
                  </a:lnTo>
                  <a:cubicBezTo>
                    <a:pt x="6813" y="135"/>
                    <a:pt x="7598" y="957"/>
                    <a:pt x="7575" y="19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1591062" y="2724707"/>
              <a:ext cx="506335" cy="655033"/>
            </a:xfrm>
            <a:custGeom>
              <a:avLst/>
              <a:gdLst/>
              <a:ahLst/>
              <a:cxnLst/>
              <a:rect l="l" t="t" r="r" b="b"/>
              <a:pathLst>
                <a:path w="7405" h="9580" extrusionOk="0">
                  <a:moveTo>
                    <a:pt x="148" y="1956"/>
                  </a:moveTo>
                  <a:cubicBezTo>
                    <a:pt x="652" y="4828"/>
                    <a:pt x="2764" y="6889"/>
                    <a:pt x="4508" y="8965"/>
                  </a:cubicBezTo>
                  <a:cubicBezTo>
                    <a:pt x="4865" y="9389"/>
                    <a:pt x="5428" y="9579"/>
                    <a:pt x="5969" y="9453"/>
                  </a:cubicBezTo>
                  <a:cubicBezTo>
                    <a:pt x="6930" y="9230"/>
                    <a:pt x="7405" y="8144"/>
                    <a:pt x="6914" y="7288"/>
                  </a:cubicBezTo>
                  <a:lnTo>
                    <a:pt x="3177" y="862"/>
                  </a:lnTo>
                  <a:cubicBezTo>
                    <a:pt x="2988" y="530"/>
                    <a:pt x="2696" y="286"/>
                    <a:pt x="2357" y="152"/>
                  </a:cubicBezTo>
                  <a:cubicBezTo>
                    <a:pt x="2045" y="29"/>
                    <a:pt x="1695" y="0"/>
                    <a:pt x="1351" y="88"/>
                  </a:cubicBezTo>
                  <a:cubicBezTo>
                    <a:pt x="524" y="300"/>
                    <a:pt x="1" y="1115"/>
                    <a:pt x="148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1619848" y="2581526"/>
              <a:ext cx="129507" cy="130049"/>
            </a:xfrm>
            <a:custGeom>
              <a:avLst/>
              <a:gdLst/>
              <a:ahLst/>
              <a:cxnLst/>
              <a:rect l="l" t="t" r="r" b="b"/>
              <a:pathLst>
                <a:path w="1894" h="1902" extrusionOk="0">
                  <a:moveTo>
                    <a:pt x="1356" y="1901"/>
                  </a:moveTo>
                  <a:lnTo>
                    <a:pt x="1523" y="1739"/>
                  </a:lnTo>
                  <a:cubicBezTo>
                    <a:pt x="1893" y="1378"/>
                    <a:pt x="1845" y="768"/>
                    <a:pt x="1422" y="470"/>
                  </a:cubicBezTo>
                  <a:lnTo>
                    <a:pt x="758" y="0"/>
                  </a:lnTo>
                  <a:lnTo>
                    <a:pt x="0" y="13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286989" y="3311859"/>
              <a:ext cx="524455" cy="379960"/>
            </a:xfrm>
            <a:custGeom>
              <a:avLst/>
              <a:gdLst/>
              <a:ahLst/>
              <a:cxnLst/>
              <a:rect l="l" t="t" r="r" b="b"/>
              <a:pathLst>
                <a:path w="7670" h="5557" extrusionOk="0">
                  <a:moveTo>
                    <a:pt x="3419" y="5454"/>
                  </a:moveTo>
                  <a:cubicBezTo>
                    <a:pt x="3448" y="5457"/>
                    <a:pt x="3477" y="5459"/>
                    <a:pt x="3507" y="5460"/>
                  </a:cubicBezTo>
                  <a:lnTo>
                    <a:pt x="7669" y="5557"/>
                  </a:lnTo>
                  <a:lnTo>
                    <a:pt x="7318" y="1664"/>
                  </a:lnTo>
                  <a:lnTo>
                    <a:pt x="7238" y="461"/>
                  </a:lnTo>
                  <a:lnTo>
                    <a:pt x="2101" y="1"/>
                  </a:lnTo>
                  <a:lnTo>
                    <a:pt x="817" y="345"/>
                  </a:lnTo>
                  <a:lnTo>
                    <a:pt x="517" y="1483"/>
                  </a:lnTo>
                  <a:cubicBezTo>
                    <a:pt x="1" y="3435"/>
                    <a:pt x="1418" y="5356"/>
                    <a:pt x="3419" y="5454"/>
                  </a:cubicBez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989495" y="3482050"/>
              <a:ext cx="283835" cy="920328"/>
            </a:xfrm>
            <a:custGeom>
              <a:avLst/>
              <a:gdLst/>
              <a:ahLst/>
              <a:cxnLst/>
              <a:rect l="l" t="t" r="r" b="b"/>
              <a:pathLst>
                <a:path w="4151" h="13460" extrusionOk="0">
                  <a:moveTo>
                    <a:pt x="4115" y="2349"/>
                  </a:moveTo>
                  <a:lnTo>
                    <a:pt x="3816" y="13459"/>
                  </a:lnTo>
                  <a:lnTo>
                    <a:pt x="1727" y="13302"/>
                  </a:lnTo>
                  <a:cubicBezTo>
                    <a:pt x="2111" y="10976"/>
                    <a:pt x="0" y="3300"/>
                    <a:pt x="1744" y="112"/>
                  </a:cubicBezTo>
                  <a:cubicBezTo>
                    <a:pt x="3043" y="1"/>
                    <a:pt x="4150" y="1046"/>
                    <a:pt x="4115" y="2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2047000" y="4313308"/>
              <a:ext cx="474608" cy="276987"/>
            </a:xfrm>
            <a:custGeom>
              <a:avLst/>
              <a:gdLst/>
              <a:ahLst/>
              <a:cxnLst/>
              <a:rect l="l" t="t" r="r" b="b"/>
              <a:pathLst>
                <a:path w="6941" h="4051" extrusionOk="0">
                  <a:moveTo>
                    <a:pt x="972" y="380"/>
                  </a:moveTo>
                  <a:cubicBezTo>
                    <a:pt x="863" y="1441"/>
                    <a:pt x="165" y="1819"/>
                    <a:pt x="88" y="2660"/>
                  </a:cubicBezTo>
                  <a:cubicBezTo>
                    <a:pt x="1" y="3589"/>
                    <a:pt x="1232" y="3638"/>
                    <a:pt x="2768" y="3754"/>
                  </a:cubicBezTo>
                  <a:cubicBezTo>
                    <a:pt x="4306" y="3870"/>
                    <a:pt x="6699" y="4051"/>
                    <a:pt x="6699" y="4051"/>
                  </a:cubicBezTo>
                  <a:cubicBezTo>
                    <a:pt x="6699" y="4051"/>
                    <a:pt x="6941" y="3207"/>
                    <a:pt x="5849" y="3095"/>
                  </a:cubicBezTo>
                  <a:cubicBezTo>
                    <a:pt x="5849" y="3095"/>
                    <a:pt x="5076" y="2394"/>
                    <a:pt x="3355" y="1534"/>
                  </a:cubicBezTo>
                  <a:cubicBezTo>
                    <a:pt x="3355" y="1534"/>
                    <a:pt x="2975" y="1302"/>
                    <a:pt x="3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2012401" y="4366437"/>
              <a:ext cx="513036" cy="206971"/>
            </a:xfrm>
            <a:custGeom>
              <a:avLst/>
              <a:gdLst/>
              <a:ahLst/>
              <a:cxnLst/>
              <a:rect l="l" t="t" r="r" b="b"/>
              <a:pathLst>
                <a:path w="7503" h="3027" extrusionOk="0">
                  <a:moveTo>
                    <a:pt x="7207" y="2972"/>
                  </a:moveTo>
                  <a:lnTo>
                    <a:pt x="39" y="3027"/>
                  </a:lnTo>
                  <a:cubicBezTo>
                    <a:pt x="39" y="3027"/>
                    <a:pt x="0" y="1236"/>
                    <a:pt x="1089" y="461"/>
                  </a:cubicBezTo>
                  <a:lnTo>
                    <a:pt x="3207" y="554"/>
                  </a:lnTo>
                  <a:lnTo>
                    <a:pt x="3871" y="1"/>
                  </a:lnTo>
                  <a:lnTo>
                    <a:pt x="4693" y="1010"/>
                  </a:lnTo>
                  <a:cubicBezTo>
                    <a:pt x="4693" y="1010"/>
                    <a:pt x="7503" y="1417"/>
                    <a:pt x="7207" y="2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1787372" y="3425639"/>
              <a:ext cx="534165" cy="915883"/>
            </a:xfrm>
            <a:custGeom>
              <a:avLst/>
              <a:gdLst/>
              <a:ahLst/>
              <a:cxnLst/>
              <a:rect l="l" t="t" r="r" b="b"/>
              <a:pathLst>
                <a:path w="7812" h="13395" extrusionOk="0">
                  <a:moveTo>
                    <a:pt x="0" y="0"/>
                  </a:moveTo>
                  <a:lnTo>
                    <a:pt x="641" y="3900"/>
                  </a:lnTo>
                  <a:lnTo>
                    <a:pt x="3667" y="3971"/>
                  </a:lnTo>
                  <a:cubicBezTo>
                    <a:pt x="3667" y="3971"/>
                    <a:pt x="3278" y="7719"/>
                    <a:pt x="3570" y="11921"/>
                  </a:cubicBezTo>
                  <a:cubicBezTo>
                    <a:pt x="3602" y="12384"/>
                    <a:pt x="3643" y="12853"/>
                    <a:pt x="3694" y="13325"/>
                  </a:cubicBezTo>
                  <a:lnTo>
                    <a:pt x="7534" y="13395"/>
                  </a:lnTo>
                  <a:lnTo>
                    <a:pt x="7811" y="12030"/>
                  </a:lnTo>
                  <a:lnTo>
                    <a:pt x="7449" y="12012"/>
                  </a:lnTo>
                  <a:lnTo>
                    <a:pt x="7342" y="2491"/>
                  </a:lnTo>
                  <a:cubicBezTo>
                    <a:pt x="7327" y="1197"/>
                    <a:pt x="6290" y="148"/>
                    <a:pt x="4997" y="1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1864570" y="3595350"/>
              <a:ext cx="264142" cy="647716"/>
            </a:xfrm>
            <a:custGeom>
              <a:avLst/>
              <a:gdLst/>
              <a:ahLst/>
              <a:cxnLst/>
              <a:rect l="l" t="t" r="r" b="b"/>
              <a:pathLst>
                <a:path w="3863" h="9473" extrusionOk="0">
                  <a:moveTo>
                    <a:pt x="2538" y="1489"/>
                  </a:moveTo>
                  <a:cubicBezTo>
                    <a:pt x="2538" y="1489"/>
                    <a:pt x="2149" y="5237"/>
                    <a:pt x="2441" y="9439"/>
                  </a:cubicBezTo>
                  <a:lnTo>
                    <a:pt x="3862" y="9473"/>
                  </a:lnTo>
                  <a:lnTo>
                    <a:pt x="3441" y="96"/>
                  </a:lnTo>
                  <a:lnTo>
                    <a:pt x="1156" y="0"/>
                  </a:lnTo>
                  <a:lnTo>
                    <a:pt x="1" y="14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1580190" y="3467622"/>
              <a:ext cx="315084" cy="923404"/>
            </a:xfrm>
            <a:custGeom>
              <a:avLst/>
              <a:gdLst/>
              <a:ahLst/>
              <a:cxnLst/>
              <a:rect l="l" t="t" r="r" b="b"/>
              <a:pathLst>
                <a:path w="4608" h="13505" extrusionOk="0">
                  <a:moveTo>
                    <a:pt x="4348" y="2612"/>
                  </a:moveTo>
                  <a:lnTo>
                    <a:pt x="2140" y="13505"/>
                  </a:lnTo>
                  <a:lnTo>
                    <a:pt x="1" y="13332"/>
                  </a:lnTo>
                  <a:cubicBezTo>
                    <a:pt x="385" y="11007"/>
                    <a:pt x="131" y="2841"/>
                    <a:pt x="2398" y="0"/>
                  </a:cubicBezTo>
                  <a:cubicBezTo>
                    <a:pt x="3697" y="115"/>
                    <a:pt x="4608" y="1334"/>
                    <a:pt x="4348" y="26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1519744" y="4300931"/>
              <a:ext cx="474608" cy="276987"/>
            </a:xfrm>
            <a:custGeom>
              <a:avLst/>
              <a:gdLst/>
              <a:ahLst/>
              <a:cxnLst/>
              <a:rect l="l" t="t" r="r" b="b"/>
              <a:pathLst>
                <a:path w="6941" h="4051" extrusionOk="0">
                  <a:moveTo>
                    <a:pt x="972" y="380"/>
                  </a:moveTo>
                  <a:cubicBezTo>
                    <a:pt x="862" y="1441"/>
                    <a:pt x="164" y="1819"/>
                    <a:pt x="87" y="2661"/>
                  </a:cubicBezTo>
                  <a:cubicBezTo>
                    <a:pt x="1" y="3589"/>
                    <a:pt x="1231" y="3638"/>
                    <a:pt x="2767" y="3755"/>
                  </a:cubicBezTo>
                  <a:cubicBezTo>
                    <a:pt x="4305" y="3870"/>
                    <a:pt x="6699" y="4051"/>
                    <a:pt x="6699" y="4051"/>
                  </a:cubicBezTo>
                  <a:cubicBezTo>
                    <a:pt x="6699" y="4051"/>
                    <a:pt x="6940" y="3207"/>
                    <a:pt x="5849" y="3095"/>
                  </a:cubicBezTo>
                  <a:cubicBezTo>
                    <a:pt x="5849" y="3095"/>
                    <a:pt x="5076" y="2394"/>
                    <a:pt x="3354" y="1535"/>
                  </a:cubicBezTo>
                  <a:cubicBezTo>
                    <a:pt x="3354" y="1535"/>
                    <a:pt x="2974" y="1303"/>
                    <a:pt x="3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1488359" y="4367325"/>
              <a:ext cx="512900" cy="206151"/>
            </a:xfrm>
            <a:custGeom>
              <a:avLst/>
              <a:gdLst/>
              <a:ahLst/>
              <a:cxnLst/>
              <a:rect l="l" t="t" r="r" b="b"/>
              <a:pathLst>
                <a:path w="7501" h="3015" extrusionOk="0">
                  <a:moveTo>
                    <a:pt x="7184" y="3015"/>
                  </a:moveTo>
                  <a:lnTo>
                    <a:pt x="16" y="2977"/>
                  </a:lnTo>
                  <a:cubicBezTo>
                    <a:pt x="16" y="2977"/>
                    <a:pt x="0" y="1186"/>
                    <a:pt x="1100" y="424"/>
                  </a:cubicBezTo>
                  <a:lnTo>
                    <a:pt x="3216" y="544"/>
                  </a:lnTo>
                  <a:lnTo>
                    <a:pt x="3887" y="0"/>
                  </a:lnTo>
                  <a:lnTo>
                    <a:pt x="4697" y="1020"/>
                  </a:lnTo>
                  <a:cubicBezTo>
                    <a:pt x="4697" y="1020"/>
                    <a:pt x="7501" y="1463"/>
                    <a:pt x="7184" y="3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1476872" y="3418322"/>
              <a:ext cx="484249" cy="923199"/>
            </a:xfrm>
            <a:custGeom>
              <a:avLst/>
              <a:gdLst/>
              <a:ahLst/>
              <a:cxnLst/>
              <a:rect l="l" t="t" r="r" b="b"/>
              <a:pathLst>
                <a:path w="7082" h="13502" extrusionOk="0">
                  <a:moveTo>
                    <a:pt x="0" y="1"/>
                  </a:moveTo>
                  <a:lnTo>
                    <a:pt x="486" y="2963"/>
                  </a:lnTo>
                  <a:lnTo>
                    <a:pt x="642" y="3897"/>
                  </a:lnTo>
                  <a:lnTo>
                    <a:pt x="642" y="3900"/>
                  </a:lnTo>
                  <a:lnTo>
                    <a:pt x="2559" y="3945"/>
                  </a:lnTo>
                  <a:cubicBezTo>
                    <a:pt x="2559" y="3945"/>
                    <a:pt x="1516" y="8235"/>
                    <a:pt x="1237" y="11867"/>
                  </a:cubicBezTo>
                  <a:cubicBezTo>
                    <a:pt x="1201" y="12348"/>
                    <a:pt x="1177" y="12819"/>
                    <a:pt x="1171" y="13266"/>
                  </a:cubicBezTo>
                  <a:lnTo>
                    <a:pt x="4925" y="13502"/>
                  </a:lnTo>
                  <a:lnTo>
                    <a:pt x="5330" y="11971"/>
                  </a:lnTo>
                  <a:lnTo>
                    <a:pt x="4926" y="11953"/>
                  </a:lnTo>
                  <a:lnTo>
                    <a:pt x="6826" y="2589"/>
                  </a:lnTo>
                  <a:cubicBezTo>
                    <a:pt x="7081" y="1329"/>
                    <a:pt x="6136" y="145"/>
                    <a:pt x="4851" y="1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286989" y="3311859"/>
              <a:ext cx="433377" cy="918960"/>
            </a:xfrm>
            <a:custGeom>
              <a:avLst/>
              <a:gdLst/>
              <a:ahLst/>
              <a:cxnLst/>
              <a:rect l="l" t="t" r="r" b="b"/>
              <a:pathLst>
                <a:path w="6338" h="13440" extrusionOk="0">
                  <a:moveTo>
                    <a:pt x="3419" y="5454"/>
                  </a:moveTo>
                  <a:lnTo>
                    <a:pt x="3419" y="5457"/>
                  </a:lnTo>
                  <a:lnTo>
                    <a:pt x="5336" y="5502"/>
                  </a:lnTo>
                  <a:cubicBezTo>
                    <a:pt x="5336" y="5502"/>
                    <a:pt x="4293" y="9792"/>
                    <a:pt x="4014" y="13424"/>
                  </a:cubicBezTo>
                  <a:lnTo>
                    <a:pt x="4669" y="13439"/>
                  </a:lnTo>
                  <a:lnTo>
                    <a:pt x="6165" y="5521"/>
                  </a:lnTo>
                  <a:lnTo>
                    <a:pt x="6337" y="4609"/>
                  </a:lnTo>
                  <a:lnTo>
                    <a:pt x="3526" y="4543"/>
                  </a:lnTo>
                  <a:cubicBezTo>
                    <a:pt x="3437" y="4541"/>
                    <a:pt x="3348" y="4533"/>
                    <a:pt x="3263" y="4520"/>
                  </a:cubicBezTo>
                  <a:cubicBezTo>
                    <a:pt x="2105" y="4344"/>
                    <a:pt x="1313" y="3205"/>
                    <a:pt x="1599" y="2030"/>
                  </a:cubicBezTo>
                  <a:lnTo>
                    <a:pt x="2101" y="1"/>
                  </a:lnTo>
                  <a:lnTo>
                    <a:pt x="817" y="345"/>
                  </a:lnTo>
                  <a:lnTo>
                    <a:pt x="517" y="1483"/>
                  </a:lnTo>
                  <a:cubicBezTo>
                    <a:pt x="1" y="3435"/>
                    <a:pt x="1418" y="5356"/>
                    <a:pt x="3419" y="5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527539" y="2281898"/>
              <a:ext cx="258330" cy="428506"/>
            </a:xfrm>
            <a:custGeom>
              <a:avLst/>
              <a:gdLst/>
              <a:ahLst/>
              <a:cxnLst/>
              <a:rect l="l" t="t" r="r" b="b"/>
              <a:pathLst>
                <a:path w="3778" h="6267" extrusionOk="0">
                  <a:moveTo>
                    <a:pt x="3777" y="3758"/>
                  </a:moveTo>
                  <a:lnTo>
                    <a:pt x="3479" y="4183"/>
                  </a:lnTo>
                  <a:lnTo>
                    <a:pt x="2563" y="5492"/>
                  </a:lnTo>
                  <a:lnTo>
                    <a:pt x="2020" y="6266"/>
                  </a:lnTo>
                  <a:lnTo>
                    <a:pt x="0" y="572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593865" y="2230137"/>
              <a:ext cx="306400" cy="399105"/>
            </a:xfrm>
            <a:custGeom>
              <a:avLst/>
              <a:gdLst/>
              <a:ahLst/>
              <a:cxnLst/>
              <a:rect l="l" t="t" r="r" b="b"/>
              <a:pathLst>
                <a:path w="4481" h="5837" extrusionOk="0">
                  <a:moveTo>
                    <a:pt x="403" y="4895"/>
                  </a:moveTo>
                  <a:cubicBezTo>
                    <a:pt x="403" y="4895"/>
                    <a:pt x="2113" y="5529"/>
                    <a:pt x="2702" y="5678"/>
                  </a:cubicBezTo>
                  <a:cubicBezTo>
                    <a:pt x="3335" y="5836"/>
                    <a:pt x="4018" y="5444"/>
                    <a:pt x="4155" y="4792"/>
                  </a:cubicBezTo>
                  <a:cubicBezTo>
                    <a:pt x="4345" y="3902"/>
                    <a:pt x="4481" y="3009"/>
                    <a:pt x="4209" y="1998"/>
                  </a:cubicBezTo>
                  <a:cubicBezTo>
                    <a:pt x="4048" y="1401"/>
                    <a:pt x="3694" y="898"/>
                    <a:pt x="3224" y="545"/>
                  </a:cubicBezTo>
                  <a:cubicBezTo>
                    <a:pt x="3014" y="385"/>
                    <a:pt x="2779" y="257"/>
                    <a:pt x="2527" y="165"/>
                  </a:cubicBezTo>
                  <a:lnTo>
                    <a:pt x="2525" y="164"/>
                  </a:lnTo>
                  <a:lnTo>
                    <a:pt x="2382" y="117"/>
                  </a:lnTo>
                  <a:lnTo>
                    <a:pt x="2367" y="111"/>
                  </a:lnTo>
                  <a:cubicBezTo>
                    <a:pt x="2295" y="90"/>
                    <a:pt x="2223" y="73"/>
                    <a:pt x="2149" y="58"/>
                  </a:cubicBezTo>
                  <a:cubicBezTo>
                    <a:pt x="1975" y="21"/>
                    <a:pt x="1794" y="2"/>
                    <a:pt x="1611" y="1"/>
                  </a:cubicBezTo>
                  <a:cubicBezTo>
                    <a:pt x="1437" y="1"/>
                    <a:pt x="1266" y="28"/>
                    <a:pt x="1110" y="82"/>
                  </a:cubicBezTo>
                  <a:cubicBezTo>
                    <a:pt x="450" y="306"/>
                    <a:pt x="1" y="970"/>
                    <a:pt x="90" y="1708"/>
                  </a:cubicBezTo>
                  <a:lnTo>
                    <a:pt x="166" y="2343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585660" y="2517867"/>
              <a:ext cx="179764" cy="192544"/>
            </a:xfrm>
            <a:custGeom>
              <a:avLst/>
              <a:gdLst/>
              <a:ahLst/>
              <a:cxnLst/>
              <a:rect l="l" t="t" r="r" b="b"/>
              <a:pathLst>
                <a:path w="2629" h="2816" extrusionOk="0">
                  <a:moveTo>
                    <a:pt x="2629" y="732"/>
                  </a:moveTo>
                  <a:lnTo>
                    <a:pt x="1170" y="2815"/>
                  </a:lnTo>
                  <a:cubicBezTo>
                    <a:pt x="1" y="1199"/>
                    <a:pt x="991" y="1"/>
                    <a:pt x="991" y="1"/>
                  </a:cubicBezTo>
                  <a:close/>
                </a:path>
              </a:pathLst>
            </a:custGeom>
            <a:solidFill>
              <a:srgbClr val="874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816706" y="2374070"/>
              <a:ext cx="72822" cy="143861"/>
            </a:xfrm>
            <a:custGeom>
              <a:avLst/>
              <a:gdLst/>
              <a:ahLst/>
              <a:cxnLst/>
              <a:rect l="l" t="t" r="r" b="b"/>
              <a:pathLst>
                <a:path w="1065" h="2104" extrusionOk="0">
                  <a:moveTo>
                    <a:pt x="18" y="0"/>
                  </a:moveTo>
                  <a:cubicBezTo>
                    <a:pt x="210" y="484"/>
                    <a:pt x="466" y="784"/>
                    <a:pt x="699" y="1050"/>
                  </a:cubicBezTo>
                  <a:cubicBezTo>
                    <a:pt x="1064" y="1463"/>
                    <a:pt x="686" y="2104"/>
                    <a:pt x="146" y="1987"/>
                  </a:cubicBezTo>
                  <a:lnTo>
                    <a:pt x="1" y="1956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488086" y="2222615"/>
              <a:ext cx="343323" cy="295312"/>
            </a:xfrm>
            <a:custGeom>
              <a:avLst/>
              <a:gdLst/>
              <a:ahLst/>
              <a:cxnLst/>
              <a:rect l="l" t="t" r="r" b="b"/>
              <a:pathLst>
                <a:path w="5021" h="4319" extrusionOk="0">
                  <a:moveTo>
                    <a:pt x="1793" y="3215"/>
                  </a:moveTo>
                  <a:cubicBezTo>
                    <a:pt x="2741" y="3003"/>
                    <a:pt x="3283" y="2276"/>
                    <a:pt x="3357" y="1676"/>
                  </a:cubicBezTo>
                  <a:lnTo>
                    <a:pt x="2717" y="1469"/>
                  </a:lnTo>
                  <a:lnTo>
                    <a:pt x="5021" y="867"/>
                  </a:lnTo>
                  <a:cubicBezTo>
                    <a:pt x="5021" y="867"/>
                    <a:pt x="4647" y="304"/>
                    <a:pt x="3578" y="103"/>
                  </a:cubicBezTo>
                  <a:cubicBezTo>
                    <a:pt x="3036" y="1"/>
                    <a:pt x="1592" y="4"/>
                    <a:pt x="969" y="523"/>
                  </a:cubicBezTo>
                  <a:cubicBezTo>
                    <a:pt x="627" y="807"/>
                    <a:pt x="1" y="2583"/>
                    <a:pt x="1343" y="4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440427" y="2253111"/>
              <a:ext cx="233509" cy="246970"/>
            </a:xfrm>
            <a:custGeom>
              <a:avLst/>
              <a:gdLst/>
              <a:ahLst/>
              <a:cxnLst/>
              <a:rect l="l" t="t" r="r" b="b"/>
              <a:pathLst>
                <a:path w="3415" h="3612" extrusionOk="0">
                  <a:moveTo>
                    <a:pt x="3414" y="2845"/>
                  </a:moveTo>
                  <a:cubicBezTo>
                    <a:pt x="2264" y="1"/>
                    <a:pt x="1" y="3052"/>
                    <a:pt x="2859" y="3612"/>
                  </a:cubicBez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580805" y="2413934"/>
              <a:ext cx="42599" cy="37948"/>
            </a:xfrm>
            <a:custGeom>
              <a:avLst/>
              <a:gdLst/>
              <a:ahLst/>
              <a:cxnLst/>
              <a:rect l="l" t="t" r="r" b="b"/>
              <a:pathLst>
                <a:path w="623" h="555" fill="none" extrusionOk="0">
                  <a:moveTo>
                    <a:pt x="1" y="0"/>
                  </a:moveTo>
                  <a:lnTo>
                    <a:pt x="623" y="555"/>
                  </a:lnTo>
                </a:path>
              </a:pathLst>
            </a:custGeom>
            <a:noFill/>
            <a:ln w="475" cap="flat" cmpd="sng">
              <a:solidFill>
                <a:srgbClr val="874B4F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321314" y="2586517"/>
              <a:ext cx="469001" cy="756843"/>
            </a:xfrm>
            <a:custGeom>
              <a:avLst/>
              <a:gdLst/>
              <a:ahLst/>
              <a:cxnLst/>
              <a:rect l="l" t="t" r="r" b="b"/>
              <a:pathLst>
                <a:path w="6859" h="11069" extrusionOk="0">
                  <a:moveTo>
                    <a:pt x="6736" y="11069"/>
                  </a:moveTo>
                  <a:lnTo>
                    <a:pt x="1738" y="10824"/>
                  </a:lnTo>
                  <a:lnTo>
                    <a:pt x="1594" y="10838"/>
                  </a:lnTo>
                  <a:lnTo>
                    <a:pt x="1523" y="10831"/>
                  </a:lnTo>
                  <a:lnTo>
                    <a:pt x="316" y="10954"/>
                  </a:lnTo>
                  <a:cubicBezTo>
                    <a:pt x="316" y="10954"/>
                    <a:pt x="355" y="9274"/>
                    <a:pt x="253" y="6813"/>
                  </a:cubicBezTo>
                  <a:cubicBezTo>
                    <a:pt x="209" y="5715"/>
                    <a:pt x="0" y="4524"/>
                    <a:pt x="287" y="3317"/>
                  </a:cubicBezTo>
                  <a:cubicBezTo>
                    <a:pt x="1046" y="140"/>
                    <a:pt x="3564" y="0"/>
                    <a:pt x="3411" y="144"/>
                  </a:cubicBezTo>
                  <a:lnTo>
                    <a:pt x="6111" y="2023"/>
                  </a:lnTo>
                  <a:cubicBezTo>
                    <a:pt x="6222" y="2404"/>
                    <a:pt x="6591" y="3153"/>
                    <a:pt x="6765" y="4019"/>
                  </a:cubicBezTo>
                  <a:cubicBezTo>
                    <a:pt x="6778" y="4084"/>
                    <a:pt x="6791" y="4151"/>
                    <a:pt x="6801" y="4217"/>
                  </a:cubicBezTo>
                  <a:cubicBezTo>
                    <a:pt x="6837" y="4445"/>
                    <a:pt x="6858" y="4677"/>
                    <a:pt x="6857" y="4913"/>
                  </a:cubicBezTo>
                  <a:cubicBezTo>
                    <a:pt x="6857" y="4979"/>
                    <a:pt x="6855" y="5049"/>
                    <a:pt x="6847" y="5117"/>
                  </a:cubicBezTo>
                  <a:cubicBezTo>
                    <a:pt x="6842" y="5218"/>
                    <a:pt x="6831" y="5323"/>
                    <a:pt x="6815" y="5422"/>
                  </a:cubicBezTo>
                  <a:cubicBezTo>
                    <a:pt x="6718" y="6021"/>
                    <a:pt x="6440" y="6617"/>
                    <a:pt x="5856" y="7138"/>
                  </a:cubicBezTo>
                  <a:lnTo>
                    <a:pt x="5865" y="7178"/>
                  </a:lnTo>
                  <a:lnTo>
                    <a:pt x="5866" y="71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530343" y="2596021"/>
              <a:ext cx="205816" cy="394319"/>
            </a:xfrm>
            <a:custGeom>
              <a:avLst/>
              <a:gdLst/>
              <a:ahLst/>
              <a:cxnLst/>
              <a:rect l="l" t="t" r="r" b="b"/>
              <a:pathLst>
                <a:path w="3010" h="5767" extrusionOk="0">
                  <a:moveTo>
                    <a:pt x="0" y="1"/>
                  </a:moveTo>
                  <a:lnTo>
                    <a:pt x="3009" y="4128"/>
                  </a:lnTo>
                  <a:lnTo>
                    <a:pt x="1989" y="57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547369" y="2593833"/>
              <a:ext cx="178739" cy="331003"/>
            </a:xfrm>
            <a:custGeom>
              <a:avLst/>
              <a:gdLst/>
              <a:ahLst/>
              <a:cxnLst/>
              <a:rect l="l" t="t" r="r" b="b"/>
              <a:pathLst>
                <a:path w="2614" h="4841" extrusionOk="0">
                  <a:moveTo>
                    <a:pt x="1552" y="1044"/>
                  </a:moveTo>
                  <a:lnTo>
                    <a:pt x="1" y="1"/>
                  </a:lnTo>
                  <a:lnTo>
                    <a:pt x="2614" y="4841"/>
                  </a:lnTo>
                  <a:lnTo>
                    <a:pt x="2466" y="1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398990" y="2823101"/>
              <a:ext cx="382982" cy="520265"/>
            </a:xfrm>
            <a:custGeom>
              <a:avLst/>
              <a:gdLst/>
              <a:ahLst/>
              <a:cxnLst/>
              <a:rect l="l" t="t" r="r" b="b"/>
              <a:pathLst>
                <a:path w="5601" h="7609" extrusionOk="0">
                  <a:moveTo>
                    <a:pt x="5600" y="7609"/>
                  </a:moveTo>
                  <a:lnTo>
                    <a:pt x="43" y="7376"/>
                  </a:lnTo>
                  <a:cubicBezTo>
                    <a:pt x="1" y="5889"/>
                    <a:pt x="5" y="1526"/>
                    <a:pt x="321" y="1"/>
                  </a:cubicBezTo>
                  <a:lnTo>
                    <a:pt x="3471" y="2790"/>
                  </a:lnTo>
                  <a:lnTo>
                    <a:pt x="5351" y="30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637011" y="2348224"/>
              <a:ext cx="43420" cy="110562"/>
            </a:xfrm>
            <a:custGeom>
              <a:avLst/>
              <a:gdLst/>
              <a:ahLst/>
              <a:cxnLst/>
              <a:rect l="l" t="t" r="r" b="b"/>
              <a:pathLst>
                <a:path w="635" h="1617" extrusionOk="0">
                  <a:moveTo>
                    <a:pt x="634" y="1"/>
                  </a:moveTo>
                  <a:lnTo>
                    <a:pt x="626" y="1616"/>
                  </a:lnTo>
                  <a:lnTo>
                    <a:pt x="404" y="1581"/>
                  </a:lnTo>
                  <a:lnTo>
                    <a:pt x="1" y="5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760432" y="2400053"/>
              <a:ext cx="30907" cy="59623"/>
            </a:xfrm>
            <a:custGeom>
              <a:avLst/>
              <a:gdLst/>
              <a:ahLst/>
              <a:cxnLst/>
              <a:rect l="l" t="t" r="r" b="b"/>
              <a:pathLst>
                <a:path w="452" h="872" extrusionOk="0">
                  <a:moveTo>
                    <a:pt x="418" y="409"/>
                  </a:moveTo>
                  <a:cubicBezTo>
                    <a:pt x="451" y="641"/>
                    <a:pt x="393" y="842"/>
                    <a:pt x="287" y="857"/>
                  </a:cubicBezTo>
                  <a:cubicBezTo>
                    <a:pt x="181" y="872"/>
                    <a:pt x="68" y="697"/>
                    <a:pt x="34" y="464"/>
                  </a:cubicBezTo>
                  <a:cubicBezTo>
                    <a:pt x="1" y="232"/>
                    <a:pt x="59" y="31"/>
                    <a:pt x="165" y="16"/>
                  </a:cubicBezTo>
                  <a:cubicBezTo>
                    <a:pt x="272" y="1"/>
                    <a:pt x="385" y="177"/>
                    <a:pt x="418" y="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726312" y="2352942"/>
              <a:ext cx="80549" cy="41093"/>
            </a:xfrm>
            <a:custGeom>
              <a:avLst/>
              <a:gdLst/>
              <a:ahLst/>
              <a:cxnLst/>
              <a:rect l="l" t="t" r="r" b="b"/>
              <a:pathLst>
                <a:path w="1178" h="601" extrusionOk="0">
                  <a:moveTo>
                    <a:pt x="583" y="451"/>
                  </a:moveTo>
                  <a:cubicBezTo>
                    <a:pt x="105" y="601"/>
                    <a:pt x="0" y="353"/>
                    <a:pt x="349" y="182"/>
                  </a:cubicBezTo>
                  <a:cubicBezTo>
                    <a:pt x="724" y="0"/>
                    <a:pt x="1178" y="265"/>
                    <a:pt x="583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847202" y="2384053"/>
              <a:ext cx="30907" cy="59691"/>
            </a:xfrm>
            <a:custGeom>
              <a:avLst/>
              <a:gdLst/>
              <a:ahLst/>
              <a:cxnLst/>
              <a:rect l="l" t="t" r="r" b="b"/>
              <a:pathLst>
                <a:path w="452" h="873" extrusionOk="0">
                  <a:moveTo>
                    <a:pt x="418" y="410"/>
                  </a:moveTo>
                  <a:cubicBezTo>
                    <a:pt x="451" y="642"/>
                    <a:pt x="393" y="842"/>
                    <a:pt x="287" y="858"/>
                  </a:cubicBezTo>
                  <a:cubicBezTo>
                    <a:pt x="181" y="873"/>
                    <a:pt x="68" y="697"/>
                    <a:pt x="34" y="465"/>
                  </a:cubicBezTo>
                  <a:cubicBezTo>
                    <a:pt x="1" y="233"/>
                    <a:pt x="59" y="31"/>
                    <a:pt x="165" y="16"/>
                  </a:cubicBezTo>
                  <a:cubicBezTo>
                    <a:pt x="271" y="0"/>
                    <a:pt x="384" y="177"/>
                    <a:pt x="418" y="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821971" y="2311642"/>
              <a:ext cx="77267" cy="28102"/>
            </a:xfrm>
            <a:custGeom>
              <a:avLst/>
              <a:gdLst/>
              <a:ahLst/>
              <a:cxnLst/>
              <a:rect l="l" t="t" r="r" b="b"/>
              <a:pathLst>
                <a:path w="1130" h="411" extrusionOk="0">
                  <a:moveTo>
                    <a:pt x="508" y="370"/>
                  </a:moveTo>
                  <a:cubicBezTo>
                    <a:pt x="8" y="338"/>
                    <a:pt x="0" y="68"/>
                    <a:pt x="387" y="36"/>
                  </a:cubicBezTo>
                  <a:cubicBezTo>
                    <a:pt x="802" y="1"/>
                    <a:pt x="1130" y="410"/>
                    <a:pt x="508" y="3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337246" y="3371826"/>
              <a:ext cx="443838" cy="10461"/>
            </a:xfrm>
            <a:custGeom>
              <a:avLst/>
              <a:gdLst/>
              <a:ahLst/>
              <a:cxnLst/>
              <a:rect l="l" t="t" r="r" b="b"/>
              <a:pathLst>
                <a:path w="6491" h="153" fill="none" extrusionOk="0">
                  <a:moveTo>
                    <a:pt x="1" y="1"/>
                  </a:moveTo>
                  <a:lnTo>
                    <a:pt x="6490" y="153"/>
                  </a:lnTo>
                </a:path>
              </a:pathLst>
            </a:custGeom>
            <a:noFill/>
            <a:ln w="475" cap="flat" cmpd="sng">
              <a:solidFill>
                <a:srgbClr val="3B3B3A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399195" y="3380647"/>
              <a:ext cx="110156" cy="58187"/>
            </a:xfrm>
            <a:custGeom>
              <a:avLst/>
              <a:gdLst/>
              <a:ahLst/>
              <a:cxnLst/>
              <a:rect l="l" t="t" r="r" b="b"/>
              <a:pathLst>
                <a:path w="1611" h="851" fill="none" extrusionOk="0">
                  <a:moveTo>
                    <a:pt x="0" y="850"/>
                  </a:moveTo>
                  <a:lnTo>
                    <a:pt x="1431" y="690"/>
                  </a:lnTo>
                  <a:lnTo>
                    <a:pt x="1611" y="1"/>
                  </a:lnTo>
                </a:path>
              </a:pathLst>
            </a:custGeom>
            <a:noFill/>
            <a:ln w="475" cap="flat" cmpd="sng">
              <a:solidFill>
                <a:srgbClr val="3B3B3A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573147" y="3426391"/>
              <a:ext cx="384076" cy="267962"/>
            </a:xfrm>
            <a:custGeom>
              <a:avLst/>
              <a:gdLst/>
              <a:ahLst/>
              <a:cxnLst/>
              <a:rect l="l" t="t" r="r" b="b"/>
              <a:pathLst>
                <a:path w="5617" h="3919" fill="none" extrusionOk="0">
                  <a:moveTo>
                    <a:pt x="5079" y="3918"/>
                  </a:moveTo>
                  <a:lnTo>
                    <a:pt x="5312" y="2845"/>
                  </a:lnTo>
                  <a:cubicBezTo>
                    <a:pt x="5616" y="1441"/>
                    <a:pt x="4567" y="108"/>
                    <a:pt x="3131" y="74"/>
                  </a:cubicBezTo>
                  <a:lnTo>
                    <a:pt x="3131" y="74"/>
                  </a:lnTo>
                  <a:lnTo>
                    <a:pt x="1" y="1"/>
                  </a:lnTo>
                </a:path>
              </a:pathLst>
            </a:custGeom>
            <a:noFill/>
            <a:ln w="475" cap="flat" cmpd="sng">
              <a:solidFill>
                <a:srgbClr val="3B3B3A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374375" y="2660159"/>
              <a:ext cx="391530" cy="638964"/>
            </a:xfrm>
            <a:custGeom>
              <a:avLst/>
              <a:gdLst/>
              <a:ahLst/>
              <a:cxnLst/>
              <a:rect l="l" t="t" r="r" b="b"/>
              <a:pathLst>
                <a:path w="5726" h="9345" extrusionOk="0">
                  <a:moveTo>
                    <a:pt x="43" y="1750"/>
                  </a:moveTo>
                  <a:cubicBezTo>
                    <a:pt x="176" y="4435"/>
                    <a:pt x="1126" y="6375"/>
                    <a:pt x="2285" y="8319"/>
                  </a:cubicBezTo>
                  <a:cubicBezTo>
                    <a:pt x="2711" y="9034"/>
                    <a:pt x="3585" y="9345"/>
                    <a:pt x="4365" y="9058"/>
                  </a:cubicBezTo>
                  <a:cubicBezTo>
                    <a:pt x="5268" y="8725"/>
                    <a:pt x="5726" y="7720"/>
                    <a:pt x="5384" y="6822"/>
                  </a:cubicBezTo>
                  <a:lnTo>
                    <a:pt x="2939" y="1174"/>
                  </a:lnTo>
                  <a:cubicBezTo>
                    <a:pt x="2791" y="821"/>
                    <a:pt x="2225" y="0"/>
                    <a:pt x="1469" y="46"/>
                  </a:cubicBezTo>
                  <a:cubicBezTo>
                    <a:pt x="617" y="97"/>
                    <a:pt x="1" y="896"/>
                    <a:pt x="43" y="17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625387" y="2385079"/>
              <a:ext cx="281647" cy="249842"/>
            </a:xfrm>
            <a:custGeom>
              <a:avLst/>
              <a:gdLst/>
              <a:ahLst/>
              <a:cxnLst/>
              <a:rect l="l" t="t" r="r" b="b"/>
              <a:pathLst>
                <a:path w="4119" h="3654" extrusionOk="0">
                  <a:moveTo>
                    <a:pt x="738" y="909"/>
                  </a:moveTo>
                  <a:cubicBezTo>
                    <a:pt x="738" y="909"/>
                    <a:pt x="913" y="1574"/>
                    <a:pt x="1515" y="1748"/>
                  </a:cubicBezTo>
                  <a:cubicBezTo>
                    <a:pt x="2295" y="1972"/>
                    <a:pt x="3101" y="1682"/>
                    <a:pt x="3872" y="1518"/>
                  </a:cubicBezTo>
                  <a:cubicBezTo>
                    <a:pt x="3837" y="2035"/>
                    <a:pt x="4118" y="3485"/>
                    <a:pt x="2728" y="3584"/>
                  </a:cubicBezTo>
                  <a:cubicBezTo>
                    <a:pt x="1752" y="3654"/>
                    <a:pt x="490" y="2673"/>
                    <a:pt x="245" y="2069"/>
                  </a:cubicBezTo>
                  <a:cubicBezTo>
                    <a:pt x="0" y="1465"/>
                    <a:pt x="215" y="115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1810484" y="2367779"/>
              <a:ext cx="72685" cy="143929"/>
            </a:xfrm>
            <a:custGeom>
              <a:avLst/>
              <a:gdLst/>
              <a:ahLst/>
              <a:cxnLst/>
              <a:rect l="l" t="t" r="r" b="b"/>
              <a:pathLst>
                <a:path w="1063" h="2105" extrusionOk="0">
                  <a:moveTo>
                    <a:pt x="16" y="1"/>
                  </a:moveTo>
                  <a:cubicBezTo>
                    <a:pt x="209" y="484"/>
                    <a:pt x="465" y="784"/>
                    <a:pt x="698" y="1050"/>
                  </a:cubicBezTo>
                  <a:cubicBezTo>
                    <a:pt x="1062" y="1464"/>
                    <a:pt x="684" y="2104"/>
                    <a:pt x="144" y="1988"/>
                  </a:cubicBezTo>
                  <a:lnTo>
                    <a:pt x="0" y="1956"/>
                  </a:lnTo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1810484" y="2367779"/>
              <a:ext cx="72685" cy="143929"/>
            </a:xfrm>
            <a:custGeom>
              <a:avLst/>
              <a:gdLst/>
              <a:ahLst/>
              <a:cxnLst/>
              <a:rect l="l" t="t" r="r" b="b"/>
              <a:pathLst>
                <a:path w="1063" h="2105" fill="none" extrusionOk="0">
                  <a:moveTo>
                    <a:pt x="16" y="1"/>
                  </a:moveTo>
                  <a:cubicBezTo>
                    <a:pt x="209" y="484"/>
                    <a:pt x="465" y="784"/>
                    <a:pt x="698" y="1050"/>
                  </a:cubicBezTo>
                  <a:cubicBezTo>
                    <a:pt x="1062" y="1464"/>
                    <a:pt x="684" y="2104"/>
                    <a:pt x="144" y="1988"/>
                  </a:cubicBezTo>
                  <a:lnTo>
                    <a:pt x="0" y="1956"/>
                  </a:lnTo>
                </a:path>
              </a:pathLst>
            </a:custGeom>
            <a:noFill/>
            <a:ln w="9525" cap="flat" cmpd="sng">
              <a:solidFill>
                <a:srgbClr val="874B4F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1767269" y="2524294"/>
              <a:ext cx="50599" cy="34119"/>
            </a:xfrm>
            <a:custGeom>
              <a:avLst/>
              <a:gdLst/>
              <a:ahLst/>
              <a:cxnLst/>
              <a:rect l="l" t="t" r="r" b="b"/>
              <a:pathLst>
                <a:path w="740" h="499" fill="none" extrusionOk="0">
                  <a:moveTo>
                    <a:pt x="740" y="326"/>
                  </a:moveTo>
                  <a:cubicBezTo>
                    <a:pt x="462" y="499"/>
                    <a:pt x="25" y="338"/>
                    <a:pt x="0" y="0"/>
                  </a:cubicBezTo>
                </a:path>
              </a:pathLst>
            </a:custGeom>
            <a:noFill/>
            <a:ln w="475" cap="flat" cmpd="sng">
              <a:solidFill>
                <a:srgbClr val="874B4F"/>
              </a:solidFill>
              <a:prstDash val="solid"/>
              <a:miter lim="11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1620464" y="2673834"/>
              <a:ext cx="105643" cy="251005"/>
            </a:xfrm>
            <a:custGeom>
              <a:avLst/>
              <a:gdLst/>
              <a:ahLst/>
              <a:cxnLst/>
              <a:rect l="l" t="t" r="r" b="b"/>
              <a:pathLst>
                <a:path w="1545" h="3671" extrusionOk="0">
                  <a:moveTo>
                    <a:pt x="665" y="0"/>
                  </a:moveTo>
                  <a:lnTo>
                    <a:pt x="442" y="28"/>
                  </a:lnTo>
                  <a:lnTo>
                    <a:pt x="0" y="367"/>
                  </a:lnTo>
                  <a:lnTo>
                    <a:pt x="693" y="853"/>
                  </a:lnTo>
                  <a:lnTo>
                    <a:pt x="332" y="1423"/>
                  </a:lnTo>
                  <a:lnTo>
                    <a:pt x="1545" y="3671"/>
                  </a:lnTo>
                  <a:lnTo>
                    <a:pt x="1432" y="1251"/>
                  </a:lnTo>
                  <a:lnTo>
                    <a:pt x="1020" y="858"/>
                  </a:lnTo>
                  <a:lnTo>
                    <a:pt x="1105" y="3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1530343" y="2537833"/>
              <a:ext cx="156790" cy="189467"/>
            </a:xfrm>
            <a:custGeom>
              <a:avLst/>
              <a:gdLst/>
              <a:ahLst/>
              <a:cxnLst/>
              <a:rect l="l" t="t" r="r" b="b"/>
              <a:pathLst>
                <a:path w="2293" h="2771" extrusionOk="0">
                  <a:moveTo>
                    <a:pt x="1302" y="2770"/>
                  </a:moveTo>
                  <a:lnTo>
                    <a:pt x="1755" y="2312"/>
                  </a:lnTo>
                  <a:cubicBezTo>
                    <a:pt x="2292" y="1767"/>
                    <a:pt x="2196" y="838"/>
                    <a:pt x="1528" y="468"/>
                  </a:cubicBezTo>
                  <a:cubicBezTo>
                    <a:pt x="1498" y="451"/>
                    <a:pt x="1467" y="436"/>
                    <a:pt x="1435" y="421"/>
                  </a:cubicBezTo>
                  <a:lnTo>
                    <a:pt x="510" y="0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1702790" y="2519097"/>
              <a:ext cx="106806" cy="212988"/>
            </a:xfrm>
            <a:custGeom>
              <a:avLst/>
              <a:gdLst/>
              <a:ahLst/>
              <a:cxnLst/>
              <a:rect l="l" t="t" r="r" b="b"/>
              <a:pathLst>
                <a:path w="1562" h="3115" extrusionOk="0">
                  <a:moveTo>
                    <a:pt x="494" y="3115"/>
                  </a:moveTo>
                  <a:lnTo>
                    <a:pt x="0" y="1265"/>
                  </a:lnTo>
                  <a:lnTo>
                    <a:pt x="145" y="207"/>
                  </a:lnTo>
                  <a:cubicBezTo>
                    <a:pt x="164" y="76"/>
                    <a:pt x="303" y="1"/>
                    <a:pt x="421" y="58"/>
                  </a:cubicBezTo>
                  <a:cubicBezTo>
                    <a:pt x="491" y="91"/>
                    <a:pt x="534" y="162"/>
                    <a:pt x="532" y="239"/>
                  </a:cubicBezTo>
                  <a:lnTo>
                    <a:pt x="517" y="776"/>
                  </a:lnTo>
                  <a:lnTo>
                    <a:pt x="1562" y="1747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1769526" y="2515268"/>
              <a:ext cx="172243" cy="227484"/>
            </a:xfrm>
            <a:custGeom>
              <a:avLst/>
              <a:gdLst/>
              <a:ahLst/>
              <a:cxnLst/>
              <a:rect l="l" t="t" r="r" b="b"/>
              <a:pathLst>
                <a:path w="2519" h="3327" extrusionOk="0">
                  <a:moveTo>
                    <a:pt x="0" y="1400"/>
                  </a:moveTo>
                  <a:lnTo>
                    <a:pt x="1692" y="768"/>
                  </a:lnTo>
                  <a:lnTo>
                    <a:pt x="1765" y="1"/>
                  </a:lnTo>
                  <a:lnTo>
                    <a:pt x="2232" y="130"/>
                  </a:lnTo>
                  <a:cubicBezTo>
                    <a:pt x="2371" y="165"/>
                    <a:pt x="2475" y="284"/>
                    <a:pt x="2491" y="427"/>
                  </a:cubicBezTo>
                  <a:lnTo>
                    <a:pt x="2496" y="471"/>
                  </a:lnTo>
                  <a:cubicBezTo>
                    <a:pt x="2519" y="671"/>
                    <a:pt x="2451" y="871"/>
                    <a:pt x="2313" y="1016"/>
                  </a:cubicBezTo>
                  <a:lnTo>
                    <a:pt x="120" y="3326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1710380" y="2579748"/>
              <a:ext cx="213201" cy="207518"/>
            </a:xfrm>
            <a:custGeom>
              <a:avLst/>
              <a:gdLst/>
              <a:ahLst/>
              <a:cxnLst/>
              <a:rect l="l" t="t" r="r" b="b"/>
              <a:pathLst>
                <a:path w="3118" h="3035" extrusionOk="0">
                  <a:moveTo>
                    <a:pt x="2971" y="1"/>
                  </a:moveTo>
                  <a:lnTo>
                    <a:pt x="3095" y="881"/>
                  </a:lnTo>
                  <a:cubicBezTo>
                    <a:pt x="3117" y="1046"/>
                    <a:pt x="3060" y="1212"/>
                    <a:pt x="2939" y="1326"/>
                  </a:cubicBezTo>
                  <a:cubicBezTo>
                    <a:pt x="2989" y="1572"/>
                    <a:pt x="2871" y="1820"/>
                    <a:pt x="2649" y="1936"/>
                  </a:cubicBezTo>
                  <a:lnTo>
                    <a:pt x="551" y="3035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545591" y="2688125"/>
              <a:ext cx="268792" cy="614418"/>
            </a:xfrm>
            <a:custGeom>
              <a:avLst/>
              <a:gdLst/>
              <a:ahLst/>
              <a:cxnLst/>
              <a:rect l="l" t="t" r="r" b="b"/>
              <a:pathLst>
                <a:path w="3931" h="8986" extrusionOk="0">
                  <a:moveTo>
                    <a:pt x="3930" y="533"/>
                  </a:moveTo>
                  <a:cubicBezTo>
                    <a:pt x="3681" y="3135"/>
                    <a:pt x="3475" y="5234"/>
                    <a:pt x="3329" y="6706"/>
                  </a:cubicBezTo>
                  <a:cubicBezTo>
                    <a:pt x="3198" y="8031"/>
                    <a:pt x="1998" y="8986"/>
                    <a:pt x="677" y="8820"/>
                  </a:cubicBezTo>
                  <a:cubicBezTo>
                    <a:pt x="54" y="7757"/>
                    <a:pt x="0" y="6454"/>
                    <a:pt x="534" y="5343"/>
                  </a:cubicBezTo>
                  <a:lnTo>
                    <a:pt x="3104" y="0"/>
                  </a:lnTo>
                  <a:close/>
                </a:path>
              </a:pathLst>
            </a:custGeom>
            <a:solidFill>
              <a:srgbClr val="B48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1679405" y="3177841"/>
              <a:ext cx="387632" cy="255791"/>
            </a:xfrm>
            <a:custGeom>
              <a:avLst/>
              <a:gdLst/>
              <a:ahLst/>
              <a:cxnLst/>
              <a:rect l="l" t="t" r="r" b="b"/>
              <a:pathLst>
                <a:path w="5669" h="3741" extrusionOk="0">
                  <a:moveTo>
                    <a:pt x="2942" y="619"/>
                  </a:moveTo>
                  <a:lnTo>
                    <a:pt x="0" y="3350"/>
                  </a:lnTo>
                  <a:cubicBezTo>
                    <a:pt x="0" y="3350"/>
                    <a:pt x="2704" y="3741"/>
                    <a:pt x="5028" y="2421"/>
                  </a:cubicBezTo>
                  <a:cubicBezTo>
                    <a:pt x="5654" y="2065"/>
                    <a:pt x="5668" y="1107"/>
                    <a:pt x="5276" y="693"/>
                  </a:cubicBezTo>
                  <a:cubicBezTo>
                    <a:pt x="4650" y="32"/>
                    <a:pt x="3608" y="0"/>
                    <a:pt x="2942" y="619"/>
                  </a:cubicBezTo>
                  <a:close/>
                </a:path>
              </a:pathLst>
            </a:custGeom>
            <a:solidFill>
              <a:srgbClr val="874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119807" y="3244166"/>
              <a:ext cx="540661" cy="486420"/>
            </a:xfrm>
            <a:custGeom>
              <a:avLst/>
              <a:gdLst/>
              <a:ahLst/>
              <a:cxnLst/>
              <a:rect l="l" t="t" r="r" b="b"/>
              <a:pathLst>
                <a:path w="7907" h="7114" extrusionOk="0">
                  <a:moveTo>
                    <a:pt x="24" y="4948"/>
                  </a:moveTo>
                  <a:cubicBezTo>
                    <a:pt x="0" y="6054"/>
                    <a:pt x="806" y="6973"/>
                    <a:pt x="1823" y="6998"/>
                  </a:cubicBezTo>
                  <a:lnTo>
                    <a:pt x="2480" y="7016"/>
                  </a:lnTo>
                  <a:lnTo>
                    <a:pt x="6335" y="7114"/>
                  </a:lnTo>
                  <a:lnTo>
                    <a:pt x="7789" y="6492"/>
                  </a:lnTo>
                  <a:lnTo>
                    <a:pt x="7885" y="2018"/>
                  </a:lnTo>
                  <a:cubicBezTo>
                    <a:pt x="7907" y="1014"/>
                    <a:pt x="7176" y="179"/>
                    <a:pt x="6254" y="156"/>
                  </a:cubicBezTo>
                  <a:lnTo>
                    <a:pt x="132" y="1"/>
                  </a:lnTo>
                  <a:lnTo>
                    <a:pt x="69" y="29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1117755" y="3244166"/>
              <a:ext cx="455189" cy="486420"/>
            </a:xfrm>
            <a:custGeom>
              <a:avLst/>
              <a:gdLst/>
              <a:ahLst/>
              <a:cxnLst/>
              <a:rect l="l" t="t" r="r" b="b"/>
              <a:pathLst>
                <a:path w="6657" h="7114" extrusionOk="0">
                  <a:moveTo>
                    <a:pt x="25" y="4948"/>
                  </a:moveTo>
                  <a:cubicBezTo>
                    <a:pt x="1" y="6054"/>
                    <a:pt x="794" y="6973"/>
                    <a:pt x="1795" y="6998"/>
                  </a:cubicBezTo>
                  <a:lnTo>
                    <a:pt x="2441" y="7016"/>
                  </a:lnTo>
                  <a:lnTo>
                    <a:pt x="6237" y="7114"/>
                  </a:lnTo>
                  <a:lnTo>
                    <a:pt x="6318" y="3872"/>
                  </a:lnTo>
                  <a:cubicBezTo>
                    <a:pt x="6318" y="1283"/>
                    <a:pt x="6656" y="105"/>
                    <a:pt x="4165" y="105"/>
                  </a:cubicBezTo>
                  <a:lnTo>
                    <a:pt x="130" y="1"/>
                  </a:lnTo>
                  <a:lnTo>
                    <a:pt x="68" y="29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1866143" y="2673766"/>
              <a:ext cx="296211" cy="551308"/>
            </a:xfrm>
            <a:custGeom>
              <a:avLst/>
              <a:gdLst/>
              <a:ahLst/>
              <a:cxnLst/>
              <a:rect l="l" t="t" r="r" b="b"/>
              <a:pathLst>
                <a:path w="4332" h="8063" extrusionOk="0">
                  <a:moveTo>
                    <a:pt x="389" y="8063"/>
                  </a:moveTo>
                  <a:lnTo>
                    <a:pt x="3125" y="8063"/>
                  </a:lnTo>
                  <a:lnTo>
                    <a:pt x="4332" y="0"/>
                  </a:lnTo>
                  <a:lnTo>
                    <a:pt x="1489" y="0"/>
                  </a:lnTo>
                  <a:cubicBezTo>
                    <a:pt x="1310" y="0"/>
                    <a:pt x="1158" y="130"/>
                    <a:pt x="1132" y="306"/>
                  </a:cubicBezTo>
                  <a:lnTo>
                    <a:pt x="34" y="7649"/>
                  </a:lnTo>
                  <a:cubicBezTo>
                    <a:pt x="0" y="7867"/>
                    <a:pt x="168" y="8063"/>
                    <a:pt x="389" y="80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1897391" y="2673766"/>
              <a:ext cx="936430" cy="551308"/>
            </a:xfrm>
            <a:custGeom>
              <a:avLst/>
              <a:gdLst/>
              <a:ahLst/>
              <a:cxnLst/>
              <a:rect l="l" t="t" r="r" b="b"/>
              <a:pathLst>
                <a:path w="13695" h="8063" extrusionOk="0">
                  <a:moveTo>
                    <a:pt x="389" y="8063"/>
                  </a:moveTo>
                  <a:lnTo>
                    <a:pt x="12207" y="8063"/>
                  </a:lnTo>
                  <a:cubicBezTo>
                    <a:pt x="12386" y="8063"/>
                    <a:pt x="12537" y="7933"/>
                    <a:pt x="12563" y="7757"/>
                  </a:cubicBezTo>
                  <a:lnTo>
                    <a:pt x="13662" y="413"/>
                  </a:lnTo>
                  <a:cubicBezTo>
                    <a:pt x="13695" y="196"/>
                    <a:pt x="13526" y="0"/>
                    <a:pt x="13306" y="0"/>
                  </a:cubicBezTo>
                  <a:lnTo>
                    <a:pt x="1489" y="0"/>
                  </a:lnTo>
                  <a:cubicBezTo>
                    <a:pt x="1311" y="0"/>
                    <a:pt x="1160" y="130"/>
                    <a:pt x="1134" y="306"/>
                  </a:cubicBezTo>
                  <a:lnTo>
                    <a:pt x="34" y="7649"/>
                  </a:lnTo>
                  <a:cubicBezTo>
                    <a:pt x="1" y="7867"/>
                    <a:pt x="170" y="8063"/>
                    <a:pt x="389" y="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234901" y="2931205"/>
              <a:ext cx="319733" cy="293876"/>
            </a:xfrm>
            <a:custGeom>
              <a:avLst/>
              <a:gdLst/>
              <a:ahLst/>
              <a:cxnLst/>
              <a:rect l="l" t="t" r="r" b="b"/>
              <a:pathLst>
                <a:path w="4676" h="4298" extrusionOk="0">
                  <a:moveTo>
                    <a:pt x="1" y="4298"/>
                  </a:moveTo>
                  <a:lnTo>
                    <a:pt x="4073" y="4298"/>
                  </a:lnTo>
                  <a:lnTo>
                    <a:pt x="4675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2278252" y="2931205"/>
              <a:ext cx="332793" cy="418865"/>
            </a:xfrm>
            <a:custGeom>
              <a:avLst/>
              <a:gdLst/>
              <a:ahLst/>
              <a:cxnLst/>
              <a:rect l="l" t="t" r="r" b="b"/>
              <a:pathLst>
                <a:path w="4867" h="6126" extrusionOk="0">
                  <a:moveTo>
                    <a:pt x="2429" y="2888"/>
                  </a:moveTo>
                  <a:cubicBezTo>
                    <a:pt x="2939" y="2888"/>
                    <a:pt x="3401" y="3302"/>
                    <a:pt x="3461" y="3813"/>
                  </a:cubicBezTo>
                  <a:cubicBezTo>
                    <a:pt x="3520" y="4323"/>
                    <a:pt x="3155" y="4736"/>
                    <a:pt x="2646" y="4736"/>
                  </a:cubicBezTo>
                  <a:cubicBezTo>
                    <a:pt x="2136" y="4736"/>
                    <a:pt x="1674" y="4323"/>
                    <a:pt x="1613" y="3813"/>
                  </a:cubicBezTo>
                  <a:cubicBezTo>
                    <a:pt x="1554" y="3302"/>
                    <a:pt x="1918" y="2888"/>
                    <a:pt x="2429" y="2888"/>
                  </a:cubicBezTo>
                  <a:close/>
                  <a:moveTo>
                    <a:pt x="0" y="1"/>
                  </a:moveTo>
                  <a:lnTo>
                    <a:pt x="796" y="6126"/>
                  </a:lnTo>
                  <a:lnTo>
                    <a:pt x="4867" y="6126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2109634" y="3308988"/>
              <a:ext cx="483634" cy="41093"/>
            </a:xfrm>
            <a:custGeom>
              <a:avLst/>
              <a:gdLst/>
              <a:ahLst/>
              <a:cxnLst/>
              <a:rect l="l" t="t" r="r" b="b"/>
              <a:pathLst>
                <a:path w="7073" h="601" extrusionOk="0">
                  <a:moveTo>
                    <a:pt x="0" y="1"/>
                  </a:moveTo>
                  <a:lnTo>
                    <a:pt x="7072" y="1"/>
                  </a:lnTo>
                  <a:lnTo>
                    <a:pt x="7072" y="601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2307175" y="2931205"/>
              <a:ext cx="332862" cy="418865"/>
            </a:xfrm>
            <a:custGeom>
              <a:avLst/>
              <a:gdLst/>
              <a:ahLst/>
              <a:cxnLst/>
              <a:rect l="l" t="t" r="r" b="b"/>
              <a:pathLst>
                <a:path w="4868" h="6126" extrusionOk="0">
                  <a:moveTo>
                    <a:pt x="2429" y="2888"/>
                  </a:moveTo>
                  <a:cubicBezTo>
                    <a:pt x="2939" y="2888"/>
                    <a:pt x="3402" y="3302"/>
                    <a:pt x="3462" y="3813"/>
                  </a:cubicBezTo>
                  <a:cubicBezTo>
                    <a:pt x="3521" y="4323"/>
                    <a:pt x="3156" y="4736"/>
                    <a:pt x="2647" y="4736"/>
                  </a:cubicBezTo>
                  <a:cubicBezTo>
                    <a:pt x="2137" y="4736"/>
                    <a:pt x="1675" y="4323"/>
                    <a:pt x="1614" y="3813"/>
                  </a:cubicBezTo>
                  <a:cubicBezTo>
                    <a:pt x="1554" y="3302"/>
                    <a:pt x="1920" y="2888"/>
                    <a:pt x="2429" y="2888"/>
                  </a:cubicBezTo>
                  <a:close/>
                  <a:moveTo>
                    <a:pt x="0" y="1"/>
                  </a:moveTo>
                  <a:lnTo>
                    <a:pt x="796" y="6126"/>
                  </a:lnTo>
                  <a:lnTo>
                    <a:pt x="4868" y="6126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2800174" y="3453400"/>
              <a:ext cx="268655" cy="1118889"/>
            </a:xfrm>
            <a:custGeom>
              <a:avLst/>
              <a:gdLst/>
              <a:ahLst/>
              <a:cxnLst/>
              <a:rect l="l" t="t" r="r" b="b"/>
              <a:pathLst>
                <a:path w="3929" h="16364" extrusionOk="0">
                  <a:moveTo>
                    <a:pt x="0" y="0"/>
                  </a:moveTo>
                  <a:lnTo>
                    <a:pt x="3296" y="16364"/>
                  </a:lnTo>
                  <a:lnTo>
                    <a:pt x="3928" y="16364"/>
                  </a:lnTo>
                  <a:lnTo>
                    <a:pt x="126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2381022" y="3453400"/>
              <a:ext cx="236449" cy="921353"/>
            </a:xfrm>
            <a:custGeom>
              <a:avLst/>
              <a:gdLst/>
              <a:ahLst/>
              <a:cxnLst/>
              <a:rect l="l" t="t" r="r" b="b"/>
              <a:pathLst>
                <a:path w="3458" h="13475" extrusionOk="0">
                  <a:moveTo>
                    <a:pt x="3457" y="13475"/>
                  </a:moveTo>
                  <a:cubicBezTo>
                    <a:pt x="3205" y="13464"/>
                    <a:pt x="2954" y="13454"/>
                    <a:pt x="2708" y="13444"/>
                  </a:cubicBezTo>
                  <a:lnTo>
                    <a:pt x="0" y="0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267364" y="3453400"/>
              <a:ext cx="268587" cy="1118889"/>
            </a:xfrm>
            <a:custGeom>
              <a:avLst/>
              <a:gdLst/>
              <a:ahLst/>
              <a:cxnLst/>
              <a:rect l="l" t="t" r="r" b="b"/>
              <a:pathLst>
                <a:path w="3928" h="16364" extrusionOk="0">
                  <a:moveTo>
                    <a:pt x="3927" y="0"/>
                  </a:moveTo>
                  <a:lnTo>
                    <a:pt x="632" y="16364"/>
                  </a:lnTo>
                  <a:lnTo>
                    <a:pt x="1" y="16364"/>
                  </a:lnTo>
                  <a:lnTo>
                    <a:pt x="2664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218201" y="3350014"/>
              <a:ext cx="1850637" cy="103451"/>
            </a:xfrm>
            <a:custGeom>
              <a:avLst/>
              <a:gdLst/>
              <a:ahLst/>
              <a:cxnLst/>
              <a:rect l="l" t="t" r="r" b="b"/>
              <a:pathLst>
                <a:path w="27065" h="1513" extrusionOk="0">
                  <a:moveTo>
                    <a:pt x="27064" y="1"/>
                  </a:moveTo>
                  <a:lnTo>
                    <a:pt x="1" y="1"/>
                  </a:lnTo>
                  <a:lnTo>
                    <a:pt x="1" y="1512"/>
                  </a:lnTo>
                  <a:lnTo>
                    <a:pt x="27064" y="1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4" name="Google Shape;1294;p30"/>
          <p:cNvSpPr txBox="1">
            <a:spLocks noGrp="1"/>
          </p:cNvSpPr>
          <p:nvPr>
            <p:ph type="title"/>
          </p:nvPr>
        </p:nvSpPr>
        <p:spPr>
          <a:xfrm>
            <a:off x="2730188" y="1005840"/>
            <a:ext cx="36837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</a:t>
            </a:r>
            <a:r>
              <a:rPr lang="en-US" sz="1800" b="0" i="1" dirty="0">
                <a:latin typeface="Century" panose="02040604050505020304" pitchFamily="18" charset="0"/>
                <a:sym typeface="Fira Sans Extra Condensed SemiBold"/>
              </a:rPr>
              <a:t>isn’t</a:t>
            </a:r>
            <a:r>
              <a:rPr lang="en-US" sz="1800" b="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in the Applicant's Hand</a:t>
            </a:r>
            <a:endParaRPr sz="1800" b="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95" name="Google Shape;1295;p30"/>
          <p:cNvSpPr/>
          <p:nvPr/>
        </p:nvSpPr>
        <p:spPr>
          <a:xfrm>
            <a:off x="5234425" y="2880350"/>
            <a:ext cx="282000" cy="28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0"/>
          <p:cNvSpPr/>
          <p:nvPr/>
        </p:nvSpPr>
        <p:spPr>
          <a:xfrm>
            <a:off x="4430988" y="2377650"/>
            <a:ext cx="282000" cy="28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0"/>
          <p:cNvSpPr/>
          <p:nvPr/>
        </p:nvSpPr>
        <p:spPr>
          <a:xfrm>
            <a:off x="3781163" y="2745500"/>
            <a:ext cx="282000" cy="28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0"/>
          <p:cNvSpPr/>
          <p:nvPr/>
        </p:nvSpPr>
        <p:spPr>
          <a:xfrm>
            <a:off x="3564838" y="3162350"/>
            <a:ext cx="282000" cy="28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0"/>
          <p:cNvSpPr/>
          <p:nvPr/>
        </p:nvSpPr>
        <p:spPr>
          <a:xfrm>
            <a:off x="3993988" y="2095650"/>
            <a:ext cx="282000" cy="28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0"/>
          <p:cNvSpPr/>
          <p:nvPr/>
        </p:nvSpPr>
        <p:spPr>
          <a:xfrm>
            <a:off x="4560050" y="3248175"/>
            <a:ext cx="282000" cy="28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1" name="Google Shape;1301;p30"/>
          <p:cNvCxnSpPr>
            <a:stCxn id="1302" idx="1"/>
            <a:endCxn id="1299" idx="2"/>
          </p:cNvCxnSpPr>
          <p:nvPr/>
        </p:nvCxnSpPr>
        <p:spPr>
          <a:xfrm>
            <a:off x="2162252" y="1855271"/>
            <a:ext cx="1831736" cy="3813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3" name="Google Shape;1303;p30"/>
          <p:cNvCxnSpPr>
            <a:stCxn id="1304" idx="1"/>
            <a:endCxn id="1297" idx="2"/>
          </p:cNvCxnSpPr>
          <p:nvPr/>
        </p:nvCxnSpPr>
        <p:spPr>
          <a:xfrm flipV="1">
            <a:off x="2711665" y="2886500"/>
            <a:ext cx="1069498" cy="17317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5" name="Google Shape;1305;p30"/>
          <p:cNvCxnSpPr>
            <a:stCxn id="1306" idx="1"/>
            <a:endCxn id="1298" idx="2"/>
          </p:cNvCxnSpPr>
          <p:nvPr/>
        </p:nvCxnSpPr>
        <p:spPr>
          <a:xfrm flipV="1">
            <a:off x="2301952" y="3303350"/>
            <a:ext cx="1262886" cy="9502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7" name="Google Shape;1307;p30"/>
          <p:cNvCxnSpPr>
            <a:cxnSpLocks/>
            <a:endCxn id="1308" idx="3"/>
          </p:cNvCxnSpPr>
          <p:nvPr/>
        </p:nvCxnSpPr>
        <p:spPr>
          <a:xfrm>
            <a:off x="4936919" y="3716937"/>
            <a:ext cx="1592774" cy="1955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09" name="Google Shape;1309;p30"/>
          <p:cNvCxnSpPr>
            <a:cxnSpLocks/>
            <a:endCxn id="1310" idx="3"/>
          </p:cNvCxnSpPr>
          <p:nvPr/>
        </p:nvCxnSpPr>
        <p:spPr>
          <a:xfrm>
            <a:off x="5252941" y="2252253"/>
            <a:ext cx="1708552" cy="40729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2" name="Google Shape;1302;p30"/>
          <p:cNvSpPr/>
          <p:nvPr/>
        </p:nvSpPr>
        <p:spPr>
          <a:xfrm flipH="1">
            <a:off x="441152" y="1634471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Preferences and Biases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4" name="Google Shape;1304;p30"/>
          <p:cNvSpPr/>
          <p:nvPr/>
        </p:nvSpPr>
        <p:spPr>
          <a:xfrm flipH="1">
            <a:off x="990565" y="2838872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and Competition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6" name="Google Shape;1306;p30"/>
          <p:cNvSpPr/>
          <p:nvPr/>
        </p:nvSpPr>
        <p:spPr>
          <a:xfrm flipH="1">
            <a:off x="580852" y="4032780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Culture and Fit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8" name="Google Shape;1308;p30"/>
          <p:cNvSpPr/>
          <p:nvPr/>
        </p:nvSpPr>
        <p:spPr>
          <a:xfrm flipH="1">
            <a:off x="6529693" y="3691659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Policies and Criteria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0" name="Google Shape;1310;p30"/>
          <p:cNvSpPr/>
          <p:nvPr/>
        </p:nvSpPr>
        <p:spPr>
          <a:xfrm flipH="1">
            <a:off x="6961493" y="2438750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Initial Screening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2033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3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Customization Techniques</a:t>
            </a:r>
          </a:p>
        </p:txBody>
      </p:sp>
      <p:grpSp>
        <p:nvGrpSpPr>
          <p:cNvPr id="1977" name="Google Shape;1977;p40"/>
          <p:cNvGrpSpPr/>
          <p:nvPr/>
        </p:nvGrpSpPr>
        <p:grpSpPr>
          <a:xfrm>
            <a:off x="2986884" y="1758866"/>
            <a:ext cx="2723741" cy="3037080"/>
            <a:chOff x="2884675" y="877880"/>
            <a:chExt cx="3671305" cy="4093651"/>
          </a:xfrm>
        </p:grpSpPr>
        <p:sp>
          <p:nvSpPr>
            <p:cNvPr id="1978" name="Google Shape;1978;p40"/>
            <p:cNvSpPr/>
            <p:nvPr/>
          </p:nvSpPr>
          <p:spPr>
            <a:xfrm>
              <a:off x="3598036" y="1382839"/>
              <a:ext cx="2029800" cy="202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883702" y="2719886"/>
              <a:ext cx="1164803" cy="1303689"/>
            </a:xfrm>
            <a:custGeom>
              <a:avLst/>
              <a:gdLst/>
              <a:ahLst/>
              <a:cxnLst/>
              <a:rect l="l" t="t" r="r" b="b"/>
              <a:pathLst>
                <a:path w="7850" h="8786" extrusionOk="0">
                  <a:moveTo>
                    <a:pt x="5118" y="1"/>
                  </a:moveTo>
                  <a:lnTo>
                    <a:pt x="1678" y="280"/>
                  </a:lnTo>
                  <a:lnTo>
                    <a:pt x="1545" y="316"/>
                  </a:lnTo>
                  <a:lnTo>
                    <a:pt x="900" y="489"/>
                  </a:lnTo>
                  <a:lnTo>
                    <a:pt x="291" y="651"/>
                  </a:lnTo>
                  <a:lnTo>
                    <a:pt x="0" y="729"/>
                  </a:lnTo>
                  <a:lnTo>
                    <a:pt x="43" y="1204"/>
                  </a:lnTo>
                  <a:lnTo>
                    <a:pt x="537" y="6981"/>
                  </a:lnTo>
                  <a:lnTo>
                    <a:pt x="688" y="8734"/>
                  </a:lnTo>
                  <a:lnTo>
                    <a:pt x="693" y="8786"/>
                  </a:lnTo>
                  <a:lnTo>
                    <a:pt x="6434" y="8786"/>
                  </a:lnTo>
                  <a:lnTo>
                    <a:pt x="6491" y="7869"/>
                  </a:lnTo>
                  <a:lnTo>
                    <a:pt x="6542" y="7057"/>
                  </a:lnTo>
                  <a:lnTo>
                    <a:pt x="6577" y="6452"/>
                  </a:lnTo>
                  <a:lnTo>
                    <a:pt x="6625" y="5682"/>
                  </a:lnTo>
                  <a:lnTo>
                    <a:pt x="6651" y="5248"/>
                  </a:lnTo>
                  <a:lnTo>
                    <a:pt x="7850" y="2350"/>
                  </a:lnTo>
                  <a:lnTo>
                    <a:pt x="7136" y="634"/>
                  </a:lnTo>
                  <a:lnTo>
                    <a:pt x="7125" y="605"/>
                  </a:lnTo>
                  <a:lnTo>
                    <a:pt x="6178" y="336"/>
                  </a:lnTo>
                  <a:lnTo>
                    <a:pt x="6178" y="333"/>
                  </a:lnTo>
                  <a:lnTo>
                    <a:pt x="5849" y="230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4860879" y="3291887"/>
              <a:ext cx="393807" cy="274804"/>
            </a:xfrm>
            <a:custGeom>
              <a:avLst/>
              <a:gdLst/>
              <a:ahLst/>
              <a:cxnLst/>
              <a:rect l="l" t="t" r="r" b="b"/>
              <a:pathLst>
                <a:path w="2654" h="1852" extrusionOk="0">
                  <a:moveTo>
                    <a:pt x="2074" y="0"/>
                  </a:moveTo>
                  <a:cubicBezTo>
                    <a:pt x="2014" y="0"/>
                    <a:pt x="1953" y="14"/>
                    <a:pt x="1896" y="43"/>
                  </a:cubicBezTo>
                  <a:lnTo>
                    <a:pt x="279" y="849"/>
                  </a:lnTo>
                  <a:cubicBezTo>
                    <a:pt x="80" y="947"/>
                    <a:pt x="0" y="1188"/>
                    <a:pt x="99" y="1387"/>
                  </a:cubicBezTo>
                  <a:lnTo>
                    <a:pt x="220" y="1628"/>
                  </a:lnTo>
                  <a:cubicBezTo>
                    <a:pt x="290" y="1770"/>
                    <a:pt x="432" y="1851"/>
                    <a:pt x="579" y="1851"/>
                  </a:cubicBezTo>
                  <a:cubicBezTo>
                    <a:pt x="639" y="1851"/>
                    <a:pt x="701" y="1838"/>
                    <a:pt x="758" y="1809"/>
                  </a:cubicBezTo>
                  <a:lnTo>
                    <a:pt x="2374" y="1003"/>
                  </a:lnTo>
                  <a:cubicBezTo>
                    <a:pt x="2573" y="905"/>
                    <a:pt x="2654" y="663"/>
                    <a:pt x="2554" y="465"/>
                  </a:cubicBezTo>
                  <a:lnTo>
                    <a:pt x="2434" y="223"/>
                  </a:lnTo>
                  <a:cubicBezTo>
                    <a:pt x="2364" y="82"/>
                    <a:pt x="2222" y="0"/>
                    <a:pt x="2074" y="0"/>
                  </a:cubicBezTo>
                  <a:close/>
                </a:path>
              </a:pathLst>
            </a:custGeom>
            <a:solidFill>
              <a:srgbClr val="B0B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4739616" y="3399139"/>
              <a:ext cx="454941" cy="305223"/>
            </a:xfrm>
            <a:custGeom>
              <a:avLst/>
              <a:gdLst/>
              <a:ahLst/>
              <a:cxnLst/>
              <a:rect l="l" t="t" r="r" b="b"/>
              <a:pathLst>
                <a:path w="3066" h="2057" extrusionOk="0">
                  <a:moveTo>
                    <a:pt x="2486" y="0"/>
                  </a:moveTo>
                  <a:cubicBezTo>
                    <a:pt x="2426" y="0"/>
                    <a:pt x="2365" y="14"/>
                    <a:pt x="2308" y="43"/>
                  </a:cubicBezTo>
                  <a:lnTo>
                    <a:pt x="280" y="1053"/>
                  </a:lnTo>
                  <a:cubicBezTo>
                    <a:pt x="82" y="1153"/>
                    <a:pt x="1" y="1394"/>
                    <a:pt x="100" y="1592"/>
                  </a:cubicBezTo>
                  <a:lnTo>
                    <a:pt x="220" y="1834"/>
                  </a:lnTo>
                  <a:cubicBezTo>
                    <a:pt x="291" y="1974"/>
                    <a:pt x="433" y="2056"/>
                    <a:pt x="580" y="2056"/>
                  </a:cubicBezTo>
                  <a:cubicBezTo>
                    <a:pt x="640" y="2056"/>
                    <a:pt x="701" y="2042"/>
                    <a:pt x="759" y="2014"/>
                  </a:cubicBezTo>
                  <a:lnTo>
                    <a:pt x="2786" y="1003"/>
                  </a:lnTo>
                  <a:cubicBezTo>
                    <a:pt x="2985" y="905"/>
                    <a:pt x="3066" y="663"/>
                    <a:pt x="2966" y="465"/>
                  </a:cubicBezTo>
                  <a:lnTo>
                    <a:pt x="2846" y="223"/>
                  </a:lnTo>
                  <a:cubicBezTo>
                    <a:pt x="2776" y="82"/>
                    <a:pt x="2634" y="0"/>
                    <a:pt x="2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921985" y="2660683"/>
              <a:ext cx="1018943" cy="493223"/>
            </a:xfrm>
            <a:custGeom>
              <a:avLst/>
              <a:gdLst/>
              <a:ahLst/>
              <a:cxnLst/>
              <a:rect l="l" t="t" r="r" b="b"/>
              <a:pathLst>
                <a:path w="6867" h="3324" extrusionOk="0">
                  <a:moveTo>
                    <a:pt x="3552" y="1"/>
                  </a:moveTo>
                  <a:lnTo>
                    <a:pt x="1273" y="645"/>
                  </a:lnTo>
                  <a:lnTo>
                    <a:pt x="107" y="976"/>
                  </a:lnTo>
                  <a:lnTo>
                    <a:pt x="44" y="993"/>
                  </a:lnTo>
                  <a:lnTo>
                    <a:pt x="1" y="1004"/>
                  </a:lnTo>
                  <a:cubicBezTo>
                    <a:pt x="12" y="1019"/>
                    <a:pt x="24" y="1035"/>
                    <a:pt x="33" y="1050"/>
                  </a:cubicBezTo>
                  <a:cubicBezTo>
                    <a:pt x="497" y="1698"/>
                    <a:pt x="944" y="2225"/>
                    <a:pt x="1370" y="2646"/>
                  </a:cubicBezTo>
                  <a:cubicBezTo>
                    <a:pt x="1476" y="2749"/>
                    <a:pt x="1288" y="3324"/>
                    <a:pt x="1288" y="3324"/>
                  </a:cubicBezTo>
                  <a:cubicBezTo>
                    <a:pt x="1288" y="3324"/>
                    <a:pt x="3274" y="2579"/>
                    <a:pt x="4868" y="2579"/>
                  </a:cubicBezTo>
                  <a:cubicBezTo>
                    <a:pt x="5534" y="2579"/>
                    <a:pt x="6132" y="2709"/>
                    <a:pt x="6488" y="3077"/>
                  </a:cubicBezTo>
                  <a:cubicBezTo>
                    <a:pt x="6488" y="3077"/>
                    <a:pt x="6666" y="1872"/>
                    <a:pt x="6867" y="1004"/>
                  </a:cubicBezTo>
                  <a:lnTo>
                    <a:pt x="5589" y="618"/>
                  </a:lnTo>
                  <a:lnTo>
                    <a:pt x="3552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4211479" y="2366002"/>
              <a:ext cx="497972" cy="614600"/>
            </a:xfrm>
            <a:custGeom>
              <a:avLst/>
              <a:gdLst/>
              <a:ahLst/>
              <a:cxnLst/>
              <a:rect l="l" t="t" r="r" b="b"/>
              <a:pathLst>
                <a:path w="3356" h="4142" extrusionOk="0">
                  <a:moveTo>
                    <a:pt x="3239" y="1"/>
                  </a:moveTo>
                  <a:lnTo>
                    <a:pt x="0" y="105"/>
                  </a:lnTo>
                  <a:lnTo>
                    <a:pt x="129" y="4142"/>
                  </a:lnTo>
                  <a:lnTo>
                    <a:pt x="2509" y="4066"/>
                  </a:lnTo>
                  <a:cubicBezTo>
                    <a:pt x="2984" y="4050"/>
                    <a:pt x="3355" y="3653"/>
                    <a:pt x="3340" y="3179"/>
                  </a:cubicBezTo>
                  <a:lnTo>
                    <a:pt x="3239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637981" y="2698961"/>
              <a:ext cx="1682629" cy="1059433"/>
            </a:xfrm>
            <a:custGeom>
              <a:avLst/>
              <a:gdLst/>
              <a:ahLst/>
              <a:cxnLst/>
              <a:rect l="l" t="t" r="r" b="b"/>
              <a:pathLst>
                <a:path w="11340" h="7140" extrusionOk="0">
                  <a:moveTo>
                    <a:pt x="3937" y="1"/>
                  </a:moveTo>
                  <a:lnTo>
                    <a:pt x="3187" y="213"/>
                  </a:lnTo>
                  <a:lnTo>
                    <a:pt x="2021" y="544"/>
                  </a:lnTo>
                  <a:lnTo>
                    <a:pt x="1958" y="561"/>
                  </a:lnTo>
                  <a:lnTo>
                    <a:pt x="1915" y="572"/>
                  </a:lnTo>
                  <a:cubicBezTo>
                    <a:pt x="1261" y="750"/>
                    <a:pt x="324" y="1194"/>
                    <a:pt x="201" y="2278"/>
                  </a:cubicBezTo>
                  <a:cubicBezTo>
                    <a:pt x="114" y="3062"/>
                    <a:pt x="0" y="5004"/>
                    <a:pt x="7" y="7140"/>
                  </a:cubicBezTo>
                  <a:lnTo>
                    <a:pt x="2193" y="6948"/>
                  </a:lnTo>
                  <a:lnTo>
                    <a:pt x="3132" y="6866"/>
                  </a:lnTo>
                  <a:lnTo>
                    <a:pt x="7657" y="6469"/>
                  </a:lnTo>
                  <a:lnTo>
                    <a:pt x="8233" y="6419"/>
                  </a:lnTo>
                  <a:lnTo>
                    <a:pt x="11339" y="6148"/>
                  </a:lnTo>
                  <a:cubicBezTo>
                    <a:pt x="11060" y="4424"/>
                    <a:pt x="10353" y="1344"/>
                    <a:pt x="8798" y="572"/>
                  </a:cubicBezTo>
                  <a:lnTo>
                    <a:pt x="8792" y="601"/>
                  </a:lnTo>
                  <a:lnTo>
                    <a:pt x="8781" y="572"/>
                  </a:lnTo>
                  <a:lnTo>
                    <a:pt x="7503" y="186"/>
                  </a:lnTo>
                  <a:lnTo>
                    <a:pt x="7184" y="89"/>
                  </a:lnTo>
                  <a:lnTo>
                    <a:pt x="7184" y="89"/>
                  </a:lnTo>
                  <a:lnTo>
                    <a:pt x="8143" y="2979"/>
                  </a:lnTo>
                  <a:cubicBezTo>
                    <a:pt x="8485" y="4005"/>
                    <a:pt x="8336" y="5131"/>
                    <a:pt x="7740" y="6034"/>
                  </a:cubicBezTo>
                  <a:lnTo>
                    <a:pt x="4267" y="6269"/>
                  </a:lnTo>
                  <a:lnTo>
                    <a:pt x="4267" y="6269"/>
                  </a:lnTo>
                  <a:lnTo>
                    <a:pt x="4442" y="5823"/>
                  </a:lnTo>
                  <a:cubicBezTo>
                    <a:pt x="4681" y="5216"/>
                    <a:pt x="4746" y="4555"/>
                    <a:pt x="4633" y="3914"/>
                  </a:cubicBezTo>
                  <a:lnTo>
                    <a:pt x="3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4222904" y="1641615"/>
              <a:ext cx="801117" cy="1032594"/>
            </a:xfrm>
            <a:custGeom>
              <a:avLst/>
              <a:gdLst/>
              <a:ahLst/>
              <a:cxnLst/>
              <a:rect l="l" t="t" r="r" b="b"/>
              <a:pathLst>
                <a:path w="5399" h="6959" extrusionOk="0">
                  <a:moveTo>
                    <a:pt x="1996" y="1"/>
                  </a:moveTo>
                  <a:cubicBezTo>
                    <a:pt x="1224" y="1"/>
                    <a:pt x="476" y="296"/>
                    <a:pt x="1" y="1075"/>
                  </a:cubicBezTo>
                  <a:lnTo>
                    <a:pt x="3027" y="6953"/>
                  </a:lnTo>
                  <a:cubicBezTo>
                    <a:pt x="3083" y="6957"/>
                    <a:pt x="3140" y="6959"/>
                    <a:pt x="3197" y="6959"/>
                  </a:cubicBezTo>
                  <a:cubicBezTo>
                    <a:pt x="4183" y="6959"/>
                    <a:pt x="5399" y="6427"/>
                    <a:pt x="5399" y="6427"/>
                  </a:cubicBezTo>
                  <a:cubicBezTo>
                    <a:pt x="5399" y="6427"/>
                    <a:pt x="5239" y="2885"/>
                    <a:pt x="4950" y="1692"/>
                  </a:cubicBezTo>
                  <a:cubicBezTo>
                    <a:pt x="4755" y="893"/>
                    <a:pt x="3338" y="1"/>
                    <a:pt x="1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4353778" y="2300270"/>
              <a:ext cx="348699" cy="402710"/>
            </a:xfrm>
            <a:custGeom>
              <a:avLst/>
              <a:gdLst/>
              <a:ahLst/>
              <a:cxnLst/>
              <a:rect l="l" t="t" r="r" b="b"/>
              <a:pathLst>
                <a:path w="2350" h="2714" extrusionOk="0">
                  <a:moveTo>
                    <a:pt x="2274" y="0"/>
                  </a:moveTo>
                  <a:lnTo>
                    <a:pt x="76" y="70"/>
                  </a:lnTo>
                  <a:cubicBezTo>
                    <a:pt x="1" y="1987"/>
                    <a:pt x="746" y="2713"/>
                    <a:pt x="1723" y="2713"/>
                  </a:cubicBezTo>
                  <a:cubicBezTo>
                    <a:pt x="1924" y="2713"/>
                    <a:pt x="2134" y="2682"/>
                    <a:pt x="2349" y="2625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1987" name="Google Shape;1987;p40"/>
            <p:cNvGrpSpPr/>
            <p:nvPr/>
          </p:nvGrpSpPr>
          <p:grpSpPr>
            <a:xfrm>
              <a:off x="3451280" y="3067008"/>
              <a:ext cx="2029782" cy="1172232"/>
              <a:chOff x="8024559" y="1640624"/>
              <a:chExt cx="1042250" cy="684875"/>
            </a:xfrm>
          </p:grpSpPr>
          <p:sp>
            <p:nvSpPr>
              <p:cNvPr id="1988" name="Google Shape;1988;p40"/>
              <p:cNvSpPr/>
              <p:nvPr/>
            </p:nvSpPr>
            <p:spPr>
              <a:xfrm>
                <a:off x="8024559" y="1640624"/>
                <a:ext cx="293400" cy="2352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 flipH="1">
                <a:off x="8773409" y="1640624"/>
                <a:ext cx="293400" cy="2352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8024559" y="1848499"/>
                <a:ext cx="1042200" cy="477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1" name="Google Shape;1991;p40"/>
            <p:cNvSpPr/>
            <p:nvPr/>
          </p:nvSpPr>
          <p:spPr>
            <a:xfrm rot="-2699962">
              <a:off x="3283926" y="1453632"/>
              <a:ext cx="2530386" cy="2177345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 rot="-900026">
              <a:off x="5256540" y="3101456"/>
              <a:ext cx="1058997" cy="1763066"/>
            </a:xfrm>
            <a:custGeom>
              <a:avLst/>
              <a:gdLst/>
              <a:ahLst/>
              <a:cxnLst/>
              <a:rect l="l" t="t" r="r" b="b"/>
              <a:pathLst>
                <a:path w="7137" h="11882" extrusionOk="0">
                  <a:moveTo>
                    <a:pt x="986" y="1"/>
                  </a:moveTo>
                  <a:cubicBezTo>
                    <a:pt x="932" y="1"/>
                    <a:pt x="877" y="14"/>
                    <a:pt x="826" y="41"/>
                  </a:cubicBezTo>
                  <a:lnTo>
                    <a:pt x="230" y="357"/>
                  </a:lnTo>
                  <a:cubicBezTo>
                    <a:pt x="63" y="445"/>
                    <a:pt x="0" y="650"/>
                    <a:pt x="89" y="816"/>
                  </a:cubicBezTo>
                  <a:lnTo>
                    <a:pt x="5850" y="11701"/>
                  </a:lnTo>
                  <a:cubicBezTo>
                    <a:pt x="5911" y="11816"/>
                    <a:pt x="6029" y="11882"/>
                    <a:pt x="6151" y="11882"/>
                  </a:cubicBezTo>
                  <a:cubicBezTo>
                    <a:pt x="6205" y="11882"/>
                    <a:pt x="6260" y="11869"/>
                    <a:pt x="6311" y="11842"/>
                  </a:cubicBezTo>
                  <a:lnTo>
                    <a:pt x="6906" y="11527"/>
                  </a:lnTo>
                  <a:cubicBezTo>
                    <a:pt x="7073" y="11439"/>
                    <a:pt x="7136" y="11233"/>
                    <a:pt x="7048" y="11067"/>
                  </a:cubicBezTo>
                  <a:lnTo>
                    <a:pt x="1287" y="182"/>
                  </a:lnTo>
                  <a:cubicBezTo>
                    <a:pt x="1226" y="67"/>
                    <a:pt x="1108" y="1"/>
                    <a:pt x="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3304327" y="1430765"/>
              <a:ext cx="2453998" cy="2201087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4179725" y="1725152"/>
              <a:ext cx="796369" cy="860025"/>
            </a:xfrm>
            <a:custGeom>
              <a:avLst/>
              <a:gdLst/>
              <a:ahLst/>
              <a:cxnLst/>
              <a:rect l="l" t="t" r="r" b="b"/>
              <a:pathLst>
                <a:path w="5367" h="5796" extrusionOk="0">
                  <a:moveTo>
                    <a:pt x="2656" y="1"/>
                  </a:moveTo>
                  <a:cubicBezTo>
                    <a:pt x="2579" y="1"/>
                    <a:pt x="2502" y="4"/>
                    <a:pt x="2424" y="11"/>
                  </a:cubicBezTo>
                  <a:cubicBezTo>
                    <a:pt x="1028" y="137"/>
                    <a:pt x="0" y="1371"/>
                    <a:pt x="127" y="2766"/>
                  </a:cubicBezTo>
                  <a:lnTo>
                    <a:pt x="270" y="4350"/>
                  </a:lnTo>
                  <a:cubicBezTo>
                    <a:pt x="346" y="5175"/>
                    <a:pt x="1038" y="5796"/>
                    <a:pt x="1850" y="5796"/>
                  </a:cubicBezTo>
                  <a:cubicBezTo>
                    <a:pt x="1898" y="5796"/>
                    <a:pt x="1947" y="5793"/>
                    <a:pt x="1996" y="5789"/>
                  </a:cubicBezTo>
                  <a:lnTo>
                    <a:pt x="3024" y="5696"/>
                  </a:lnTo>
                  <a:cubicBezTo>
                    <a:pt x="4373" y="5574"/>
                    <a:pt x="5366" y="4382"/>
                    <a:pt x="5244" y="3034"/>
                  </a:cubicBezTo>
                  <a:lnTo>
                    <a:pt x="5178" y="2308"/>
                  </a:lnTo>
                  <a:cubicBezTo>
                    <a:pt x="5059" y="991"/>
                    <a:pt x="3953" y="1"/>
                    <a:pt x="2656" y="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3952107" y="1727823"/>
              <a:ext cx="448560" cy="959886"/>
            </a:xfrm>
            <a:custGeom>
              <a:avLst/>
              <a:gdLst/>
              <a:ahLst/>
              <a:cxnLst/>
              <a:rect l="l" t="t" r="r" b="b"/>
              <a:pathLst>
                <a:path w="3023" h="6469" extrusionOk="0">
                  <a:moveTo>
                    <a:pt x="2753" y="0"/>
                  </a:moveTo>
                  <a:cubicBezTo>
                    <a:pt x="1724" y="0"/>
                    <a:pt x="812" y="526"/>
                    <a:pt x="614" y="948"/>
                  </a:cubicBezTo>
                  <a:cubicBezTo>
                    <a:pt x="132" y="1982"/>
                    <a:pt x="0" y="4439"/>
                    <a:pt x="9" y="6043"/>
                  </a:cubicBezTo>
                  <a:cubicBezTo>
                    <a:pt x="478" y="6384"/>
                    <a:pt x="1113" y="6468"/>
                    <a:pt x="1628" y="6468"/>
                  </a:cubicBezTo>
                  <a:cubicBezTo>
                    <a:pt x="2136" y="6468"/>
                    <a:pt x="2528" y="6386"/>
                    <a:pt x="2528" y="6386"/>
                  </a:cubicBezTo>
                  <a:lnTo>
                    <a:pt x="2266" y="4389"/>
                  </a:lnTo>
                  <a:lnTo>
                    <a:pt x="3023" y="13"/>
                  </a:lnTo>
                  <a:cubicBezTo>
                    <a:pt x="2932" y="4"/>
                    <a:pt x="2842" y="0"/>
                    <a:pt x="2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4797144" y="2095210"/>
              <a:ext cx="73598" cy="105055"/>
            </a:xfrm>
            <a:custGeom>
              <a:avLst/>
              <a:gdLst/>
              <a:ahLst/>
              <a:cxnLst/>
              <a:rect l="l" t="t" r="r" b="b"/>
              <a:pathLst>
                <a:path w="496" h="708" extrusionOk="0">
                  <a:moveTo>
                    <a:pt x="249" y="0"/>
                  </a:moveTo>
                  <a:cubicBezTo>
                    <a:pt x="111" y="0"/>
                    <a:pt x="0" y="159"/>
                    <a:pt x="0" y="355"/>
                  </a:cubicBezTo>
                  <a:cubicBezTo>
                    <a:pt x="0" y="550"/>
                    <a:pt x="111" y="708"/>
                    <a:pt x="249" y="708"/>
                  </a:cubicBezTo>
                  <a:cubicBezTo>
                    <a:pt x="385" y="708"/>
                    <a:pt x="495" y="550"/>
                    <a:pt x="495" y="355"/>
                  </a:cubicBezTo>
                  <a:cubicBezTo>
                    <a:pt x="495" y="159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4003892" y="2118357"/>
              <a:ext cx="340389" cy="316055"/>
            </a:xfrm>
            <a:custGeom>
              <a:avLst/>
              <a:gdLst/>
              <a:ahLst/>
              <a:cxnLst/>
              <a:rect l="l" t="t" r="r" b="b"/>
              <a:pathLst>
                <a:path w="2294" h="2130" extrusionOk="0">
                  <a:moveTo>
                    <a:pt x="1083" y="1"/>
                  </a:moveTo>
                  <a:cubicBezTo>
                    <a:pt x="946" y="1"/>
                    <a:pt x="815" y="39"/>
                    <a:pt x="693" y="101"/>
                  </a:cubicBezTo>
                  <a:cubicBezTo>
                    <a:pt x="0" y="452"/>
                    <a:pt x="119" y="2129"/>
                    <a:pt x="1270" y="2129"/>
                  </a:cubicBezTo>
                  <a:cubicBezTo>
                    <a:pt x="1494" y="2129"/>
                    <a:pt x="1756" y="2066"/>
                    <a:pt x="2059" y="1918"/>
                  </a:cubicBezTo>
                  <a:lnTo>
                    <a:pt x="2293" y="1122"/>
                  </a:lnTo>
                  <a:cubicBezTo>
                    <a:pt x="1859" y="277"/>
                    <a:pt x="1448" y="1"/>
                    <a:pt x="1083" y="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4734230" y="1892672"/>
              <a:ext cx="191859" cy="58314"/>
            </a:xfrm>
            <a:custGeom>
              <a:avLst/>
              <a:gdLst/>
              <a:ahLst/>
              <a:cxnLst/>
              <a:rect l="l" t="t" r="r" b="b"/>
              <a:pathLst>
                <a:path w="1293" h="393" extrusionOk="0">
                  <a:moveTo>
                    <a:pt x="548" y="1"/>
                  </a:moveTo>
                  <a:cubicBezTo>
                    <a:pt x="517" y="1"/>
                    <a:pt x="485" y="3"/>
                    <a:pt x="452" y="7"/>
                  </a:cubicBezTo>
                  <a:cubicBezTo>
                    <a:pt x="0" y="69"/>
                    <a:pt x="27" y="384"/>
                    <a:pt x="615" y="392"/>
                  </a:cubicBezTo>
                  <a:cubicBezTo>
                    <a:pt x="623" y="393"/>
                    <a:pt x="630" y="393"/>
                    <a:pt x="637" y="393"/>
                  </a:cubicBezTo>
                  <a:cubicBezTo>
                    <a:pt x="1292" y="393"/>
                    <a:pt x="983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4435240" y="1919825"/>
              <a:ext cx="178653" cy="60540"/>
            </a:xfrm>
            <a:custGeom>
              <a:avLst/>
              <a:gdLst/>
              <a:ahLst/>
              <a:cxnLst/>
              <a:rect l="l" t="t" r="r" b="b"/>
              <a:pathLst>
                <a:path w="1204" h="408" extrusionOk="0">
                  <a:moveTo>
                    <a:pt x="604" y="0"/>
                  </a:moveTo>
                  <a:cubicBezTo>
                    <a:pt x="530" y="0"/>
                    <a:pt x="450" y="12"/>
                    <a:pt x="371" y="39"/>
                  </a:cubicBezTo>
                  <a:cubicBezTo>
                    <a:pt x="1" y="166"/>
                    <a:pt x="12" y="407"/>
                    <a:pt x="388" y="407"/>
                  </a:cubicBezTo>
                  <a:cubicBezTo>
                    <a:pt x="451" y="407"/>
                    <a:pt x="523" y="400"/>
                    <a:pt x="606" y="385"/>
                  </a:cubicBezTo>
                  <a:cubicBezTo>
                    <a:pt x="1203" y="276"/>
                    <a:pt x="967" y="0"/>
                    <a:pt x="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4569971" y="2351015"/>
              <a:ext cx="174201" cy="92442"/>
            </a:xfrm>
            <a:custGeom>
              <a:avLst/>
              <a:gdLst/>
              <a:ahLst/>
              <a:cxnLst/>
              <a:rect l="l" t="t" r="r" b="b"/>
              <a:pathLst>
                <a:path w="1174" h="623" extrusionOk="0">
                  <a:moveTo>
                    <a:pt x="564" y="0"/>
                  </a:moveTo>
                  <a:cubicBezTo>
                    <a:pt x="446" y="0"/>
                    <a:pt x="314" y="8"/>
                    <a:pt x="168" y="26"/>
                  </a:cubicBezTo>
                  <a:cubicBezTo>
                    <a:pt x="60" y="40"/>
                    <a:pt x="1" y="165"/>
                    <a:pt x="62" y="254"/>
                  </a:cubicBezTo>
                  <a:cubicBezTo>
                    <a:pt x="247" y="527"/>
                    <a:pt x="425" y="622"/>
                    <a:pt x="584" y="622"/>
                  </a:cubicBezTo>
                  <a:cubicBezTo>
                    <a:pt x="810" y="622"/>
                    <a:pt x="997" y="429"/>
                    <a:pt x="1109" y="277"/>
                  </a:cubicBezTo>
                  <a:cubicBezTo>
                    <a:pt x="1174" y="189"/>
                    <a:pt x="1128" y="64"/>
                    <a:pt x="1020" y="42"/>
                  </a:cubicBezTo>
                  <a:cubicBezTo>
                    <a:pt x="911" y="20"/>
                    <a:pt x="758" y="0"/>
                    <a:pt x="564" y="0"/>
                  </a:cubicBezTo>
                  <a:close/>
                </a:path>
              </a:pathLst>
            </a:custGeom>
            <a:solidFill>
              <a:srgbClr val="FD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4704702" y="2063160"/>
              <a:ext cx="150460" cy="274359"/>
            </a:xfrm>
            <a:custGeom>
              <a:avLst/>
              <a:gdLst/>
              <a:ahLst/>
              <a:cxnLst/>
              <a:rect l="l" t="t" r="r" b="b"/>
              <a:pathLst>
                <a:path w="1014" h="1849" extrusionOk="0">
                  <a:moveTo>
                    <a:pt x="201" y="0"/>
                  </a:moveTo>
                  <a:lnTo>
                    <a:pt x="0" y="102"/>
                  </a:lnTo>
                  <a:cubicBezTo>
                    <a:pt x="185" y="465"/>
                    <a:pt x="399" y="699"/>
                    <a:pt x="603" y="896"/>
                  </a:cubicBezTo>
                  <a:cubicBezTo>
                    <a:pt x="763" y="1052"/>
                    <a:pt x="752" y="1249"/>
                    <a:pt x="689" y="1380"/>
                  </a:cubicBezTo>
                  <a:cubicBezTo>
                    <a:pt x="630" y="1502"/>
                    <a:pt x="502" y="1624"/>
                    <a:pt x="311" y="1624"/>
                  </a:cubicBezTo>
                  <a:cubicBezTo>
                    <a:pt x="292" y="1624"/>
                    <a:pt x="273" y="1623"/>
                    <a:pt x="253" y="1620"/>
                  </a:cubicBezTo>
                  <a:lnTo>
                    <a:pt x="226" y="1843"/>
                  </a:lnTo>
                  <a:cubicBezTo>
                    <a:pt x="253" y="1846"/>
                    <a:pt x="281" y="1848"/>
                    <a:pt x="308" y="1848"/>
                  </a:cubicBezTo>
                  <a:cubicBezTo>
                    <a:pt x="557" y="1848"/>
                    <a:pt x="781" y="1708"/>
                    <a:pt x="891" y="1477"/>
                  </a:cubicBezTo>
                  <a:cubicBezTo>
                    <a:pt x="1013" y="1222"/>
                    <a:pt x="961" y="932"/>
                    <a:pt x="760" y="735"/>
                  </a:cubicBezTo>
                  <a:cubicBezTo>
                    <a:pt x="570" y="551"/>
                    <a:pt x="370" y="334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4113102" y="2226080"/>
              <a:ext cx="141112" cy="124196"/>
            </a:xfrm>
            <a:custGeom>
              <a:avLst/>
              <a:gdLst/>
              <a:ahLst/>
              <a:cxnLst/>
              <a:rect l="l" t="t" r="r" b="b"/>
              <a:pathLst>
                <a:path w="951" h="837" extrusionOk="0">
                  <a:moveTo>
                    <a:pt x="142" y="1"/>
                  </a:moveTo>
                  <a:lnTo>
                    <a:pt x="0" y="175"/>
                  </a:lnTo>
                  <a:lnTo>
                    <a:pt x="807" y="836"/>
                  </a:lnTo>
                  <a:lnTo>
                    <a:pt x="950" y="66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4537772" y="2114351"/>
              <a:ext cx="73449" cy="105203"/>
            </a:xfrm>
            <a:custGeom>
              <a:avLst/>
              <a:gdLst/>
              <a:ahLst/>
              <a:cxnLst/>
              <a:rect l="l" t="t" r="r" b="b"/>
              <a:pathLst>
                <a:path w="495" h="709" extrusionOk="0">
                  <a:moveTo>
                    <a:pt x="247" y="0"/>
                  </a:moveTo>
                  <a:cubicBezTo>
                    <a:pt x="110" y="0"/>
                    <a:pt x="1" y="159"/>
                    <a:pt x="1" y="355"/>
                  </a:cubicBezTo>
                  <a:cubicBezTo>
                    <a:pt x="1" y="550"/>
                    <a:pt x="110" y="708"/>
                    <a:pt x="247" y="708"/>
                  </a:cubicBezTo>
                  <a:cubicBezTo>
                    <a:pt x="384" y="708"/>
                    <a:pt x="494" y="550"/>
                    <a:pt x="494" y="355"/>
                  </a:cubicBezTo>
                  <a:cubicBezTo>
                    <a:pt x="494" y="159"/>
                    <a:pt x="384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4222756" y="1725449"/>
              <a:ext cx="271095" cy="325551"/>
            </a:xfrm>
            <a:custGeom>
              <a:avLst/>
              <a:gdLst/>
              <a:ahLst/>
              <a:cxnLst/>
              <a:rect l="l" t="t" r="r" b="b"/>
              <a:pathLst>
                <a:path w="1827" h="2194" extrusionOk="0">
                  <a:moveTo>
                    <a:pt x="1490" y="1"/>
                  </a:moveTo>
                  <a:cubicBezTo>
                    <a:pt x="957" y="1"/>
                    <a:pt x="1" y="262"/>
                    <a:pt x="211" y="2194"/>
                  </a:cubicBezTo>
                  <a:cubicBezTo>
                    <a:pt x="1733" y="2142"/>
                    <a:pt x="1826" y="37"/>
                    <a:pt x="1826" y="37"/>
                  </a:cubicBezTo>
                  <a:cubicBezTo>
                    <a:pt x="1826" y="37"/>
                    <a:pt x="1687" y="1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4493702" y="1692509"/>
              <a:ext cx="450341" cy="329558"/>
            </a:xfrm>
            <a:custGeom>
              <a:avLst/>
              <a:gdLst/>
              <a:ahLst/>
              <a:cxnLst/>
              <a:rect l="l" t="t" r="r" b="b"/>
              <a:pathLst>
                <a:path w="3035" h="2221" extrusionOk="0">
                  <a:moveTo>
                    <a:pt x="1039" y="0"/>
                  </a:moveTo>
                  <a:cubicBezTo>
                    <a:pt x="667" y="0"/>
                    <a:pt x="301" y="97"/>
                    <a:pt x="0" y="259"/>
                  </a:cubicBezTo>
                  <a:cubicBezTo>
                    <a:pt x="1179" y="374"/>
                    <a:pt x="2537" y="1362"/>
                    <a:pt x="3034" y="2220"/>
                  </a:cubicBezTo>
                  <a:cubicBezTo>
                    <a:pt x="2896" y="580"/>
                    <a:pt x="1948" y="0"/>
                    <a:pt x="1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6" name="Google Shape;2006;p40"/>
            <p:cNvSpPr/>
            <p:nvPr/>
          </p:nvSpPr>
          <p:spPr>
            <a:xfrm rot="-900026">
              <a:off x="5286863" y="2982296"/>
              <a:ext cx="1058997" cy="1763066"/>
            </a:xfrm>
            <a:custGeom>
              <a:avLst/>
              <a:gdLst/>
              <a:ahLst/>
              <a:cxnLst/>
              <a:rect l="l" t="t" r="r" b="b"/>
              <a:pathLst>
                <a:path w="7137" h="11882" extrusionOk="0">
                  <a:moveTo>
                    <a:pt x="986" y="1"/>
                  </a:moveTo>
                  <a:cubicBezTo>
                    <a:pt x="932" y="1"/>
                    <a:pt x="877" y="14"/>
                    <a:pt x="826" y="41"/>
                  </a:cubicBezTo>
                  <a:lnTo>
                    <a:pt x="230" y="357"/>
                  </a:lnTo>
                  <a:cubicBezTo>
                    <a:pt x="63" y="445"/>
                    <a:pt x="0" y="650"/>
                    <a:pt x="89" y="816"/>
                  </a:cubicBezTo>
                  <a:lnTo>
                    <a:pt x="5850" y="11701"/>
                  </a:lnTo>
                  <a:cubicBezTo>
                    <a:pt x="5911" y="11816"/>
                    <a:pt x="6029" y="11882"/>
                    <a:pt x="6151" y="11882"/>
                  </a:cubicBezTo>
                  <a:cubicBezTo>
                    <a:pt x="6205" y="11882"/>
                    <a:pt x="6260" y="11869"/>
                    <a:pt x="6311" y="11842"/>
                  </a:cubicBezTo>
                  <a:lnTo>
                    <a:pt x="6906" y="11527"/>
                  </a:lnTo>
                  <a:cubicBezTo>
                    <a:pt x="7073" y="11439"/>
                    <a:pt x="7136" y="11233"/>
                    <a:pt x="7048" y="11067"/>
                  </a:cubicBezTo>
                  <a:lnTo>
                    <a:pt x="1287" y="182"/>
                  </a:lnTo>
                  <a:cubicBezTo>
                    <a:pt x="1226" y="67"/>
                    <a:pt x="1108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3364443" y="1399311"/>
              <a:ext cx="2343256" cy="2125283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8" name="Google Shape;2008;p40"/>
            <p:cNvSpPr/>
            <p:nvPr/>
          </p:nvSpPr>
          <p:spPr>
            <a:xfrm rot="-900026">
              <a:off x="3357358" y="1299191"/>
              <a:ext cx="2368017" cy="2157464"/>
            </a:xfrm>
            <a:custGeom>
              <a:avLst/>
              <a:gdLst/>
              <a:ahLst/>
              <a:cxnLst/>
              <a:rect l="l" t="t" r="r" b="b"/>
              <a:pathLst>
                <a:path w="15959" h="14540" extrusionOk="0">
                  <a:moveTo>
                    <a:pt x="7980" y="619"/>
                  </a:moveTo>
                  <a:cubicBezTo>
                    <a:pt x="9683" y="619"/>
                    <a:pt x="11385" y="1268"/>
                    <a:pt x="12682" y="2567"/>
                  </a:cubicBezTo>
                  <a:cubicBezTo>
                    <a:pt x="15281" y="5164"/>
                    <a:pt x="15281" y="9376"/>
                    <a:pt x="12682" y="11974"/>
                  </a:cubicBezTo>
                  <a:cubicBezTo>
                    <a:pt x="11385" y="13272"/>
                    <a:pt x="9683" y="13921"/>
                    <a:pt x="7980" y="13921"/>
                  </a:cubicBezTo>
                  <a:cubicBezTo>
                    <a:pt x="6278" y="13921"/>
                    <a:pt x="4575" y="13272"/>
                    <a:pt x="3276" y="11973"/>
                  </a:cubicBezTo>
                  <a:cubicBezTo>
                    <a:pt x="680" y="9376"/>
                    <a:pt x="680" y="5164"/>
                    <a:pt x="3276" y="2568"/>
                  </a:cubicBezTo>
                  <a:cubicBezTo>
                    <a:pt x="4575" y="1269"/>
                    <a:pt x="6278" y="619"/>
                    <a:pt x="7980" y="619"/>
                  </a:cubicBezTo>
                  <a:close/>
                  <a:moveTo>
                    <a:pt x="7979" y="1"/>
                  </a:moveTo>
                  <a:cubicBezTo>
                    <a:pt x="6119" y="1"/>
                    <a:pt x="4258" y="711"/>
                    <a:pt x="2839" y="2130"/>
                  </a:cubicBezTo>
                  <a:cubicBezTo>
                    <a:pt x="0" y="4969"/>
                    <a:pt x="0" y="9572"/>
                    <a:pt x="2839" y="12411"/>
                  </a:cubicBezTo>
                  <a:cubicBezTo>
                    <a:pt x="4258" y="13830"/>
                    <a:pt x="6119" y="14539"/>
                    <a:pt x="7979" y="14539"/>
                  </a:cubicBezTo>
                  <a:cubicBezTo>
                    <a:pt x="9839" y="14539"/>
                    <a:pt x="11700" y="13830"/>
                    <a:pt x="13119" y="12411"/>
                  </a:cubicBezTo>
                  <a:cubicBezTo>
                    <a:pt x="15959" y="9571"/>
                    <a:pt x="15959" y="4970"/>
                    <a:pt x="13119" y="2130"/>
                  </a:cubicBezTo>
                  <a:cubicBezTo>
                    <a:pt x="11700" y="711"/>
                    <a:pt x="9839" y="1"/>
                    <a:pt x="7979" y="1"/>
                  </a:cubicBezTo>
                  <a:close/>
                </a:path>
              </a:pathLst>
            </a:custGeom>
            <a:solidFill>
              <a:srgbClr val="D5D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9" name="Google Shape;2009;p40"/>
            <p:cNvSpPr/>
            <p:nvPr/>
          </p:nvSpPr>
          <p:spPr>
            <a:xfrm rot="-900026">
              <a:off x="5024966" y="3129041"/>
              <a:ext cx="454937" cy="305220"/>
            </a:xfrm>
            <a:custGeom>
              <a:avLst/>
              <a:gdLst/>
              <a:ahLst/>
              <a:cxnLst/>
              <a:rect l="l" t="t" r="r" b="b"/>
              <a:pathLst>
                <a:path w="3066" h="2057" extrusionOk="0">
                  <a:moveTo>
                    <a:pt x="2486" y="0"/>
                  </a:moveTo>
                  <a:cubicBezTo>
                    <a:pt x="2426" y="0"/>
                    <a:pt x="2365" y="14"/>
                    <a:pt x="2308" y="43"/>
                  </a:cubicBezTo>
                  <a:lnTo>
                    <a:pt x="280" y="1053"/>
                  </a:lnTo>
                  <a:cubicBezTo>
                    <a:pt x="82" y="1153"/>
                    <a:pt x="1" y="1394"/>
                    <a:pt x="100" y="1592"/>
                  </a:cubicBezTo>
                  <a:lnTo>
                    <a:pt x="220" y="1834"/>
                  </a:lnTo>
                  <a:cubicBezTo>
                    <a:pt x="291" y="1974"/>
                    <a:pt x="433" y="2056"/>
                    <a:pt x="580" y="2056"/>
                  </a:cubicBezTo>
                  <a:cubicBezTo>
                    <a:pt x="640" y="2056"/>
                    <a:pt x="701" y="2042"/>
                    <a:pt x="759" y="2014"/>
                  </a:cubicBezTo>
                  <a:lnTo>
                    <a:pt x="2786" y="1003"/>
                  </a:lnTo>
                  <a:cubicBezTo>
                    <a:pt x="2985" y="905"/>
                    <a:pt x="3066" y="663"/>
                    <a:pt x="2966" y="465"/>
                  </a:cubicBezTo>
                  <a:lnTo>
                    <a:pt x="2846" y="223"/>
                  </a:lnTo>
                  <a:cubicBezTo>
                    <a:pt x="2776" y="82"/>
                    <a:pt x="2634" y="0"/>
                    <a:pt x="2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010" name="Google Shape;2010;p40"/>
          <p:cNvSpPr txBox="1">
            <a:spLocks noGrp="1"/>
          </p:cNvSpPr>
          <p:nvPr>
            <p:ph type="title"/>
          </p:nvPr>
        </p:nvSpPr>
        <p:spPr>
          <a:xfrm>
            <a:off x="3084625" y="1143000"/>
            <a:ext cx="2974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Freshers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13" name="Google Shape;2013;p40"/>
          <p:cNvSpPr/>
          <p:nvPr/>
        </p:nvSpPr>
        <p:spPr>
          <a:xfrm flipH="1">
            <a:off x="1010443" y="1301355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Education and Academic Achievements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17" name="Google Shape;2017;p40"/>
          <p:cNvSpPr/>
          <p:nvPr/>
        </p:nvSpPr>
        <p:spPr>
          <a:xfrm flipH="1">
            <a:off x="1014643" y="25032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Relevant Projects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1" name="Google Shape;2021;p40"/>
          <p:cNvSpPr/>
          <p:nvPr/>
        </p:nvSpPr>
        <p:spPr>
          <a:xfrm flipH="1">
            <a:off x="1014643" y="37040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Strong Career Objective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5" name="Google Shape;2025;p40"/>
          <p:cNvSpPr/>
          <p:nvPr/>
        </p:nvSpPr>
        <p:spPr>
          <a:xfrm flipH="1">
            <a:off x="6381800" y="1301352"/>
            <a:ext cx="1724100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Internships and Practical Experience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9" name="Google Shape;2029;p40"/>
          <p:cNvSpPr/>
          <p:nvPr/>
        </p:nvSpPr>
        <p:spPr>
          <a:xfrm flipH="1">
            <a:off x="6383300" y="25032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Transferable Skills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3" name="Google Shape;2033;p40"/>
          <p:cNvSpPr/>
          <p:nvPr/>
        </p:nvSpPr>
        <p:spPr>
          <a:xfrm flipH="1">
            <a:off x="6383300" y="37040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Optimize for ATS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999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3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Customization Techniques</a:t>
            </a:r>
          </a:p>
        </p:txBody>
      </p:sp>
      <p:grpSp>
        <p:nvGrpSpPr>
          <p:cNvPr id="1977" name="Google Shape;1977;p40"/>
          <p:cNvGrpSpPr/>
          <p:nvPr/>
        </p:nvGrpSpPr>
        <p:grpSpPr>
          <a:xfrm>
            <a:off x="2986884" y="1758866"/>
            <a:ext cx="2723741" cy="3037080"/>
            <a:chOff x="2884675" y="877880"/>
            <a:chExt cx="3671305" cy="4093651"/>
          </a:xfrm>
        </p:grpSpPr>
        <p:sp>
          <p:nvSpPr>
            <p:cNvPr id="1978" name="Google Shape;1978;p40"/>
            <p:cNvSpPr/>
            <p:nvPr/>
          </p:nvSpPr>
          <p:spPr>
            <a:xfrm>
              <a:off x="3598036" y="1382839"/>
              <a:ext cx="2029800" cy="202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883702" y="2719886"/>
              <a:ext cx="1164803" cy="1303689"/>
            </a:xfrm>
            <a:custGeom>
              <a:avLst/>
              <a:gdLst/>
              <a:ahLst/>
              <a:cxnLst/>
              <a:rect l="l" t="t" r="r" b="b"/>
              <a:pathLst>
                <a:path w="7850" h="8786" extrusionOk="0">
                  <a:moveTo>
                    <a:pt x="5118" y="1"/>
                  </a:moveTo>
                  <a:lnTo>
                    <a:pt x="1678" y="280"/>
                  </a:lnTo>
                  <a:lnTo>
                    <a:pt x="1545" y="316"/>
                  </a:lnTo>
                  <a:lnTo>
                    <a:pt x="900" y="489"/>
                  </a:lnTo>
                  <a:lnTo>
                    <a:pt x="291" y="651"/>
                  </a:lnTo>
                  <a:lnTo>
                    <a:pt x="0" y="729"/>
                  </a:lnTo>
                  <a:lnTo>
                    <a:pt x="43" y="1204"/>
                  </a:lnTo>
                  <a:lnTo>
                    <a:pt x="537" y="6981"/>
                  </a:lnTo>
                  <a:lnTo>
                    <a:pt x="688" y="8734"/>
                  </a:lnTo>
                  <a:lnTo>
                    <a:pt x="693" y="8786"/>
                  </a:lnTo>
                  <a:lnTo>
                    <a:pt x="6434" y="8786"/>
                  </a:lnTo>
                  <a:lnTo>
                    <a:pt x="6491" y="7869"/>
                  </a:lnTo>
                  <a:lnTo>
                    <a:pt x="6542" y="7057"/>
                  </a:lnTo>
                  <a:lnTo>
                    <a:pt x="6577" y="6452"/>
                  </a:lnTo>
                  <a:lnTo>
                    <a:pt x="6625" y="5682"/>
                  </a:lnTo>
                  <a:lnTo>
                    <a:pt x="6651" y="5248"/>
                  </a:lnTo>
                  <a:lnTo>
                    <a:pt x="7850" y="2350"/>
                  </a:lnTo>
                  <a:lnTo>
                    <a:pt x="7136" y="634"/>
                  </a:lnTo>
                  <a:lnTo>
                    <a:pt x="7125" y="605"/>
                  </a:lnTo>
                  <a:lnTo>
                    <a:pt x="6178" y="336"/>
                  </a:lnTo>
                  <a:lnTo>
                    <a:pt x="6178" y="333"/>
                  </a:lnTo>
                  <a:lnTo>
                    <a:pt x="5849" y="230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4860879" y="3291887"/>
              <a:ext cx="393807" cy="274804"/>
            </a:xfrm>
            <a:custGeom>
              <a:avLst/>
              <a:gdLst/>
              <a:ahLst/>
              <a:cxnLst/>
              <a:rect l="l" t="t" r="r" b="b"/>
              <a:pathLst>
                <a:path w="2654" h="1852" extrusionOk="0">
                  <a:moveTo>
                    <a:pt x="2074" y="0"/>
                  </a:moveTo>
                  <a:cubicBezTo>
                    <a:pt x="2014" y="0"/>
                    <a:pt x="1953" y="14"/>
                    <a:pt x="1896" y="43"/>
                  </a:cubicBezTo>
                  <a:lnTo>
                    <a:pt x="279" y="849"/>
                  </a:lnTo>
                  <a:cubicBezTo>
                    <a:pt x="80" y="947"/>
                    <a:pt x="0" y="1188"/>
                    <a:pt x="99" y="1387"/>
                  </a:cubicBezTo>
                  <a:lnTo>
                    <a:pt x="220" y="1628"/>
                  </a:lnTo>
                  <a:cubicBezTo>
                    <a:pt x="290" y="1770"/>
                    <a:pt x="432" y="1851"/>
                    <a:pt x="579" y="1851"/>
                  </a:cubicBezTo>
                  <a:cubicBezTo>
                    <a:pt x="639" y="1851"/>
                    <a:pt x="701" y="1838"/>
                    <a:pt x="758" y="1809"/>
                  </a:cubicBezTo>
                  <a:lnTo>
                    <a:pt x="2374" y="1003"/>
                  </a:lnTo>
                  <a:cubicBezTo>
                    <a:pt x="2573" y="905"/>
                    <a:pt x="2654" y="663"/>
                    <a:pt x="2554" y="465"/>
                  </a:cubicBezTo>
                  <a:lnTo>
                    <a:pt x="2434" y="223"/>
                  </a:lnTo>
                  <a:cubicBezTo>
                    <a:pt x="2364" y="82"/>
                    <a:pt x="2222" y="0"/>
                    <a:pt x="2074" y="0"/>
                  </a:cubicBezTo>
                  <a:close/>
                </a:path>
              </a:pathLst>
            </a:custGeom>
            <a:solidFill>
              <a:srgbClr val="B0B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4739616" y="3399139"/>
              <a:ext cx="454941" cy="305223"/>
            </a:xfrm>
            <a:custGeom>
              <a:avLst/>
              <a:gdLst/>
              <a:ahLst/>
              <a:cxnLst/>
              <a:rect l="l" t="t" r="r" b="b"/>
              <a:pathLst>
                <a:path w="3066" h="2057" extrusionOk="0">
                  <a:moveTo>
                    <a:pt x="2486" y="0"/>
                  </a:moveTo>
                  <a:cubicBezTo>
                    <a:pt x="2426" y="0"/>
                    <a:pt x="2365" y="14"/>
                    <a:pt x="2308" y="43"/>
                  </a:cubicBezTo>
                  <a:lnTo>
                    <a:pt x="280" y="1053"/>
                  </a:lnTo>
                  <a:cubicBezTo>
                    <a:pt x="82" y="1153"/>
                    <a:pt x="1" y="1394"/>
                    <a:pt x="100" y="1592"/>
                  </a:cubicBezTo>
                  <a:lnTo>
                    <a:pt x="220" y="1834"/>
                  </a:lnTo>
                  <a:cubicBezTo>
                    <a:pt x="291" y="1974"/>
                    <a:pt x="433" y="2056"/>
                    <a:pt x="580" y="2056"/>
                  </a:cubicBezTo>
                  <a:cubicBezTo>
                    <a:pt x="640" y="2056"/>
                    <a:pt x="701" y="2042"/>
                    <a:pt x="759" y="2014"/>
                  </a:cubicBezTo>
                  <a:lnTo>
                    <a:pt x="2786" y="1003"/>
                  </a:lnTo>
                  <a:cubicBezTo>
                    <a:pt x="2985" y="905"/>
                    <a:pt x="3066" y="663"/>
                    <a:pt x="2966" y="465"/>
                  </a:cubicBezTo>
                  <a:lnTo>
                    <a:pt x="2846" y="223"/>
                  </a:lnTo>
                  <a:cubicBezTo>
                    <a:pt x="2776" y="82"/>
                    <a:pt x="2634" y="0"/>
                    <a:pt x="2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921985" y="2660683"/>
              <a:ext cx="1018943" cy="493223"/>
            </a:xfrm>
            <a:custGeom>
              <a:avLst/>
              <a:gdLst/>
              <a:ahLst/>
              <a:cxnLst/>
              <a:rect l="l" t="t" r="r" b="b"/>
              <a:pathLst>
                <a:path w="6867" h="3324" extrusionOk="0">
                  <a:moveTo>
                    <a:pt x="3552" y="1"/>
                  </a:moveTo>
                  <a:lnTo>
                    <a:pt x="1273" y="645"/>
                  </a:lnTo>
                  <a:lnTo>
                    <a:pt x="107" y="976"/>
                  </a:lnTo>
                  <a:lnTo>
                    <a:pt x="44" y="993"/>
                  </a:lnTo>
                  <a:lnTo>
                    <a:pt x="1" y="1004"/>
                  </a:lnTo>
                  <a:cubicBezTo>
                    <a:pt x="12" y="1019"/>
                    <a:pt x="24" y="1035"/>
                    <a:pt x="33" y="1050"/>
                  </a:cubicBezTo>
                  <a:cubicBezTo>
                    <a:pt x="497" y="1698"/>
                    <a:pt x="944" y="2225"/>
                    <a:pt x="1370" y="2646"/>
                  </a:cubicBezTo>
                  <a:cubicBezTo>
                    <a:pt x="1476" y="2749"/>
                    <a:pt x="1288" y="3324"/>
                    <a:pt x="1288" y="3324"/>
                  </a:cubicBezTo>
                  <a:cubicBezTo>
                    <a:pt x="1288" y="3324"/>
                    <a:pt x="3274" y="2579"/>
                    <a:pt x="4868" y="2579"/>
                  </a:cubicBezTo>
                  <a:cubicBezTo>
                    <a:pt x="5534" y="2579"/>
                    <a:pt x="6132" y="2709"/>
                    <a:pt x="6488" y="3077"/>
                  </a:cubicBezTo>
                  <a:cubicBezTo>
                    <a:pt x="6488" y="3077"/>
                    <a:pt x="6666" y="1872"/>
                    <a:pt x="6867" y="1004"/>
                  </a:cubicBezTo>
                  <a:lnTo>
                    <a:pt x="5589" y="618"/>
                  </a:lnTo>
                  <a:lnTo>
                    <a:pt x="3552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4211479" y="2366002"/>
              <a:ext cx="497972" cy="614600"/>
            </a:xfrm>
            <a:custGeom>
              <a:avLst/>
              <a:gdLst/>
              <a:ahLst/>
              <a:cxnLst/>
              <a:rect l="l" t="t" r="r" b="b"/>
              <a:pathLst>
                <a:path w="3356" h="4142" extrusionOk="0">
                  <a:moveTo>
                    <a:pt x="3239" y="1"/>
                  </a:moveTo>
                  <a:lnTo>
                    <a:pt x="0" y="105"/>
                  </a:lnTo>
                  <a:lnTo>
                    <a:pt x="129" y="4142"/>
                  </a:lnTo>
                  <a:lnTo>
                    <a:pt x="2509" y="4066"/>
                  </a:lnTo>
                  <a:cubicBezTo>
                    <a:pt x="2984" y="4050"/>
                    <a:pt x="3355" y="3653"/>
                    <a:pt x="3340" y="3179"/>
                  </a:cubicBezTo>
                  <a:lnTo>
                    <a:pt x="3239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637981" y="2698961"/>
              <a:ext cx="1682629" cy="1059433"/>
            </a:xfrm>
            <a:custGeom>
              <a:avLst/>
              <a:gdLst/>
              <a:ahLst/>
              <a:cxnLst/>
              <a:rect l="l" t="t" r="r" b="b"/>
              <a:pathLst>
                <a:path w="11340" h="7140" extrusionOk="0">
                  <a:moveTo>
                    <a:pt x="3937" y="1"/>
                  </a:moveTo>
                  <a:lnTo>
                    <a:pt x="3187" y="213"/>
                  </a:lnTo>
                  <a:lnTo>
                    <a:pt x="2021" y="544"/>
                  </a:lnTo>
                  <a:lnTo>
                    <a:pt x="1958" y="561"/>
                  </a:lnTo>
                  <a:lnTo>
                    <a:pt x="1915" y="572"/>
                  </a:lnTo>
                  <a:cubicBezTo>
                    <a:pt x="1261" y="750"/>
                    <a:pt x="324" y="1194"/>
                    <a:pt x="201" y="2278"/>
                  </a:cubicBezTo>
                  <a:cubicBezTo>
                    <a:pt x="114" y="3062"/>
                    <a:pt x="0" y="5004"/>
                    <a:pt x="7" y="7140"/>
                  </a:cubicBezTo>
                  <a:lnTo>
                    <a:pt x="2193" y="6948"/>
                  </a:lnTo>
                  <a:lnTo>
                    <a:pt x="3132" y="6866"/>
                  </a:lnTo>
                  <a:lnTo>
                    <a:pt x="7657" y="6469"/>
                  </a:lnTo>
                  <a:lnTo>
                    <a:pt x="8233" y="6419"/>
                  </a:lnTo>
                  <a:lnTo>
                    <a:pt x="11339" y="6148"/>
                  </a:lnTo>
                  <a:cubicBezTo>
                    <a:pt x="11060" y="4424"/>
                    <a:pt x="10353" y="1344"/>
                    <a:pt x="8798" y="572"/>
                  </a:cubicBezTo>
                  <a:lnTo>
                    <a:pt x="8792" y="601"/>
                  </a:lnTo>
                  <a:lnTo>
                    <a:pt x="8781" y="572"/>
                  </a:lnTo>
                  <a:lnTo>
                    <a:pt x="7503" y="186"/>
                  </a:lnTo>
                  <a:lnTo>
                    <a:pt x="7184" y="89"/>
                  </a:lnTo>
                  <a:lnTo>
                    <a:pt x="7184" y="89"/>
                  </a:lnTo>
                  <a:lnTo>
                    <a:pt x="8143" y="2979"/>
                  </a:lnTo>
                  <a:cubicBezTo>
                    <a:pt x="8485" y="4005"/>
                    <a:pt x="8336" y="5131"/>
                    <a:pt x="7740" y="6034"/>
                  </a:cubicBezTo>
                  <a:lnTo>
                    <a:pt x="4267" y="6269"/>
                  </a:lnTo>
                  <a:lnTo>
                    <a:pt x="4267" y="6269"/>
                  </a:lnTo>
                  <a:lnTo>
                    <a:pt x="4442" y="5823"/>
                  </a:lnTo>
                  <a:cubicBezTo>
                    <a:pt x="4681" y="5216"/>
                    <a:pt x="4746" y="4555"/>
                    <a:pt x="4633" y="3914"/>
                  </a:cubicBezTo>
                  <a:lnTo>
                    <a:pt x="393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4222904" y="1641615"/>
              <a:ext cx="801117" cy="1032594"/>
            </a:xfrm>
            <a:custGeom>
              <a:avLst/>
              <a:gdLst/>
              <a:ahLst/>
              <a:cxnLst/>
              <a:rect l="l" t="t" r="r" b="b"/>
              <a:pathLst>
                <a:path w="5399" h="6959" extrusionOk="0">
                  <a:moveTo>
                    <a:pt x="1996" y="1"/>
                  </a:moveTo>
                  <a:cubicBezTo>
                    <a:pt x="1224" y="1"/>
                    <a:pt x="476" y="296"/>
                    <a:pt x="1" y="1075"/>
                  </a:cubicBezTo>
                  <a:lnTo>
                    <a:pt x="3027" y="6953"/>
                  </a:lnTo>
                  <a:cubicBezTo>
                    <a:pt x="3083" y="6957"/>
                    <a:pt x="3140" y="6959"/>
                    <a:pt x="3197" y="6959"/>
                  </a:cubicBezTo>
                  <a:cubicBezTo>
                    <a:pt x="4183" y="6959"/>
                    <a:pt x="5399" y="6427"/>
                    <a:pt x="5399" y="6427"/>
                  </a:cubicBezTo>
                  <a:cubicBezTo>
                    <a:pt x="5399" y="6427"/>
                    <a:pt x="5239" y="2885"/>
                    <a:pt x="4950" y="1692"/>
                  </a:cubicBezTo>
                  <a:cubicBezTo>
                    <a:pt x="4755" y="893"/>
                    <a:pt x="3338" y="1"/>
                    <a:pt x="1996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4353778" y="2300270"/>
              <a:ext cx="348699" cy="402710"/>
            </a:xfrm>
            <a:custGeom>
              <a:avLst/>
              <a:gdLst/>
              <a:ahLst/>
              <a:cxnLst/>
              <a:rect l="l" t="t" r="r" b="b"/>
              <a:pathLst>
                <a:path w="2350" h="2714" extrusionOk="0">
                  <a:moveTo>
                    <a:pt x="2274" y="0"/>
                  </a:moveTo>
                  <a:lnTo>
                    <a:pt x="76" y="70"/>
                  </a:lnTo>
                  <a:cubicBezTo>
                    <a:pt x="1" y="1987"/>
                    <a:pt x="746" y="2713"/>
                    <a:pt x="1723" y="2713"/>
                  </a:cubicBezTo>
                  <a:cubicBezTo>
                    <a:pt x="1924" y="2713"/>
                    <a:pt x="2134" y="2682"/>
                    <a:pt x="2349" y="2625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1987" name="Google Shape;1987;p40"/>
            <p:cNvGrpSpPr/>
            <p:nvPr/>
          </p:nvGrpSpPr>
          <p:grpSpPr>
            <a:xfrm>
              <a:off x="3451280" y="3067008"/>
              <a:ext cx="2029782" cy="1172232"/>
              <a:chOff x="8024559" y="1640624"/>
              <a:chExt cx="1042250" cy="684875"/>
            </a:xfrm>
          </p:grpSpPr>
          <p:sp>
            <p:nvSpPr>
              <p:cNvPr id="1988" name="Google Shape;1988;p40"/>
              <p:cNvSpPr/>
              <p:nvPr/>
            </p:nvSpPr>
            <p:spPr>
              <a:xfrm>
                <a:off x="8024559" y="1640624"/>
                <a:ext cx="293400" cy="2352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 flipH="1">
                <a:off x="8773409" y="1640624"/>
                <a:ext cx="293400" cy="2352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8024559" y="1848499"/>
                <a:ext cx="1042200" cy="477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1" name="Google Shape;1991;p40"/>
            <p:cNvSpPr/>
            <p:nvPr/>
          </p:nvSpPr>
          <p:spPr>
            <a:xfrm rot="-2699962">
              <a:off x="3283926" y="1453632"/>
              <a:ext cx="2530386" cy="2177345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 rot="-900026">
              <a:off x="5256540" y="3101456"/>
              <a:ext cx="1058997" cy="1763066"/>
            </a:xfrm>
            <a:custGeom>
              <a:avLst/>
              <a:gdLst/>
              <a:ahLst/>
              <a:cxnLst/>
              <a:rect l="l" t="t" r="r" b="b"/>
              <a:pathLst>
                <a:path w="7137" h="11882" extrusionOk="0">
                  <a:moveTo>
                    <a:pt x="986" y="1"/>
                  </a:moveTo>
                  <a:cubicBezTo>
                    <a:pt x="932" y="1"/>
                    <a:pt x="877" y="14"/>
                    <a:pt x="826" y="41"/>
                  </a:cubicBezTo>
                  <a:lnTo>
                    <a:pt x="230" y="357"/>
                  </a:lnTo>
                  <a:cubicBezTo>
                    <a:pt x="63" y="445"/>
                    <a:pt x="0" y="650"/>
                    <a:pt x="89" y="816"/>
                  </a:cubicBezTo>
                  <a:lnTo>
                    <a:pt x="5850" y="11701"/>
                  </a:lnTo>
                  <a:cubicBezTo>
                    <a:pt x="5911" y="11816"/>
                    <a:pt x="6029" y="11882"/>
                    <a:pt x="6151" y="11882"/>
                  </a:cubicBezTo>
                  <a:cubicBezTo>
                    <a:pt x="6205" y="11882"/>
                    <a:pt x="6260" y="11869"/>
                    <a:pt x="6311" y="11842"/>
                  </a:cubicBezTo>
                  <a:lnTo>
                    <a:pt x="6906" y="11527"/>
                  </a:lnTo>
                  <a:cubicBezTo>
                    <a:pt x="7073" y="11439"/>
                    <a:pt x="7136" y="11233"/>
                    <a:pt x="7048" y="11067"/>
                  </a:cubicBezTo>
                  <a:lnTo>
                    <a:pt x="1287" y="182"/>
                  </a:lnTo>
                  <a:cubicBezTo>
                    <a:pt x="1226" y="67"/>
                    <a:pt x="1108" y="1"/>
                    <a:pt x="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3304327" y="1430765"/>
              <a:ext cx="2453998" cy="2201087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4179725" y="1725152"/>
              <a:ext cx="796369" cy="860025"/>
            </a:xfrm>
            <a:custGeom>
              <a:avLst/>
              <a:gdLst/>
              <a:ahLst/>
              <a:cxnLst/>
              <a:rect l="l" t="t" r="r" b="b"/>
              <a:pathLst>
                <a:path w="5367" h="5796" extrusionOk="0">
                  <a:moveTo>
                    <a:pt x="2656" y="1"/>
                  </a:moveTo>
                  <a:cubicBezTo>
                    <a:pt x="2579" y="1"/>
                    <a:pt x="2502" y="4"/>
                    <a:pt x="2424" y="11"/>
                  </a:cubicBezTo>
                  <a:cubicBezTo>
                    <a:pt x="1028" y="137"/>
                    <a:pt x="0" y="1371"/>
                    <a:pt x="127" y="2766"/>
                  </a:cubicBezTo>
                  <a:lnTo>
                    <a:pt x="270" y="4350"/>
                  </a:lnTo>
                  <a:cubicBezTo>
                    <a:pt x="346" y="5175"/>
                    <a:pt x="1038" y="5796"/>
                    <a:pt x="1850" y="5796"/>
                  </a:cubicBezTo>
                  <a:cubicBezTo>
                    <a:pt x="1898" y="5796"/>
                    <a:pt x="1947" y="5793"/>
                    <a:pt x="1996" y="5789"/>
                  </a:cubicBezTo>
                  <a:lnTo>
                    <a:pt x="3024" y="5696"/>
                  </a:lnTo>
                  <a:cubicBezTo>
                    <a:pt x="4373" y="5574"/>
                    <a:pt x="5366" y="4382"/>
                    <a:pt x="5244" y="3034"/>
                  </a:cubicBezTo>
                  <a:lnTo>
                    <a:pt x="5178" y="2308"/>
                  </a:lnTo>
                  <a:cubicBezTo>
                    <a:pt x="5059" y="991"/>
                    <a:pt x="3953" y="1"/>
                    <a:pt x="2656" y="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3952107" y="1727823"/>
              <a:ext cx="448560" cy="959886"/>
            </a:xfrm>
            <a:custGeom>
              <a:avLst/>
              <a:gdLst/>
              <a:ahLst/>
              <a:cxnLst/>
              <a:rect l="l" t="t" r="r" b="b"/>
              <a:pathLst>
                <a:path w="3023" h="6469" extrusionOk="0">
                  <a:moveTo>
                    <a:pt x="2753" y="0"/>
                  </a:moveTo>
                  <a:cubicBezTo>
                    <a:pt x="1724" y="0"/>
                    <a:pt x="812" y="526"/>
                    <a:pt x="614" y="948"/>
                  </a:cubicBezTo>
                  <a:cubicBezTo>
                    <a:pt x="132" y="1982"/>
                    <a:pt x="0" y="4439"/>
                    <a:pt x="9" y="6043"/>
                  </a:cubicBezTo>
                  <a:cubicBezTo>
                    <a:pt x="478" y="6384"/>
                    <a:pt x="1113" y="6468"/>
                    <a:pt x="1628" y="6468"/>
                  </a:cubicBezTo>
                  <a:cubicBezTo>
                    <a:pt x="2136" y="6468"/>
                    <a:pt x="2528" y="6386"/>
                    <a:pt x="2528" y="6386"/>
                  </a:cubicBezTo>
                  <a:lnTo>
                    <a:pt x="2266" y="4389"/>
                  </a:lnTo>
                  <a:lnTo>
                    <a:pt x="3023" y="13"/>
                  </a:lnTo>
                  <a:cubicBezTo>
                    <a:pt x="2932" y="4"/>
                    <a:pt x="2842" y="0"/>
                    <a:pt x="275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4797144" y="2095210"/>
              <a:ext cx="73598" cy="105055"/>
            </a:xfrm>
            <a:custGeom>
              <a:avLst/>
              <a:gdLst/>
              <a:ahLst/>
              <a:cxnLst/>
              <a:rect l="l" t="t" r="r" b="b"/>
              <a:pathLst>
                <a:path w="496" h="708" extrusionOk="0">
                  <a:moveTo>
                    <a:pt x="249" y="0"/>
                  </a:moveTo>
                  <a:cubicBezTo>
                    <a:pt x="111" y="0"/>
                    <a:pt x="0" y="159"/>
                    <a:pt x="0" y="355"/>
                  </a:cubicBezTo>
                  <a:cubicBezTo>
                    <a:pt x="0" y="550"/>
                    <a:pt x="111" y="708"/>
                    <a:pt x="249" y="708"/>
                  </a:cubicBezTo>
                  <a:cubicBezTo>
                    <a:pt x="385" y="708"/>
                    <a:pt x="495" y="550"/>
                    <a:pt x="495" y="355"/>
                  </a:cubicBezTo>
                  <a:cubicBezTo>
                    <a:pt x="495" y="159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4003892" y="2118357"/>
              <a:ext cx="340389" cy="316055"/>
            </a:xfrm>
            <a:custGeom>
              <a:avLst/>
              <a:gdLst/>
              <a:ahLst/>
              <a:cxnLst/>
              <a:rect l="l" t="t" r="r" b="b"/>
              <a:pathLst>
                <a:path w="2294" h="2130" extrusionOk="0">
                  <a:moveTo>
                    <a:pt x="1083" y="1"/>
                  </a:moveTo>
                  <a:cubicBezTo>
                    <a:pt x="946" y="1"/>
                    <a:pt x="815" y="39"/>
                    <a:pt x="693" y="101"/>
                  </a:cubicBezTo>
                  <a:cubicBezTo>
                    <a:pt x="0" y="452"/>
                    <a:pt x="119" y="2129"/>
                    <a:pt x="1270" y="2129"/>
                  </a:cubicBezTo>
                  <a:cubicBezTo>
                    <a:pt x="1494" y="2129"/>
                    <a:pt x="1756" y="2066"/>
                    <a:pt x="2059" y="1918"/>
                  </a:cubicBezTo>
                  <a:lnTo>
                    <a:pt x="2293" y="1122"/>
                  </a:lnTo>
                  <a:cubicBezTo>
                    <a:pt x="1859" y="277"/>
                    <a:pt x="1448" y="1"/>
                    <a:pt x="1083" y="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4734230" y="1892672"/>
              <a:ext cx="191859" cy="58314"/>
            </a:xfrm>
            <a:custGeom>
              <a:avLst/>
              <a:gdLst/>
              <a:ahLst/>
              <a:cxnLst/>
              <a:rect l="l" t="t" r="r" b="b"/>
              <a:pathLst>
                <a:path w="1293" h="393" extrusionOk="0">
                  <a:moveTo>
                    <a:pt x="548" y="1"/>
                  </a:moveTo>
                  <a:cubicBezTo>
                    <a:pt x="517" y="1"/>
                    <a:pt x="485" y="3"/>
                    <a:pt x="452" y="7"/>
                  </a:cubicBezTo>
                  <a:cubicBezTo>
                    <a:pt x="0" y="69"/>
                    <a:pt x="27" y="384"/>
                    <a:pt x="615" y="392"/>
                  </a:cubicBezTo>
                  <a:cubicBezTo>
                    <a:pt x="623" y="393"/>
                    <a:pt x="630" y="393"/>
                    <a:pt x="637" y="393"/>
                  </a:cubicBezTo>
                  <a:cubicBezTo>
                    <a:pt x="1292" y="393"/>
                    <a:pt x="983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4435240" y="1919825"/>
              <a:ext cx="178653" cy="60540"/>
            </a:xfrm>
            <a:custGeom>
              <a:avLst/>
              <a:gdLst/>
              <a:ahLst/>
              <a:cxnLst/>
              <a:rect l="l" t="t" r="r" b="b"/>
              <a:pathLst>
                <a:path w="1204" h="408" extrusionOk="0">
                  <a:moveTo>
                    <a:pt x="604" y="0"/>
                  </a:moveTo>
                  <a:cubicBezTo>
                    <a:pt x="530" y="0"/>
                    <a:pt x="450" y="12"/>
                    <a:pt x="371" y="39"/>
                  </a:cubicBezTo>
                  <a:cubicBezTo>
                    <a:pt x="1" y="166"/>
                    <a:pt x="12" y="407"/>
                    <a:pt x="388" y="407"/>
                  </a:cubicBezTo>
                  <a:cubicBezTo>
                    <a:pt x="451" y="407"/>
                    <a:pt x="523" y="400"/>
                    <a:pt x="606" y="385"/>
                  </a:cubicBezTo>
                  <a:cubicBezTo>
                    <a:pt x="1203" y="276"/>
                    <a:pt x="967" y="0"/>
                    <a:pt x="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4569971" y="2351015"/>
              <a:ext cx="174201" cy="92442"/>
            </a:xfrm>
            <a:custGeom>
              <a:avLst/>
              <a:gdLst/>
              <a:ahLst/>
              <a:cxnLst/>
              <a:rect l="l" t="t" r="r" b="b"/>
              <a:pathLst>
                <a:path w="1174" h="623" extrusionOk="0">
                  <a:moveTo>
                    <a:pt x="564" y="0"/>
                  </a:moveTo>
                  <a:cubicBezTo>
                    <a:pt x="446" y="0"/>
                    <a:pt x="314" y="8"/>
                    <a:pt x="168" y="26"/>
                  </a:cubicBezTo>
                  <a:cubicBezTo>
                    <a:pt x="60" y="40"/>
                    <a:pt x="1" y="165"/>
                    <a:pt x="62" y="254"/>
                  </a:cubicBezTo>
                  <a:cubicBezTo>
                    <a:pt x="247" y="527"/>
                    <a:pt x="425" y="622"/>
                    <a:pt x="584" y="622"/>
                  </a:cubicBezTo>
                  <a:cubicBezTo>
                    <a:pt x="810" y="622"/>
                    <a:pt x="997" y="429"/>
                    <a:pt x="1109" y="277"/>
                  </a:cubicBezTo>
                  <a:cubicBezTo>
                    <a:pt x="1174" y="189"/>
                    <a:pt x="1128" y="64"/>
                    <a:pt x="1020" y="42"/>
                  </a:cubicBezTo>
                  <a:cubicBezTo>
                    <a:pt x="911" y="20"/>
                    <a:pt x="758" y="0"/>
                    <a:pt x="564" y="0"/>
                  </a:cubicBezTo>
                  <a:close/>
                </a:path>
              </a:pathLst>
            </a:custGeom>
            <a:solidFill>
              <a:srgbClr val="FD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4704702" y="2063160"/>
              <a:ext cx="150460" cy="274359"/>
            </a:xfrm>
            <a:custGeom>
              <a:avLst/>
              <a:gdLst/>
              <a:ahLst/>
              <a:cxnLst/>
              <a:rect l="l" t="t" r="r" b="b"/>
              <a:pathLst>
                <a:path w="1014" h="1849" extrusionOk="0">
                  <a:moveTo>
                    <a:pt x="201" y="0"/>
                  </a:moveTo>
                  <a:lnTo>
                    <a:pt x="0" y="102"/>
                  </a:lnTo>
                  <a:cubicBezTo>
                    <a:pt x="185" y="465"/>
                    <a:pt x="399" y="699"/>
                    <a:pt x="603" y="896"/>
                  </a:cubicBezTo>
                  <a:cubicBezTo>
                    <a:pt x="763" y="1052"/>
                    <a:pt x="752" y="1249"/>
                    <a:pt x="689" y="1380"/>
                  </a:cubicBezTo>
                  <a:cubicBezTo>
                    <a:pt x="630" y="1502"/>
                    <a:pt x="502" y="1624"/>
                    <a:pt x="311" y="1624"/>
                  </a:cubicBezTo>
                  <a:cubicBezTo>
                    <a:pt x="292" y="1624"/>
                    <a:pt x="273" y="1623"/>
                    <a:pt x="253" y="1620"/>
                  </a:cubicBezTo>
                  <a:lnTo>
                    <a:pt x="226" y="1843"/>
                  </a:lnTo>
                  <a:cubicBezTo>
                    <a:pt x="253" y="1846"/>
                    <a:pt x="281" y="1848"/>
                    <a:pt x="308" y="1848"/>
                  </a:cubicBezTo>
                  <a:cubicBezTo>
                    <a:pt x="557" y="1848"/>
                    <a:pt x="781" y="1708"/>
                    <a:pt x="891" y="1477"/>
                  </a:cubicBezTo>
                  <a:cubicBezTo>
                    <a:pt x="1013" y="1222"/>
                    <a:pt x="961" y="932"/>
                    <a:pt x="760" y="735"/>
                  </a:cubicBezTo>
                  <a:cubicBezTo>
                    <a:pt x="570" y="551"/>
                    <a:pt x="370" y="334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4113102" y="2226080"/>
              <a:ext cx="141112" cy="124196"/>
            </a:xfrm>
            <a:custGeom>
              <a:avLst/>
              <a:gdLst/>
              <a:ahLst/>
              <a:cxnLst/>
              <a:rect l="l" t="t" r="r" b="b"/>
              <a:pathLst>
                <a:path w="951" h="837" extrusionOk="0">
                  <a:moveTo>
                    <a:pt x="142" y="1"/>
                  </a:moveTo>
                  <a:lnTo>
                    <a:pt x="0" y="175"/>
                  </a:lnTo>
                  <a:lnTo>
                    <a:pt x="807" y="836"/>
                  </a:lnTo>
                  <a:lnTo>
                    <a:pt x="950" y="66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4537772" y="2114351"/>
              <a:ext cx="73449" cy="105203"/>
            </a:xfrm>
            <a:custGeom>
              <a:avLst/>
              <a:gdLst/>
              <a:ahLst/>
              <a:cxnLst/>
              <a:rect l="l" t="t" r="r" b="b"/>
              <a:pathLst>
                <a:path w="495" h="709" extrusionOk="0">
                  <a:moveTo>
                    <a:pt x="247" y="0"/>
                  </a:moveTo>
                  <a:cubicBezTo>
                    <a:pt x="110" y="0"/>
                    <a:pt x="1" y="159"/>
                    <a:pt x="1" y="355"/>
                  </a:cubicBezTo>
                  <a:cubicBezTo>
                    <a:pt x="1" y="550"/>
                    <a:pt x="110" y="708"/>
                    <a:pt x="247" y="708"/>
                  </a:cubicBezTo>
                  <a:cubicBezTo>
                    <a:pt x="384" y="708"/>
                    <a:pt x="494" y="550"/>
                    <a:pt x="494" y="355"/>
                  </a:cubicBezTo>
                  <a:cubicBezTo>
                    <a:pt x="494" y="159"/>
                    <a:pt x="384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4222756" y="1725449"/>
              <a:ext cx="271095" cy="325551"/>
            </a:xfrm>
            <a:custGeom>
              <a:avLst/>
              <a:gdLst/>
              <a:ahLst/>
              <a:cxnLst/>
              <a:rect l="l" t="t" r="r" b="b"/>
              <a:pathLst>
                <a:path w="1827" h="2194" extrusionOk="0">
                  <a:moveTo>
                    <a:pt x="1490" y="1"/>
                  </a:moveTo>
                  <a:cubicBezTo>
                    <a:pt x="957" y="1"/>
                    <a:pt x="1" y="262"/>
                    <a:pt x="211" y="2194"/>
                  </a:cubicBezTo>
                  <a:cubicBezTo>
                    <a:pt x="1733" y="2142"/>
                    <a:pt x="1826" y="37"/>
                    <a:pt x="1826" y="37"/>
                  </a:cubicBezTo>
                  <a:cubicBezTo>
                    <a:pt x="1826" y="37"/>
                    <a:pt x="1687" y="1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4493702" y="1692509"/>
              <a:ext cx="450341" cy="329558"/>
            </a:xfrm>
            <a:custGeom>
              <a:avLst/>
              <a:gdLst/>
              <a:ahLst/>
              <a:cxnLst/>
              <a:rect l="l" t="t" r="r" b="b"/>
              <a:pathLst>
                <a:path w="3035" h="2221" extrusionOk="0">
                  <a:moveTo>
                    <a:pt x="1039" y="0"/>
                  </a:moveTo>
                  <a:cubicBezTo>
                    <a:pt x="667" y="0"/>
                    <a:pt x="301" y="97"/>
                    <a:pt x="0" y="259"/>
                  </a:cubicBezTo>
                  <a:cubicBezTo>
                    <a:pt x="1179" y="374"/>
                    <a:pt x="2537" y="1362"/>
                    <a:pt x="3034" y="2220"/>
                  </a:cubicBezTo>
                  <a:cubicBezTo>
                    <a:pt x="2896" y="580"/>
                    <a:pt x="1948" y="0"/>
                    <a:pt x="1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6" name="Google Shape;2006;p40"/>
            <p:cNvSpPr/>
            <p:nvPr/>
          </p:nvSpPr>
          <p:spPr>
            <a:xfrm rot="-900026">
              <a:off x="5286863" y="2982296"/>
              <a:ext cx="1058997" cy="1763066"/>
            </a:xfrm>
            <a:custGeom>
              <a:avLst/>
              <a:gdLst/>
              <a:ahLst/>
              <a:cxnLst/>
              <a:rect l="l" t="t" r="r" b="b"/>
              <a:pathLst>
                <a:path w="7137" h="11882" extrusionOk="0">
                  <a:moveTo>
                    <a:pt x="986" y="1"/>
                  </a:moveTo>
                  <a:cubicBezTo>
                    <a:pt x="932" y="1"/>
                    <a:pt x="877" y="14"/>
                    <a:pt x="826" y="41"/>
                  </a:cubicBezTo>
                  <a:lnTo>
                    <a:pt x="230" y="357"/>
                  </a:lnTo>
                  <a:cubicBezTo>
                    <a:pt x="63" y="445"/>
                    <a:pt x="0" y="650"/>
                    <a:pt x="89" y="816"/>
                  </a:cubicBezTo>
                  <a:lnTo>
                    <a:pt x="5850" y="11701"/>
                  </a:lnTo>
                  <a:cubicBezTo>
                    <a:pt x="5911" y="11816"/>
                    <a:pt x="6029" y="11882"/>
                    <a:pt x="6151" y="11882"/>
                  </a:cubicBezTo>
                  <a:cubicBezTo>
                    <a:pt x="6205" y="11882"/>
                    <a:pt x="6260" y="11869"/>
                    <a:pt x="6311" y="11842"/>
                  </a:cubicBezTo>
                  <a:lnTo>
                    <a:pt x="6906" y="11527"/>
                  </a:lnTo>
                  <a:cubicBezTo>
                    <a:pt x="7073" y="11439"/>
                    <a:pt x="7136" y="11233"/>
                    <a:pt x="7048" y="11067"/>
                  </a:cubicBezTo>
                  <a:lnTo>
                    <a:pt x="1287" y="182"/>
                  </a:lnTo>
                  <a:cubicBezTo>
                    <a:pt x="1226" y="67"/>
                    <a:pt x="1108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3364443" y="1399311"/>
              <a:ext cx="2343256" cy="2125283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8" name="Google Shape;2008;p40"/>
            <p:cNvSpPr/>
            <p:nvPr/>
          </p:nvSpPr>
          <p:spPr>
            <a:xfrm rot="-900026">
              <a:off x="3357358" y="1299191"/>
              <a:ext cx="2368017" cy="2157464"/>
            </a:xfrm>
            <a:custGeom>
              <a:avLst/>
              <a:gdLst/>
              <a:ahLst/>
              <a:cxnLst/>
              <a:rect l="l" t="t" r="r" b="b"/>
              <a:pathLst>
                <a:path w="15959" h="14540" extrusionOk="0">
                  <a:moveTo>
                    <a:pt x="7980" y="619"/>
                  </a:moveTo>
                  <a:cubicBezTo>
                    <a:pt x="9683" y="619"/>
                    <a:pt x="11385" y="1268"/>
                    <a:pt x="12682" y="2567"/>
                  </a:cubicBezTo>
                  <a:cubicBezTo>
                    <a:pt x="15281" y="5164"/>
                    <a:pt x="15281" y="9376"/>
                    <a:pt x="12682" y="11974"/>
                  </a:cubicBezTo>
                  <a:cubicBezTo>
                    <a:pt x="11385" y="13272"/>
                    <a:pt x="9683" y="13921"/>
                    <a:pt x="7980" y="13921"/>
                  </a:cubicBezTo>
                  <a:cubicBezTo>
                    <a:pt x="6278" y="13921"/>
                    <a:pt x="4575" y="13272"/>
                    <a:pt x="3276" y="11973"/>
                  </a:cubicBezTo>
                  <a:cubicBezTo>
                    <a:pt x="680" y="9376"/>
                    <a:pt x="680" y="5164"/>
                    <a:pt x="3276" y="2568"/>
                  </a:cubicBezTo>
                  <a:cubicBezTo>
                    <a:pt x="4575" y="1269"/>
                    <a:pt x="6278" y="619"/>
                    <a:pt x="7980" y="619"/>
                  </a:cubicBezTo>
                  <a:close/>
                  <a:moveTo>
                    <a:pt x="7979" y="1"/>
                  </a:moveTo>
                  <a:cubicBezTo>
                    <a:pt x="6119" y="1"/>
                    <a:pt x="4258" y="711"/>
                    <a:pt x="2839" y="2130"/>
                  </a:cubicBezTo>
                  <a:cubicBezTo>
                    <a:pt x="0" y="4969"/>
                    <a:pt x="0" y="9572"/>
                    <a:pt x="2839" y="12411"/>
                  </a:cubicBezTo>
                  <a:cubicBezTo>
                    <a:pt x="4258" y="13830"/>
                    <a:pt x="6119" y="14539"/>
                    <a:pt x="7979" y="14539"/>
                  </a:cubicBezTo>
                  <a:cubicBezTo>
                    <a:pt x="9839" y="14539"/>
                    <a:pt x="11700" y="13830"/>
                    <a:pt x="13119" y="12411"/>
                  </a:cubicBezTo>
                  <a:cubicBezTo>
                    <a:pt x="15959" y="9571"/>
                    <a:pt x="15959" y="4970"/>
                    <a:pt x="13119" y="2130"/>
                  </a:cubicBezTo>
                  <a:cubicBezTo>
                    <a:pt x="11700" y="711"/>
                    <a:pt x="9839" y="1"/>
                    <a:pt x="7979" y="1"/>
                  </a:cubicBezTo>
                  <a:close/>
                </a:path>
              </a:pathLst>
            </a:custGeom>
            <a:solidFill>
              <a:srgbClr val="D5D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9" name="Google Shape;2009;p40"/>
            <p:cNvSpPr/>
            <p:nvPr/>
          </p:nvSpPr>
          <p:spPr>
            <a:xfrm rot="-900026">
              <a:off x="5024966" y="3129041"/>
              <a:ext cx="454937" cy="305220"/>
            </a:xfrm>
            <a:custGeom>
              <a:avLst/>
              <a:gdLst/>
              <a:ahLst/>
              <a:cxnLst/>
              <a:rect l="l" t="t" r="r" b="b"/>
              <a:pathLst>
                <a:path w="3066" h="2057" extrusionOk="0">
                  <a:moveTo>
                    <a:pt x="2486" y="0"/>
                  </a:moveTo>
                  <a:cubicBezTo>
                    <a:pt x="2426" y="0"/>
                    <a:pt x="2365" y="14"/>
                    <a:pt x="2308" y="43"/>
                  </a:cubicBezTo>
                  <a:lnTo>
                    <a:pt x="280" y="1053"/>
                  </a:lnTo>
                  <a:cubicBezTo>
                    <a:pt x="82" y="1153"/>
                    <a:pt x="1" y="1394"/>
                    <a:pt x="100" y="1592"/>
                  </a:cubicBezTo>
                  <a:lnTo>
                    <a:pt x="220" y="1834"/>
                  </a:lnTo>
                  <a:cubicBezTo>
                    <a:pt x="291" y="1974"/>
                    <a:pt x="433" y="2056"/>
                    <a:pt x="580" y="2056"/>
                  </a:cubicBezTo>
                  <a:cubicBezTo>
                    <a:pt x="640" y="2056"/>
                    <a:pt x="701" y="2042"/>
                    <a:pt x="759" y="2014"/>
                  </a:cubicBezTo>
                  <a:lnTo>
                    <a:pt x="2786" y="1003"/>
                  </a:lnTo>
                  <a:cubicBezTo>
                    <a:pt x="2985" y="905"/>
                    <a:pt x="3066" y="663"/>
                    <a:pt x="2966" y="465"/>
                  </a:cubicBezTo>
                  <a:lnTo>
                    <a:pt x="2846" y="223"/>
                  </a:lnTo>
                  <a:cubicBezTo>
                    <a:pt x="2776" y="82"/>
                    <a:pt x="2634" y="0"/>
                    <a:pt x="2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010" name="Google Shape;2010;p40"/>
          <p:cNvSpPr txBox="1">
            <a:spLocks noGrp="1"/>
          </p:cNvSpPr>
          <p:nvPr>
            <p:ph type="title"/>
          </p:nvPr>
        </p:nvSpPr>
        <p:spPr>
          <a:xfrm>
            <a:off x="3084625" y="1143000"/>
            <a:ext cx="2974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Experienced Professionals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13" name="Google Shape;2013;p40"/>
          <p:cNvSpPr/>
          <p:nvPr/>
        </p:nvSpPr>
        <p:spPr>
          <a:xfrm flipH="1">
            <a:off x="1010443" y="1301355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Career Progression and Stability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17" name="Google Shape;2017;p40"/>
          <p:cNvSpPr/>
          <p:nvPr/>
        </p:nvSpPr>
        <p:spPr>
          <a:xfrm flipH="1">
            <a:off x="1014643" y="25032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Tailor to Specific Roles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1" name="Google Shape;2021;p40"/>
          <p:cNvSpPr/>
          <p:nvPr/>
        </p:nvSpPr>
        <p:spPr>
          <a:xfrm flipH="1">
            <a:off x="1014643" y="37040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Strong Professional Summary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5" name="Google Shape;2025;p40"/>
          <p:cNvSpPr/>
          <p:nvPr/>
        </p:nvSpPr>
        <p:spPr>
          <a:xfrm flipH="1">
            <a:off x="6381800" y="1301352"/>
            <a:ext cx="1816050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Measurable Achievements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9" name="Google Shape;2029;p40"/>
          <p:cNvSpPr/>
          <p:nvPr/>
        </p:nvSpPr>
        <p:spPr>
          <a:xfrm flipH="1">
            <a:off x="6383300" y="25032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Leadership and Team Management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3" name="Google Shape;2033;p40"/>
          <p:cNvSpPr/>
          <p:nvPr/>
        </p:nvSpPr>
        <p:spPr>
          <a:xfrm flipH="1">
            <a:off x="6383300" y="37040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Optimize for ATS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" name="Google Shape;2029;p40">
            <a:extLst>
              <a:ext uri="{FF2B5EF4-FFF2-40B4-BE49-F238E27FC236}">
                <a16:creationId xmlns:a16="http://schemas.microsoft.com/office/drawing/2014/main" id="{842ACFE7-3E70-47FB-BA52-28DBEE85E900}"/>
              </a:ext>
            </a:extLst>
          </p:cNvPr>
          <p:cNvSpPr/>
          <p:nvPr/>
        </p:nvSpPr>
        <p:spPr>
          <a:xfrm flipH="1">
            <a:off x="3431205" y="4269889"/>
            <a:ext cx="1584334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Professional Development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4440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3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Customization Techniques</a:t>
            </a:r>
          </a:p>
        </p:txBody>
      </p:sp>
      <p:grpSp>
        <p:nvGrpSpPr>
          <p:cNvPr id="1977" name="Google Shape;1977;p40"/>
          <p:cNvGrpSpPr/>
          <p:nvPr/>
        </p:nvGrpSpPr>
        <p:grpSpPr>
          <a:xfrm>
            <a:off x="2986884" y="1758866"/>
            <a:ext cx="2723741" cy="3037080"/>
            <a:chOff x="2884675" y="877880"/>
            <a:chExt cx="3671305" cy="4093651"/>
          </a:xfrm>
        </p:grpSpPr>
        <p:sp>
          <p:nvSpPr>
            <p:cNvPr id="1978" name="Google Shape;1978;p40"/>
            <p:cNvSpPr/>
            <p:nvPr/>
          </p:nvSpPr>
          <p:spPr>
            <a:xfrm>
              <a:off x="3598036" y="1382839"/>
              <a:ext cx="2029800" cy="202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883702" y="2719886"/>
              <a:ext cx="1164803" cy="1303689"/>
            </a:xfrm>
            <a:custGeom>
              <a:avLst/>
              <a:gdLst/>
              <a:ahLst/>
              <a:cxnLst/>
              <a:rect l="l" t="t" r="r" b="b"/>
              <a:pathLst>
                <a:path w="7850" h="8786" extrusionOk="0">
                  <a:moveTo>
                    <a:pt x="5118" y="1"/>
                  </a:moveTo>
                  <a:lnTo>
                    <a:pt x="1678" y="280"/>
                  </a:lnTo>
                  <a:lnTo>
                    <a:pt x="1545" y="316"/>
                  </a:lnTo>
                  <a:lnTo>
                    <a:pt x="900" y="489"/>
                  </a:lnTo>
                  <a:lnTo>
                    <a:pt x="291" y="651"/>
                  </a:lnTo>
                  <a:lnTo>
                    <a:pt x="0" y="729"/>
                  </a:lnTo>
                  <a:lnTo>
                    <a:pt x="43" y="1204"/>
                  </a:lnTo>
                  <a:lnTo>
                    <a:pt x="537" y="6981"/>
                  </a:lnTo>
                  <a:lnTo>
                    <a:pt x="688" y="8734"/>
                  </a:lnTo>
                  <a:lnTo>
                    <a:pt x="693" y="8786"/>
                  </a:lnTo>
                  <a:lnTo>
                    <a:pt x="6434" y="8786"/>
                  </a:lnTo>
                  <a:lnTo>
                    <a:pt x="6491" y="7869"/>
                  </a:lnTo>
                  <a:lnTo>
                    <a:pt x="6542" y="7057"/>
                  </a:lnTo>
                  <a:lnTo>
                    <a:pt x="6577" y="6452"/>
                  </a:lnTo>
                  <a:lnTo>
                    <a:pt x="6625" y="5682"/>
                  </a:lnTo>
                  <a:lnTo>
                    <a:pt x="6651" y="5248"/>
                  </a:lnTo>
                  <a:lnTo>
                    <a:pt x="7850" y="2350"/>
                  </a:lnTo>
                  <a:lnTo>
                    <a:pt x="7136" y="634"/>
                  </a:lnTo>
                  <a:lnTo>
                    <a:pt x="7125" y="605"/>
                  </a:lnTo>
                  <a:lnTo>
                    <a:pt x="6178" y="336"/>
                  </a:lnTo>
                  <a:lnTo>
                    <a:pt x="6178" y="333"/>
                  </a:lnTo>
                  <a:lnTo>
                    <a:pt x="5849" y="230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4860879" y="3291887"/>
              <a:ext cx="393807" cy="274804"/>
            </a:xfrm>
            <a:custGeom>
              <a:avLst/>
              <a:gdLst/>
              <a:ahLst/>
              <a:cxnLst/>
              <a:rect l="l" t="t" r="r" b="b"/>
              <a:pathLst>
                <a:path w="2654" h="1852" extrusionOk="0">
                  <a:moveTo>
                    <a:pt x="2074" y="0"/>
                  </a:moveTo>
                  <a:cubicBezTo>
                    <a:pt x="2014" y="0"/>
                    <a:pt x="1953" y="14"/>
                    <a:pt x="1896" y="43"/>
                  </a:cubicBezTo>
                  <a:lnTo>
                    <a:pt x="279" y="849"/>
                  </a:lnTo>
                  <a:cubicBezTo>
                    <a:pt x="80" y="947"/>
                    <a:pt x="0" y="1188"/>
                    <a:pt x="99" y="1387"/>
                  </a:cubicBezTo>
                  <a:lnTo>
                    <a:pt x="220" y="1628"/>
                  </a:lnTo>
                  <a:cubicBezTo>
                    <a:pt x="290" y="1770"/>
                    <a:pt x="432" y="1851"/>
                    <a:pt x="579" y="1851"/>
                  </a:cubicBezTo>
                  <a:cubicBezTo>
                    <a:pt x="639" y="1851"/>
                    <a:pt x="701" y="1838"/>
                    <a:pt x="758" y="1809"/>
                  </a:cubicBezTo>
                  <a:lnTo>
                    <a:pt x="2374" y="1003"/>
                  </a:lnTo>
                  <a:cubicBezTo>
                    <a:pt x="2573" y="905"/>
                    <a:pt x="2654" y="663"/>
                    <a:pt x="2554" y="465"/>
                  </a:cubicBezTo>
                  <a:lnTo>
                    <a:pt x="2434" y="223"/>
                  </a:lnTo>
                  <a:cubicBezTo>
                    <a:pt x="2364" y="82"/>
                    <a:pt x="2222" y="0"/>
                    <a:pt x="2074" y="0"/>
                  </a:cubicBezTo>
                  <a:close/>
                </a:path>
              </a:pathLst>
            </a:custGeom>
            <a:solidFill>
              <a:srgbClr val="B0B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4739616" y="3399139"/>
              <a:ext cx="454941" cy="305223"/>
            </a:xfrm>
            <a:custGeom>
              <a:avLst/>
              <a:gdLst/>
              <a:ahLst/>
              <a:cxnLst/>
              <a:rect l="l" t="t" r="r" b="b"/>
              <a:pathLst>
                <a:path w="3066" h="2057" extrusionOk="0">
                  <a:moveTo>
                    <a:pt x="2486" y="0"/>
                  </a:moveTo>
                  <a:cubicBezTo>
                    <a:pt x="2426" y="0"/>
                    <a:pt x="2365" y="14"/>
                    <a:pt x="2308" y="43"/>
                  </a:cubicBezTo>
                  <a:lnTo>
                    <a:pt x="280" y="1053"/>
                  </a:lnTo>
                  <a:cubicBezTo>
                    <a:pt x="82" y="1153"/>
                    <a:pt x="1" y="1394"/>
                    <a:pt x="100" y="1592"/>
                  </a:cubicBezTo>
                  <a:lnTo>
                    <a:pt x="220" y="1834"/>
                  </a:lnTo>
                  <a:cubicBezTo>
                    <a:pt x="291" y="1974"/>
                    <a:pt x="433" y="2056"/>
                    <a:pt x="580" y="2056"/>
                  </a:cubicBezTo>
                  <a:cubicBezTo>
                    <a:pt x="640" y="2056"/>
                    <a:pt x="701" y="2042"/>
                    <a:pt x="759" y="2014"/>
                  </a:cubicBezTo>
                  <a:lnTo>
                    <a:pt x="2786" y="1003"/>
                  </a:lnTo>
                  <a:cubicBezTo>
                    <a:pt x="2985" y="905"/>
                    <a:pt x="3066" y="663"/>
                    <a:pt x="2966" y="465"/>
                  </a:cubicBezTo>
                  <a:lnTo>
                    <a:pt x="2846" y="223"/>
                  </a:lnTo>
                  <a:cubicBezTo>
                    <a:pt x="2776" y="82"/>
                    <a:pt x="2634" y="0"/>
                    <a:pt x="2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921985" y="2660683"/>
              <a:ext cx="1018943" cy="493223"/>
            </a:xfrm>
            <a:custGeom>
              <a:avLst/>
              <a:gdLst/>
              <a:ahLst/>
              <a:cxnLst/>
              <a:rect l="l" t="t" r="r" b="b"/>
              <a:pathLst>
                <a:path w="6867" h="3324" extrusionOk="0">
                  <a:moveTo>
                    <a:pt x="3552" y="1"/>
                  </a:moveTo>
                  <a:lnTo>
                    <a:pt x="1273" y="645"/>
                  </a:lnTo>
                  <a:lnTo>
                    <a:pt x="107" y="976"/>
                  </a:lnTo>
                  <a:lnTo>
                    <a:pt x="44" y="993"/>
                  </a:lnTo>
                  <a:lnTo>
                    <a:pt x="1" y="1004"/>
                  </a:lnTo>
                  <a:cubicBezTo>
                    <a:pt x="12" y="1019"/>
                    <a:pt x="24" y="1035"/>
                    <a:pt x="33" y="1050"/>
                  </a:cubicBezTo>
                  <a:cubicBezTo>
                    <a:pt x="497" y="1698"/>
                    <a:pt x="944" y="2225"/>
                    <a:pt x="1370" y="2646"/>
                  </a:cubicBezTo>
                  <a:cubicBezTo>
                    <a:pt x="1476" y="2749"/>
                    <a:pt x="1288" y="3324"/>
                    <a:pt x="1288" y="3324"/>
                  </a:cubicBezTo>
                  <a:cubicBezTo>
                    <a:pt x="1288" y="3324"/>
                    <a:pt x="3274" y="2579"/>
                    <a:pt x="4868" y="2579"/>
                  </a:cubicBezTo>
                  <a:cubicBezTo>
                    <a:pt x="5534" y="2579"/>
                    <a:pt x="6132" y="2709"/>
                    <a:pt x="6488" y="3077"/>
                  </a:cubicBezTo>
                  <a:cubicBezTo>
                    <a:pt x="6488" y="3077"/>
                    <a:pt x="6666" y="1872"/>
                    <a:pt x="6867" y="1004"/>
                  </a:cubicBezTo>
                  <a:lnTo>
                    <a:pt x="5589" y="618"/>
                  </a:lnTo>
                  <a:lnTo>
                    <a:pt x="3552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4211479" y="2366002"/>
              <a:ext cx="497972" cy="614600"/>
            </a:xfrm>
            <a:custGeom>
              <a:avLst/>
              <a:gdLst/>
              <a:ahLst/>
              <a:cxnLst/>
              <a:rect l="l" t="t" r="r" b="b"/>
              <a:pathLst>
                <a:path w="3356" h="4142" extrusionOk="0">
                  <a:moveTo>
                    <a:pt x="3239" y="1"/>
                  </a:moveTo>
                  <a:lnTo>
                    <a:pt x="0" y="105"/>
                  </a:lnTo>
                  <a:lnTo>
                    <a:pt x="129" y="4142"/>
                  </a:lnTo>
                  <a:lnTo>
                    <a:pt x="2509" y="4066"/>
                  </a:lnTo>
                  <a:cubicBezTo>
                    <a:pt x="2984" y="4050"/>
                    <a:pt x="3355" y="3653"/>
                    <a:pt x="3340" y="3179"/>
                  </a:cubicBezTo>
                  <a:lnTo>
                    <a:pt x="3239" y="1"/>
                  </a:ln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637981" y="2698961"/>
              <a:ext cx="1682629" cy="1059433"/>
            </a:xfrm>
            <a:custGeom>
              <a:avLst/>
              <a:gdLst/>
              <a:ahLst/>
              <a:cxnLst/>
              <a:rect l="l" t="t" r="r" b="b"/>
              <a:pathLst>
                <a:path w="11340" h="7140" extrusionOk="0">
                  <a:moveTo>
                    <a:pt x="3937" y="1"/>
                  </a:moveTo>
                  <a:lnTo>
                    <a:pt x="3187" y="213"/>
                  </a:lnTo>
                  <a:lnTo>
                    <a:pt x="2021" y="544"/>
                  </a:lnTo>
                  <a:lnTo>
                    <a:pt x="1958" y="561"/>
                  </a:lnTo>
                  <a:lnTo>
                    <a:pt x="1915" y="572"/>
                  </a:lnTo>
                  <a:cubicBezTo>
                    <a:pt x="1261" y="750"/>
                    <a:pt x="324" y="1194"/>
                    <a:pt x="201" y="2278"/>
                  </a:cubicBezTo>
                  <a:cubicBezTo>
                    <a:pt x="114" y="3062"/>
                    <a:pt x="0" y="5004"/>
                    <a:pt x="7" y="7140"/>
                  </a:cubicBezTo>
                  <a:lnTo>
                    <a:pt x="2193" y="6948"/>
                  </a:lnTo>
                  <a:lnTo>
                    <a:pt x="3132" y="6866"/>
                  </a:lnTo>
                  <a:lnTo>
                    <a:pt x="7657" y="6469"/>
                  </a:lnTo>
                  <a:lnTo>
                    <a:pt x="8233" y="6419"/>
                  </a:lnTo>
                  <a:lnTo>
                    <a:pt x="11339" y="6148"/>
                  </a:lnTo>
                  <a:cubicBezTo>
                    <a:pt x="11060" y="4424"/>
                    <a:pt x="10353" y="1344"/>
                    <a:pt x="8798" y="572"/>
                  </a:cubicBezTo>
                  <a:lnTo>
                    <a:pt x="8792" y="601"/>
                  </a:lnTo>
                  <a:lnTo>
                    <a:pt x="8781" y="572"/>
                  </a:lnTo>
                  <a:lnTo>
                    <a:pt x="7503" y="186"/>
                  </a:lnTo>
                  <a:lnTo>
                    <a:pt x="7184" y="89"/>
                  </a:lnTo>
                  <a:lnTo>
                    <a:pt x="7184" y="89"/>
                  </a:lnTo>
                  <a:lnTo>
                    <a:pt x="8143" y="2979"/>
                  </a:lnTo>
                  <a:cubicBezTo>
                    <a:pt x="8485" y="4005"/>
                    <a:pt x="8336" y="5131"/>
                    <a:pt x="7740" y="6034"/>
                  </a:cubicBezTo>
                  <a:lnTo>
                    <a:pt x="4267" y="6269"/>
                  </a:lnTo>
                  <a:lnTo>
                    <a:pt x="4267" y="6269"/>
                  </a:lnTo>
                  <a:lnTo>
                    <a:pt x="4442" y="5823"/>
                  </a:lnTo>
                  <a:cubicBezTo>
                    <a:pt x="4681" y="5216"/>
                    <a:pt x="4746" y="4555"/>
                    <a:pt x="4633" y="3914"/>
                  </a:cubicBezTo>
                  <a:lnTo>
                    <a:pt x="3937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4222904" y="1641615"/>
              <a:ext cx="801117" cy="1032594"/>
            </a:xfrm>
            <a:custGeom>
              <a:avLst/>
              <a:gdLst/>
              <a:ahLst/>
              <a:cxnLst/>
              <a:rect l="l" t="t" r="r" b="b"/>
              <a:pathLst>
                <a:path w="5399" h="6959" extrusionOk="0">
                  <a:moveTo>
                    <a:pt x="1996" y="1"/>
                  </a:moveTo>
                  <a:cubicBezTo>
                    <a:pt x="1224" y="1"/>
                    <a:pt x="476" y="296"/>
                    <a:pt x="1" y="1075"/>
                  </a:cubicBezTo>
                  <a:lnTo>
                    <a:pt x="3027" y="6953"/>
                  </a:lnTo>
                  <a:cubicBezTo>
                    <a:pt x="3083" y="6957"/>
                    <a:pt x="3140" y="6959"/>
                    <a:pt x="3197" y="6959"/>
                  </a:cubicBezTo>
                  <a:cubicBezTo>
                    <a:pt x="4183" y="6959"/>
                    <a:pt x="5399" y="6427"/>
                    <a:pt x="5399" y="6427"/>
                  </a:cubicBezTo>
                  <a:cubicBezTo>
                    <a:pt x="5399" y="6427"/>
                    <a:pt x="5239" y="2885"/>
                    <a:pt x="4950" y="1692"/>
                  </a:cubicBezTo>
                  <a:cubicBezTo>
                    <a:pt x="4755" y="893"/>
                    <a:pt x="3338" y="1"/>
                    <a:pt x="1996" y="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4353778" y="2300270"/>
              <a:ext cx="348699" cy="402710"/>
            </a:xfrm>
            <a:custGeom>
              <a:avLst/>
              <a:gdLst/>
              <a:ahLst/>
              <a:cxnLst/>
              <a:rect l="l" t="t" r="r" b="b"/>
              <a:pathLst>
                <a:path w="2350" h="2714" extrusionOk="0">
                  <a:moveTo>
                    <a:pt x="2274" y="0"/>
                  </a:moveTo>
                  <a:lnTo>
                    <a:pt x="76" y="70"/>
                  </a:lnTo>
                  <a:cubicBezTo>
                    <a:pt x="1" y="1987"/>
                    <a:pt x="746" y="2713"/>
                    <a:pt x="1723" y="2713"/>
                  </a:cubicBezTo>
                  <a:cubicBezTo>
                    <a:pt x="1924" y="2713"/>
                    <a:pt x="2134" y="2682"/>
                    <a:pt x="2349" y="2625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grpSp>
          <p:nvGrpSpPr>
            <p:cNvPr id="1987" name="Google Shape;1987;p40"/>
            <p:cNvGrpSpPr/>
            <p:nvPr/>
          </p:nvGrpSpPr>
          <p:grpSpPr>
            <a:xfrm>
              <a:off x="3451280" y="3067008"/>
              <a:ext cx="2029782" cy="1172232"/>
              <a:chOff x="8024559" y="1640624"/>
              <a:chExt cx="1042250" cy="684875"/>
            </a:xfrm>
          </p:grpSpPr>
          <p:sp>
            <p:nvSpPr>
              <p:cNvPr id="1988" name="Google Shape;1988;p40"/>
              <p:cNvSpPr/>
              <p:nvPr/>
            </p:nvSpPr>
            <p:spPr>
              <a:xfrm>
                <a:off x="8024559" y="1640624"/>
                <a:ext cx="293400" cy="2352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 flipH="1">
                <a:off x="8773409" y="1640624"/>
                <a:ext cx="293400" cy="2352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8024559" y="1848499"/>
                <a:ext cx="1042200" cy="477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1" name="Google Shape;1991;p40"/>
            <p:cNvSpPr/>
            <p:nvPr/>
          </p:nvSpPr>
          <p:spPr>
            <a:xfrm rot="-2699962">
              <a:off x="3283926" y="1453632"/>
              <a:ext cx="2530386" cy="2177345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 rot="-900026">
              <a:off x="5256540" y="3101456"/>
              <a:ext cx="1058997" cy="1763066"/>
            </a:xfrm>
            <a:custGeom>
              <a:avLst/>
              <a:gdLst/>
              <a:ahLst/>
              <a:cxnLst/>
              <a:rect l="l" t="t" r="r" b="b"/>
              <a:pathLst>
                <a:path w="7137" h="11882" extrusionOk="0">
                  <a:moveTo>
                    <a:pt x="986" y="1"/>
                  </a:moveTo>
                  <a:cubicBezTo>
                    <a:pt x="932" y="1"/>
                    <a:pt x="877" y="14"/>
                    <a:pt x="826" y="41"/>
                  </a:cubicBezTo>
                  <a:lnTo>
                    <a:pt x="230" y="357"/>
                  </a:lnTo>
                  <a:cubicBezTo>
                    <a:pt x="63" y="445"/>
                    <a:pt x="0" y="650"/>
                    <a:pt x="89" y="816"/>
                  </a:cubicBezTo>
                  <a:lnTo>
                    <a:pt x="5850" y="11701"/>
                  </a:lnTo>
                  <a:cubicBezTo>
                    <a:pt x="5911" y="11816"/>
                    <a:pt x="6029" y="11882"/>
                    <a:pt x="6151" y="11882"/>
                  </a:cubicBezTo>
                  <a:cubicBezTo>
                    <a:pt x="6205" y="11882"/>
                    <a:pt x="6260" y="11869"/>
                    <a:pt x="6311" y="11842"/>
                  </a:cubicBezTo>
                  <a:lnTo>
                    <a:pt x="6906" y="11527"/>
                  </a:lnTo>
                  <a:cubicBezTo>
                    <a:pt x="7073" y="11439"/>
                    <a:pt x="7136" y="11233"/>
                    <a:pt x="7048" y="11067"/>
                  </a:cubicBezTo>
                  <a:lnTo>
                    <a:pt x="1287" y="182"/>
                  </a:lnTo>
                  <a:cubicBezTo>
                    <a:pt x="1226" y="67"/>
                    <a:pt x="1108" y="1"/>
                    <a:pt x="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3304327" y="1430765"/>
              <a:ext cx="2453998" cy="2201087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4179725" y="1725152"/>
              <a:ext cx="796369" cy="860025"/>
            </a:xfrm>
            <a:custGeom>
              <a:avLst/>
              <a:gdLst/>
              <a:ahLst/>
              <a:cxnLst/>
              <a:rect l="l" t="t" r="r" b="b"/>
              <a:pathLst>
                <a:path w="5367" h="5796" extrusionOk="0">
                  <a:moveTo>
                    <a:pt x="2656" y="1"/>
                  </a:moveTo>
                  <a:cubicBezTo>
                    <a:pt x="2579" y="1"/>
                    <a:pt x="2502" y="4"/>
                    <a:pt x="2424" y="11"/>
                  </a:cubicBezTo>
                  <a:cubicBezTo>
                    <a:pt x="1028" y="137"/>
                    <a:pt x="0" y="1371"/>
                    <a:pt x="127" y="2766"/>
                  </a:cubicBezTo>
                  <a:lnTo>
                    <a:pt x="270" y="4350"/>
                  </a:lnTo>
                  <a:cubicBezTo>
                    <a:pt x="346" y="5175"/>
                    <a:pt x="1038" y="5796"/>
                    <a:pt x="1850" y="5796"/>
                  </a:cubicBezTo>
                  <a:cubicBezTo>
                    <a:pt x="1898" y="5796"/>
                    <a:pt x="1947" y="5793"/>
                    <a:pt x="1996" y="5789"/>
                  </a:cubicBezTo>
                  <a:lnTo>
                    <a:pt x="3024" y="5696"/>
                  </a:lnTo>
                  <a:cubicBezTo>
                    <a:pt x="4373" y="5574"/>
                    <a:pt x="5366" y="4382"/>
                    <a:pt x="5244" y="3034"/>
                  </a:cubicBezTo>
                  <a:lnTo>
                    <a:pt x="5178" y="2308"/>
                  </a:lnTo>
                  <a:cubicBezTo>
                    <a:pt x="5059" y="991"/>
                    <a:pt x="3953" y="1"/>
                    <a:pt x="2656" y="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3952107" y="1727823"/>
              <a:ext cx="448560" cy="959886"/>
            </a:xfrm>
            <a:custGeom>
              <a:avLst/>
              <a:gdLst/>
              <a:ahLst/>
              <a:cxnLst/>
              <a:rect l="l" t="t" r="r" b="b"/>
              <a:pathLst>
                <a:path w="3023" h="6469" extrusionOk="0">
                  <a:moveTo>
                    <a:pt x="2753" y="0"/>
                  </a:moveTo>
                  <a:cubicBezTo>
                    <a:pt x="1724" y="0"/>
                    <a:pt x="812" y="526"/>
                    <a:pt x="614" y="948"/>
                  </a:cubicBezTo>
                  <a:cubicBezTo>
                    <a:pt x="132" y="1982"/>
                    <a:pt x="0" y="4439"/>
                    <a:pt x="9" y="6043"/>
                  </a:cubicBezTo>
                  <a:cubicBezTo>
                    <a:pt x="478" y="6384"/>
                    <a:pt x="1113" y="6468"/>
                    <a:pt x="1628" y="6468"/>
                  </a:cubicBezTo>
                  <a:cubicBezTo>
                    <a:pt x="2136" y="6468"/>
                    <a:pt x="2528" y="6386"/>
                    <a:pt x="2528" y="6386"/>
                  </a:cubicBezTo>
                  <a:lnTo>
                    <a:pt x="2266" y="4389"/>
                  </a:lnTo>
                  <a:lnTo>
                    <a:pt x="3023" y="13"/>
                  </a:lnTo>
                  <a:cubicBezTo>
                    <a:pt x="2932" y="4"/>
                    <a:pt x="2842" y="0"/>
                    <a:pt x="275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4797144" y="2095210"/>
              <a:ext cx="73598" cy="105055"/>
            </a:xfrm>
            <a:custGeom>
              <a:avLst/>
              <a:gdLst/>
              <a:ahLst/>
              <a:cxnLst/>
              <a:rect l="l" t="t" r="r" b="b"/>
              <a:pathLst>
                <a:path w="496" h="708" extrusionOk="0">
                  <a:moveTo>
                    <a:pt x="249" y="0"/>
                  </a:moveTo>
                  <a:cubicBezTo>
                    <a:pt x="111" y="0"/>
                    <a:pt x="0" y="159"/>
                    <a:pt x="0" y="355"/>
                  </a:cubicBezTo>
                  <a:cubicBezTo>
                    <a:pt x="0" y="550"/>
                    <a:pt x="111" y="708"/>
                    <a:pt x="249" y="708"/>
                  </a:cubicBezTo>
                  <a:cubicBezTo>
                    <a:pt x="385" y="708"/>
                    <a:pt x="495" y="550"/>
                    <a:pt x="495" y="355"/>
                  </a:cubicBezTo>
                  <a:cubicBezTo>
                    <a:pt x="495" y="159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4003892" y="2118357"/>
              <a:ext cx="340389" cy="316055"/>
            </a:xfrm>
            <a:custGeom>
              <a:avLst/>
              <a:gdLst/>
              <a:ahLst/>
              <a:cxnLst/>
              <a:rect l="l" t="t" r="r" b="b"/>
              <a:pathLst>
                <a:path w="2294" h="2130" extrusionOk="0">
                  <a:moveTo>
                    <a:pt x="1083" y="1"/>
                  </a:moveTo>
                  <a:cubicBezTo>
                    <a:pt x="946" y="1"/>
                    <a:pt x="815" y="39"/>
                    <a:pt x="693" y="101"/>
                  </a:cubicBezTo>
                  <a:cubicBezTo>
                    <a:pt x="0" y="452"/>
                    <a:pt x="119" y="2129"/>
                    <a:pt x="1270" y="2129"/>
                  </a:cubicBezTo>
                  <a:cubicBezTo>
                    <a:pt x="1494" y="2129"/>
                    <a:pt x="1756" y="2066"/>
                    <a:pt x="2059" y="1918"/>
                  </a:cubicBezTo>
                  <a:lnTo>
                    <a:pt x="2293" y="1122"/>
                  </a:lnTo>
                  <a:cubicBezTo>
                    <a:pt x="1859" y="277"/>
                    <a:pt x="1448" y="1"/>
                    <a:pt x="1083" y="1"/>
                  </a:cubicBezTo>
                  <a:close/>
                </a:path>
              </a:pathLst>
            </a:custGeom>
            <a:solidFill>
              <a:srgbClr val="E2A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4734230" y="1892672"/>
              <a:ext cx="191859" cy="58314"/>
            </a:xfrm>
            <a:custGeom>
              <a:avLst/>
              <a:gdLst/>
              <a:ahLst/>
              <a:cxnLst/>
              <a:rect l="l" t="t" r="r" b="b"/>
              <a:pathLst>
                <a:path w="1293" h="393" extrusionOk="0">
                  <a:moveTo>
                    <a:pt x="548" y="1"/>
                  </a:moveTo>
                  <a:cubicBezTo>
                    <a:pt x="517" y="1"/>
                    <a:pt x="485" y="3"/>
                    <a:pt x="452" y="7"/>
                  </a:cubicBezTo>
                  <a:cubicBezTo>
                    <a:pt x="0" y="69"/>
                    <a:pt x="27" y="384"/>
                    <a:pt x="615" y="392"/>
                  </a:cubicBezTo>
                  <a:cubicBezTo>
                    <a:pt x="623" y="393"/>
                    <a:pt x="630" y="393"/>
                    <a:pt x="637" y="393"/>
                  </a:cubicBezTo>
                  <a:cubicBezTo>
                    <a:pt x="1292" y="393"/>
                    <a:pt x="983" y="1"/>
                    <a:pt x="5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4435240" y="1919825"/>
              <a:ext cx="178653" cy="60540"/>
            </a:xfrm>
            <a:custGeom>
              <a:avLst/>
              <a:gdLst/>
              <a:ahLst/>
              <a:cxnLst/>
              <a:rect l="l" t="t" r="r" b="b"/>
              <a:pathLst>
                <a:path w="1204" h="408" extrusionOk="0">
                  <a:moveTo>
                    <a:pt x="604" y="0"/>
                  </a:moveTo>
                  <a:cubicBezTo>
                    <a:pt x="530" y="0"/>
                    <a:pt x="450" y="12"/>
                    <a:pt x="371" y="39"/>
                  </a:cubicBezTo>
                  <a:cubicBezTo>
                    <a:pt x="1" y="166"/>
                    <a:pt x="12" y="407"/>
                    <a:pt x="388" y="407"/>
                  </a:cubicBezTo>
                  <a:cubicBezTo>
                    <a:pt x="451" y="407"/>
                    <a:pt x="523" y="400"/>
                    <a:pt x="606" y="385"/>
                  </a:cubicBezTo>
                  <a:cubicBezTo>
                    <a:pt x="1203" y="276"/>
                    <a:pt x="967" y="0"/>
                    <a:pt x="60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4569971" y="2351015"/>
              <a:ext cx="174201" cy="92442"/>
            </a:xfrm>
            <a:custGeom>
              <a:avLst/>
              <a:gdLst/>
              <a:ahLst/>
              <a:cxnLst/>
              <a:rect l="l" t="t" r="r" b="b"/>
              <a:pathLst>
                <a:path w="1174" h="623" extrusionOk="0">
                  <a:moveTo>
                    <a:pt x="564" y="0"/>
                  </a:moveTo>
                  <a:cubicBezTo>
                    <a:pt x="446" y="0"/>
                    <a:pt x="314" y="8"/>
                    <a:pt x="168" y="26"/>
                  </a:cubicBezTo>
                  <a:cubicBezTo>
                    <a:pt x="60" y="40"/>
                    <a:pt x="1" y="165"/>
                    <a:pt x="62" y="254"/>
                  </a:cubicBezTo>
                  <a:cubicBezTo>
                    <a:pt x="247" y="527"/>
                    <a:pt x="425" y="622"/>
                    <a:pt x="584" y="622"/>
                  </a:cubicBezTo>
                  <a:cubicBezTo>
                    <a:pt x="810" y="622"/>
                    <a:pt x="997" y="429"/>
                    <a:pt x="1109" y="277"/>
                  </a:cubicBezTo>
                  <a:cubicBezTo>
                    <a:pt x="1174" y="189"/>
                    <a:pt x="1128" y="64"/>
                    <a:pt x="1020" y="42"/>
                  </a:cubicBezTo>
                  <a:cubicBezTo>
                    <a:pt x="911" y="20"/>
                    <a:pt x="758" y="0"/>
                    <a:pt x="564" y="0"/>
                  </a:cubicBezTo>
                  <a:close/>
                </a:path>
              </a:pathLst>
            </a:custGeom>
            <a:solidFill>
              <a:srgbClr val="FD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4704702" y="2063160"/>
              <a:ext cx="150460" cy="274359"/>
            </a:xfrm>
            <a:custGeom>
              <a:avLst/>
              <a:gdLst/>
              <a:ahLst/>
              <a:cxnLst/>
              <a:rect l="l" t="t" r="r" b="b"/>
              <a:pathLst>
                <a:path w="1014" h="1849" extrusionOk="0">
                  <a:moveTo>
                    <a:pt x="201" y="0"/>
                  </a:moveTo>
                  <a:lnTo>
                    <a:pt x="0" y="102"/>
                  </a:lnTo>
                  <a:cubicBezTo>
                    <a:pt x="185" y="465"/>
                    <a:pt x="399" y="699"/>
                    <a:pt x="603" y="896"/>
                  </a:cubicBezTo>
                  <a:cubicBezTo>
                    <a:pt x="763" y="1052"/>
                    <a:pt x="752" y="1249"/>
                    <a:pt x="689" y="1380"/>
                  </a:cubicBezTo>
                  <a:cubicBezTo>
                    <a:pt x="630" y="1502"/>
                    <a:pt x="502" y="1624"/>
                    <a:pt x="311" y="1624"/>
                  </a:cubicBezTo>
                  <a:cubicBezTo>
                    <a:pt x="292" y="1624"/>
                    <a:pt x="273" y="1623"/>
                    <a:pt x="253" y="1620"/>
                  </a:cubicBezTo>
                  <a:lnTo>
                    <a:pt x="226" y="1843"/>
                  </a:lnTo>
                  <a:cubicBezTo>
                    <a:pt x="253" y="1846"/>
                    <a:pt x="281" y="1848"/>
                    <a:pt x="308" y="1848"/>
                  </a:cubicBezTo>
                  <a:cubicBezTo>
                    <a:pt x="557" y="1848"/>
                    <a:pt x="781" y="1708"/>
                    <a:pt x="891" y="1477"/>
                  </a:cubicBezTo>
                  <a:cubicBezTo>
                    <a:pt x="1013" y="1222"/>
                    <a:pt x="961" y="932"/>
                    <a:pt x="760" y="735"/>
                  </a:cubicBezTo>
                  <a:cubicBezTo>
                    <a:pt x="570" y="551"/>
                    <a:pt x="370" y="334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4113102" y="2226080"/>
              <a:ext cx="141112" cy="124196"/>
            </a:xfrm>
            <a:custGeom>
              <a:avLst/>
              <a:gdLst/>
              <a:ahLst/>
              <a:cxnLst/>
              <a:rect l="l" t="t" r="r" b="b"/>
              <a:pathLst>
                <a:path w="951" h="837" extrusionOk="0">
                  <a:moveTo>
                    <a:pt x="142" y="1"/>
                  </a:moveTo>
                  <a:lnTo>
                    <a:pt x="0" y="175"/>
                  </a:lnTo>
                  <a:lnTo>
                    <a:pt x="807" y="836"/>
                  </a:lnTo>
                  <a:lnTo>
                    <a:pt x="950" y="66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4537772" y="2114351"/>
              <a:ext cx="73449" cy="105203"/>
            </a:xfrm>
            <a:custGeom>
              <a:avLst/>
              <a:gdLst/>
              <a:ahLst/>
              <a:cxnLst/>
              <a:rect l="l" t="t" r="r" b="b"/>
              <a:pathLst>
                <a:path w="495" h="709" extrusionOk="0">
                  <a:moveTo>
                    <a:pt x="247" y="0"/>
                  </a:moveTo>
                  <a:cubicBezTo>
                    <a:pt x="110" y="0"/>
                    <a:pt x="1" y="159"/>
                    <a:pt x="1" y="355"/>
                  </a:cubicBezTo>
                  <a:cubicBezTo>
                    <a:pt x="1" y="550"/>
                    <a:pt x="110" y="708"/>
                    <a:pt x="247" y="708"/>
                  </a:cubicBezTo>
                  <a:cubicBezTo>
                    <a:pt x="384" y="708"/>
                    <a:pt x="494" y="550"/>
                    <a:pt x="494" y="355"/>
                  </a:cubicBezTo>
                  <a:cubicBezTo>
                    <a:pt x="494" y="159"/>
                    <a:pt x="384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4222756" y="1725449"/>
              <a:ext cx="271095" cy="325551"/>
            </a:xfrm>
            <a:custGeom>
              <a:avLst/>
              <a:gdLst/>
              <a:ahLst/>
              <a:cxnLst/>
              <a:rect l="l" t="t" r="r" b="b"/>
              <a:pathLst>
                <a:path w="1827" h="2194" extrusionOk="0">
                  <a:moveTo>
                    <a:pt x="1490" y="1"/>
                  </a:moveTo>
                  <a:cubicBezTo>
                    <a:pt x="957" y="1"/>
                    <a:pt x="1" y="262"/>
                    <a:pt x="211" y="2194"/>
                  </a:cubicBezTo>
                  <a:cubicBezTo>
                    <a:pt x="1733" y="2142"/>
                    <a:pt x="1826" y="37"/>
                    <a:pt x="1826" y="37"/>
                  </a:cubicBezTo>
                  <a:cubicBezTo>
                    <a:pt x="1826" y="37"/>
                    <a:pt x="1687" y="1"/>
                    <a:pt x="1490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4493702" y="1692509"/>
              <a:ext cx="450341" cy="329558"/>
            </a:xfrm>
            <a:custGeom>
              <a:avLst/>
              <a:gdLst/>
              <a:ahLst/>
              <a:cxnLst/>
              <a:rect l="l" t="t" r="r" b="b"/>
              <a:pathLst>
                <a:path w="3035" h="2221" extrusionOk="0">
                  <a:moveTo>
                    <a:pt x="1039" y="0"/>
                  </a:moveTo>
                  <a:cubicBezTo>
                    <a:pt x="667" y="0"/>
                    <a:pt x="301" y="97"/>
                    <a:pt x="0" y="259"/>
                  </a:cubicBezTo>
                  <a:cubicBezTo>
                    <a:pt x="1179" y="374"/>
                    <a:pt x="2537" y="1362"/>
                    <a:pt x="3034" y="2220"/>
                  </a:cubicBezTo>
                  <a:cubicBezTo>
                    <a:pt x="2896" y="580"/>
                    <a:pt x="1948" y="0"/>
                    <a:pt x="103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6" name="Google Shape;2006;p40"/>
            <p:cNvSpPr/>
            <p:nvPr/>
          </p:nvSpPr>
          <p:spPr>
            <a:xfrm rot="-900026">
              <a:off x="5286863" y="2982296"/>
              <a:ext cx="1058997" cy="1763066"/>
            </a:xfrm>
            <a:custGeom>
              <a:avLst/>
              <a:gdLst/>
              <a:ahLst/>
              <a:cxnLst/>
              <a:rect l="l" t="t" r="r" b="b"/>
              <a:pathLst>
                <a:path w="7137" h="11882" extrusionOk="0">
                  <a:moveTo>
                    <a:pt x="986" y="1"/>
                  </a:moveTo>
                  <a:cubicBezTo>
                    <a:pt x="932" y="1"/>
                    <a:pt x="877" y="14"/>
                    <a:pt x="826" y="41"/>
                  </a:cubicBezTo>
                  <a:lnTo>
                    <a:pt x="230" y="357"/>
                  </a:lnTo>
                  <a:cubicBezTo>
                    <a:pt x="63" y="445"/>
                    <a:pt x="0" y="650"/>
                    <a:pt x="89" y="816"/>
                  </a:cubicBezTo>
                  <a:lnTo>
                    <a:pt x="5850" y="11701"/>
                  </a:lnTo>
                  <a:cubicBezTo>
                    <a:pt x="5911" y="11816"/>
                    <a:pt x="6029" y="11882"/>
                    <a:pt x="6151" y="11882"/>
                  </a:cubicBezTo>
                  <a:cubicBezTo>
                    <a:pt x="6205" y="11882"/>
                    <a:pt x="6260" y="11869"/>
                    <a:pt x="6311" y="11842"/>
                  </a:cubicBezTo>
                  <a:lnTo>
                    <a:pt x="6906" y="11527"/>
                  </a:lnTo>
                  <a:cubicBezTo>
                    <a:pt x="7073" y="11439"/>
                    <a:pt x="7136" y="11233"/>
                    <a:pt x="7048" y="11067"/>
                  </a:cubicBezTo>
                  <a:lnTo>
                    <a:pt x="1287" y="182"/>
                  </a:lnTo>
                  <a:cubicBezTo>
                    <a:pt x="1226" y="67"/>
                    <a:pt x="1108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3364443" y="1399311"/>
              <a:ext cx="2343256" cy="2125283"/>
            </a:xfrm>
            <a:custGeom>
              <a:avLst/>
              <a:gdLst/>
              <a:ahLst/>
              <a:cxnLst/>
              <a:rect l="l" t="t" r="r" b="b"/>
              <a:pathLst>
                <a:path w="15792" h="14323" extrusionOk="0">
                  <a:moveTo>
                    <a:pt x="8108" y="195"/>
                  </a:moveTo>
                  <a:cubicBezTo>
                    <a:pt x="9825" y="195"/>
                    <a:pt x="11542" y="850"/>
                    <a:pt x="12852" y="2160"/>
                  </a:cubicBezTo>
                  <a:cubicBezTo>
                    <a:pt x="15473" y="4782"/>
                    <a:pt x="15473" y="9031"/>
                    <a:pt x="12852" y="11652"/>
                  </a:cubicBezTo>
                  <a:cubicBezTo>
                    <a:pt x="11542" y="12962"/>
                    <a:pt x="9825" y="13616"/>
                    <a:pt x="8108" y="13616"/>
                  </a:cubicBezTo>
                  <a:cubicBezTo>
                    <a:pt x="6390" y="13616"/>
                    <a:pt x="4672" y="12961"/>
                    <a:pt x="3361" y="11651"/>
                  </a:cubicBezTo>
                  <a:cubicBezTo>
                    <a:pt x="741" y="9031"/>
                    <a:pt x="741" y="4782"/>
                    <a:pt x="3361" y="2162"/>
                  </a:cubicBezTo>
                  <a:cubicBezTo>
                    <a:pt x="4672" y="851"/>
                    <a:pt x="6390" y="195"/>
                    <a:pt x="8108" y="195"/>
                  </a:cubicBezTo>
                  <a:close/>
                  <a:moveTo>
                    <a:pt x="8279" y="0"/>
                  </a:moveTo>
                  <a:cubicBezTo>
                    <a:pt x="6274" y="0"/>
                    <a:pt x="4231" y="794"/>
                    <a:pt x="2758" y="2267"/>
                  </a:cubicBezTo>
                  <a:cubicBezTo>
                    <a:pt x="0" y="5024"/>
                    <a:pt x="0" y="9496"/>
                    <a:pt x="2758" y="12254"/>
                  </a:cubicBezTo>
                  <a:cubicBezTo>
                    <a:pt x="4137" y="13633"/>
                    <a:pt x="5944" y="14323"/>
                    <a:pt x="7752" y="14323"/>
                  </a:cubicBezTo>
                  <a:cubicBezTo>
                    <a:pt x="9559" y="14323"/>
                    <a:pt x="11367" y="13633"/>
                    <a:pt x="12746" y="12254"/>
                  </a:cubicBezTo>
                  <a:cubicBezTo>
                    <a:pt x="15504" y="9495"/>
                    <a:pt x="15791" y="4648"/>
                    <a:pt x="13033" y="1889"/>
                  </a:cubicBezTo>
                  <a:cubicBezTo>
                    <a:pt x="11748" y="605"/>
                    <a:pt x="10028" y="0"/>
                    <a:pt x="8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8" name="Google Shape;2008;p40"/>
            <p:cNvSpPr/>
            <p:nvPr/>
          </p:nvSpPr>
          <p:spPr>
            <a:xfrm rot="-900026">
              <a:off x="3357358" y="1299191"/>
              <a:ext cx="2368017" cy="2157464"/>
            </a:xfrm>
            <a:custGeom>
              <a:avLst/>
              <a:gdLst/>
              <a:ahLst/>
              <a:cxnLst/>
              <a:rect l="l" t="t" r="r" b="b"/>
              <a:pathLst>
                <a:path w="15959" h="14540" extrusionOk="0">
                  <a:moveTo>
                    <a:pt x="7980" y="619"/>
                  </a:moveTo>
                  <a:cubicBezTo>
                    <a:pt x="9683" y="619"/>
                    <a:pt x="11385" y="1268"/>
                    <a:pt x="12682" y="2567"/>
                  </a:cubicBezTo>
                  <a:cubicBezTo>
                    <a:pt x="15281" y="5164"/>
                    <a:pt x="15281" y="9376"/>
                    <a:pt x="12682" y="11974"/>
                  </a:cubicBezTo>
                  <a:cubicBezTo>
                    <a:pt x="11385" y="13272"/>
                    <a:pt x="9683" y="13921"/>
                    <a:pt x="7980" y="13921"/>
                  </a:cubicBezTo>
                  <a:cubicBezTo>
                    <a:pt x="6278" y="13921"/>
                    <a:pt x="4575" y="13272"/>
                    <a:pt x="3276" y="11973"/>
                  </a:cubicBezTo>
                  <a:cubicBezTo>
                    <a:pt x="680" y="9376"/>
                    <a:pt x="680" y="5164"/>
                    <a:pt x="3276" y="2568"/>
                  </a:cubicBezTo>
                  <a:cubicBezTo>
                    <a:pt x="4575" y="1269"/>
                    <a:pt x="6278" y="619"/>
                    <a:pt x="7980" y="619"/>
                  </a:cubicBezTo>
                  <a:close/>
                  <a:moveTo>
                    <a:pt x="7979" y="1"/>
                  </a:moveTo>
                  <a:cubicBezTo>
                    <a:pt x="6119" y="1"/>
                    <a:pt x="4258" y="711"/>
                    <a:pt x="2839" y="2130"/>
                  </a:cubicBezTo>
                  <a:cubicBezTo>
                    <a:pt x="0" y="4969"/>
                    <a:pt x="0" y="9572"/>
                    <a:pt x="2839" y="12411"/>
                  </a:cubicBezTo>
                  <a:cubicBezTo>
                    <a:pt x="4258" y="13830"/>
                    <a:pt x="6119" y="14539"/>
                    <a:pt x="7979" y="14539"/>
                  </a:cubicBezTo>
                  <a:cubicBezTo>
                    <a:pt x="9839" y="14539"/>
                    <a:pt x="11700" y="13830"/>
                    <a:pt x="13119" y="12411"/>
                  </a:cubicBezTo>
                  <a:cubicBezTo>
                    <a:pt x="15959" y="9571"/>
                    <a:pt x="15959" y="4970"/>
                    <a:pt x="13119" y="2130"/>
                  </a:cubicBezTo>
                  <a:cubicBezTo>
                    <a:pt x="11700" y="711"/>
                    <a:pt x="9839" y="1"/>
                    <a:pt x="7979" y="1"/>
                  </a:cubicBezTo>
                  <a:close/>
                </a:path>
              </a:pathLst>
            </a:custGeom>
            <a:solidFill>
              <a:srgbClr val="D5D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9" name="Google Shape;2009;p40"/>
            <p:cNvSpPr/>
            <p:nvPr/>
          </p:nvSpPr>
          <p:spPr>
            <a:xfrm rot="-900026">
              <a:off x="5024966" y="3129041"/>
              <a:ext cx="454937" cy="305220"/>
            </a:xfrm>
            <a:custGeom>
              <a:avLst/>
              <a:gdLst/>
              <a:ahLst/>
              <a:cxnLst/>
              <a:rect l="l" t="t" r="r" b="b"/>
              <a:pathLst>
                <a:path w="3066" h="2057" extrusionOk="0">
                  <a:moveTo>
                    <a:pt x="2486" y="0"/>
                  </a:moveTo>
                  <a:cubicBezTo>
                    <a:pt x="2426" y="0"/>
                    <a:pt x="2365" y="14"/>
                    <a:pt x="2308" y="43"/>
                  </a:cubicBezTo>
                  <a:lnTo>
                    <a:pt x="280" y="1053"/>
                  </a:lnTo>
                  <a:cubicBezTo>
                    <a:pt x="82" y="1153"/>
                    <a:pt x="1" y="1394"/>
                    <a:pt x="100" y="1592"/>
                  </a:cubicBezTo>
                  <a:lnTo>
                    <a:pt x="220" y="1834"/>
                  </a:lnTo>
                  <a:cubicBezTo>
                    <a:pt x="291" y="1974"/>
                    <a:pt x="433" y="2056"/>
                    <a:pt x="580" y="2056"/>
                  </a:cubicBezTo>
                  <a:cubicBezTo>
                    <a:pt x="640" y="2056"/>
                    <a:pt x="701" y="2042"/>
                    <a:pt x="759" y="2014"/>
                  </a:cubicBezTo>
                  <a:lnTo>
                    <a:pt x="2786" y="1003"/>
                  </a:lnTo>
                  <a:cubicBezTo>
                    <a:pt x="2985" y="905"/>
                    <a:pt x="3066" y="663"/>
                    <a:pt x="2966" y="465"/>
                  </a:cubicBezTo>
                  <a:lnTo>
                    <a:pt x="2846" y="223"/>
                  </a:lnTo>
                  <a:cubicBezTo>
                    <a:pt x="2776" y="82"/>
                    <a:pt x="2634" y="0"/>
                    <a:pt x="2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010" name="Google Shape;2010;p40"/>
          <p:cNvSpPr txBox="1">
            <a:spLocks noGrp="1"/>
          </p:cNvSpPr>
          <p:nvPr>
            <p:ph type="title"/>
          </p:nvPr>
        </p:nvSpPr>
        <p:spPr>
          <a:xfrm>
            <a:off x="3084625" y="1143000"/>
            <a:ext cx="2974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Career Switchers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13" name="Google Shape;2013;p40"/>
          <p:cNvSpPr/>
          <p:nvPr/>
        </p:nvSpPr>
        <p:spPr>
          <a:xfrm flipH="1">
            <a:off x="1010443" y="1301355"/>
            <a:ext cx="1729500" cy="4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Strong Summary Statement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17" name="Google Shape;2017;p40"/>
          <p:cNvSpPr/>
          <p:nvPr/>
        </p:nvSpPr>
        <p:spPr>
          <a:xfrm flipH="1">
            <a:off x="1014643" y="25032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Transferable Skills and Accomplishments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1" name="Google Shape;2021;p40"/>
          <p:cNvSpPr/>
          <p:nvPr/>
        </p:nvSpPr>
        <p:spPr>
          <a:xfrm flipH="1">
            <a:off x="1014643" y="37040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Volunteer Work and Extracurriculars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5" name="Google Shape;2025;p40"/>
          <p:cNvSpPr/>
          <p:nvPr/>
        </p:nvSpPr>
        <p:spPr>
          <a:xfrm flipH="1">
            <a:off x="6381800" y="1301352"/>
            <a:ext cx="1663650" cy="441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Projects and Certifications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9" name="Google Shape;2029;p40"/>
          <p:cNvSpPr/>
          <p:nvPr/>
        </p:nvSpPr>
        <p:spPr>
          <a:xfrm flipH="1">
            <a:off x="6383300" y="25032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Relevant Experience </a:t>
            </a: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[i]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3" name="Google Shape;2033;p40"/>
          <p:cNvSpPr/>
          <p:nvPr/>
        </p:nvSpPr>
        <p:spPr>
          <a:xfrm flipH="1">
            <a:off x="6383300" y="3704006"/>
            <a:ext cx="1721100" cy="441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Optimize for ATS</a:t>
            </a:r>
            <a:endParaRPr sz="12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17943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32321"/>
      </a:lt2>
      <a:accent1>
        <a:srgbClr val="8999CE"/>
      </a:accent1>
      <a:accent2>
        <a:srgbClr val="E2A8A2"/>
      </a:accent2>
      <a:accent3>
        <a:srgbClr val="E4796B"/>
      </a:accent3>
      <a:accent4>
        <a:srgbClr val="FEC357"/>
      </a:accent4>
      <a:accent5>
        <a:srgbClr val="659E67"/>
      </a:accent5>
      <a:accent6>
        <a:srgbClr val="E1E2EA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1160</Words>
  <Application>Microsoft Office PowerPoint</Application>
  <PresentationFormat>On-screen Show (16:9)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Roboto</vt:lpstr>
      <vt:lpstr>Century</vt:lpstr>
      <vt:lpstr>Fira Sans Extra Condensed</vt:lpstr>
      <vt:lpstr>Fira Sans Extra Condensed SemiBold</vt:lpstr>
      <vt:lpstr>Simple Light</vt:lpstr>
      <vt:lpstr>Welcome to the  Resume Building Workshop!</vt:lpstr>
      <vt:lpstr>About Me</vt:lpstr>
      <vt:lpstr>Resume Building Workshop</vt:lpstr>
      <vt:lpstr>Effective Resumes</vt:lpstr>
      <vt:lpstr>Effective Resumes</vt:lpstr>
      <vt:lpstr>Effective Resumes</vt:lpstr>
      <vt:lpstr>Customization Techniques</vt:lpstr>
      <vt:lpstr>Customization Techniques</vt:lpstr>
      <vt:lpstr>Customization Techniques</vt:lpstr>
      <vt:lpstr>ATS Optimization</vt:lpstr>
      <vt:lpstr>ATS Optimization</vt:lpstr>
      <vt:lpstr>ATS Optimization</vt:lpstr>
      <vt:lpstr>ATS Optimization</vt:lpstr>
      <vt:lpstr>ATS Optimization</vt:lpstr>
      <vt:lpstr>Highlighting Skills</vt:lpstr>
      <vt:lpstr>Highlighting Projects</vt:lpstr>
      <vt:lpstr>Review</vt:lpstr>
      <vt:lpstr>All The Very Best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Resume Building Workshop!</dc:title>
  <cp:lastModifiedBy>Aun mohammad</cp:lastModifiedBy>
  <cp:revision>30</cp:revision>
  <dcterms:modified xsi:type="dcterms:W3CDTF">2024-05-25T11:43:51Z</dcterms:modified>
</cp:coreProperties>
</file>