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Sales &amp; Profit Dashboard – 2014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Performance Overview with Key KPIs, Insights, and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/>
              <a:t>This dashboard provides an interactive summary of global sales and profit data for 2014.</a:t>
            </a:r>
          </a:p>
          <a:p>
            <a:endParaRPr sz="2000" dirty="0"/>
          </a:p>
          <a:p>
            <a:r>
              <a:rPr sz="2000" dirty="0"/>
              <a:t>It includes:</a:t>
            </a:r>
          </a:p>
          <a:p>
            <a:pPr marL="720000" indent="0">
              <a:buNone/>
            </a:pPr>
            <a:r>
              <a:rPr sz="2000" dirty="0"/>
              <a:t>• Key KPIs (Sales, Profit, Units Sold)</a:t>
            </a:r>
          </a:p>
          <a:p>
            <a:pPr marL="720000" indent="0">
              <a:buNone/>
            </a:pPr>
            <a:r>
              <a:rPr sz="2000" dirty="0"/>
              <a:t>• Sales and Profit comparison by Segment</a:t>
            </a:r>
          </a:p>
          <a:p>
            <a:pPr marL="720000" indent="0">
              <a:buNone/>
            </a:pPr>
            <a:r>
              <a:rPr sz="2000" dirty="0"/>
              <a:t>• Monthly trend analysis</a:t>
            </a:r>
          </a:p>
          <a:p>
            <a:pPr marL="720000" indent="0">
              <a:buNone/>
            </a:pPr>
            <a:r>
              <a:rPr sz="2000" dirty="0"/>
              <a:t>• Sales by Country Map</a:t>
            </a:r>
          </a:p>
          <a:p>
            <a:pPr marL="720000" indent="0">
              <a:buNone/>
            </a:pPr>
            <a:r>
              <a:rPr sz="2000" dirty="0"/>
              <a:t>• Product-level insights for Units Sold and Profitability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57C89-D90B-3A75-B438-537B85C3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182"/>
            <a:ext cx="9144000" cy="5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Total Sales: ₹118.73M</a:t>
            </a:r>
          </a:p>
          <a:p>
            <a:r>
              <a:rPr sz="2000" dirty="0"/>
              <a:t>Total Profit: ₹16.89M</a:t>
            </a:r>
          </a:p>
          <a:p>
            <a:r>
              <a:rPr sz="2000" dirty="0"/>
              <a:t>Units Sold: ₹1.13M</a:t>
            </a:r>
          </a:p>
          <a:p>
            <a:endParaRPr sz="2000" dirty="0"/>
          </a:p>
          <a:p>
            <a:r>
              <a:rPr sz="2000" dirty="0"/>
              <a:t>These KPIs summarize overall company performance for the year 2014.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Sales and Profit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Government and Small Business segments show the highest sales volume.</a:t>
            </a:r>
          </a:p>
          <a:p>
            <a:r>
              <a:rPr sz="2000" dirty="0"/>
              <a:t>Midmarket and Channel Partners contribute less to total revenue.</a:t>
            </a:r>
          </a:p>
          <a:p>
            <a:r>
              <a:rPr sz="2000" dirty="0"/>
              <a:t>Profit closely follows sales trends, indicating healthy margins across major segments.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Monthly Sales and Profit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Sales show strong growth from September to December.</a:t>
            </a:r>
          </a:p>
          <a:p>
            <a:r>
              <a:rPr sz="2000" dirty="0"/>
              <a:t>December records the highest sales and profit peak.</a:t>
            </a:r>
          </a:p>
          <a:p>
            <a:r>
              <a:rPr sz="2000" dirty="0"/>
              <a:t>Seasonal demand likely influences year-end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Product and 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'Paseo' leads in sales and profit contribution.</a:t>
            </a:r>
          </a:p>
          <a:p>
            <a:r>
              <a:rPr sz="2000" dirty="0"/>
              <a:t>'VTT' and 'Velo' perform moderately, while 'Montana' and 'Carretera' show smaller shares.</a:t>
            </a:r>
          </a:p>
          <a:p>
            <a:r>
              <a:rPr sz="2000" dirty="0"/>
              <a:t>Highest performance regions: Canada and Germany.</a:t>
            </a:r>
          </a:p>
          <a:p>
            <a:r>
              <a:rPr sz="2000" dirty="0"/>
              <a:t>Government and Enterprise sectors drive the strongest results in North America and Europe.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COGS vs Sales vs Profit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'Paseo' has the highest COGS but maintains strong profit margins.</a:t>
            </a:r>
          </a:p>
          <a:p>
            <a:r>
              <a:rPr sz="2000" dirty="0"/>
              <a:t>Other products have moderate cost structures with stable profits.</a:t>
            </a:r>
          </a:p>
          <a:p>
            <a:r>
              <a:rPr sz="2000" dirty="0"/>
              <a:t>COGS control remains key to sustaining profitability.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✅ Focus on top-performing products like 'Paseo' and 'VTT'.</a:t>
            </a:r>
          </a:p>
          <a:p>
            <a:pPr marL="0" indent="0">
              <a:buNone/>
            </a:pPr>
            <a:r>
              <a:rPr sz="2000" dirty="0"/>
              <a:t>✅ Expand presence in high-performing markets such as Canada and Germany.</a:t>
            </a:r>
          </a:p>
          <a:p>
            <a:pPr marL="0" indent="0">
              <a:buNone/>
            </a:pPr>
            <a:r>
              <a:rPr sz="2000" dirty="0"/>
              <a:t>✅ Improve COGS efficiency in mid-performing products.</a:t>
            </a:r>
          </a:p>
          <a:p>
            <a:pPr marL="0" indent="0">
              <a:buNone/>
            </a:pPr>
            <a:r>
              <a:rPr sz="2000" dirty="0"/>
              <a:t>✅ Continue tracking monthly trends for better seasonal forecasting.</a:t>
            </a:r>
          </a:p>
          <a:p>
            <a:endParaRPr sz="2000" dirty="0"/>
          </a:p>
          <a:p>
            <a:r>
              <a:rPr sz="2000" dirty="0"/>
              <a:t>Overall, 2014 demonstrates strong performance with opportunities for growth and optimization.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</TotalTime>
  <Words>318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Global Sales &amp; Profit Dashboard – 2014 Summary</vt:lpstr>
      <vt:lpstr>Dashboard Overview</vt:lpstr>
      <vt:lpstr>PowerPoint Presentation</vt:lpstr>
      <vt:lpstr>Key Performance Indicators</vt:lpstr>
      <vt:lpstr>Sales and Profit by Segment</vt:lpstr>
      <vt:lpstr>Monthly Sales and Profit Trend</vt:lpstr>
      <vt:lpstr>Product and Regional Insights</vt:lpstr>
      <vt:lpstr>COGS vs Sales vs Profit Analysis</vt:lpstr>
      <vt:lpstr>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Aunnatya C</cp:lastModifiedBy>
  <cp:revision>2</cp:revision>
  <dcterms:created xsi:type="dcterms:W3CDTF">2013-01-27T09:14:16Z</dcterms:created>
  <dcterms:modified xsi:type="dcterms:W3CDTF">2025-10-27T05:02:15Z</dcterms:modified>
  <cp:category/>
</cp:coreProperties>
</file>