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067" y="474132"/>
            <a:ext cx="11209866" cy="5875867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системы поддержки составления расписания занятий.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Группа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96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6350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87" y="1090083"/>
            <a:ext cx="4483589" cy="5054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7382" y="6230432"/>
            <a:ext cx="51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Выключенный торговый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265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1062567"/>
            <a:ext cx="3793066" cy="5024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800" y="6154233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4826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733" y="1189565"/>
            <a:ext cx="3818467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133" y="6087534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621" y="618068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8631"/>
            <a:ext cx="12192000" cy="533823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поддержки составления расписания занятий. Были применены: унифицированный язык моделирования UML. Реализованы диаграммы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8" y="973667"/>
            <a:ext cx="11514666" cy="39877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7267" y="4368800"/>
            <a:ext cx="5274733" cy="2489200"/>
          </a:xfrm>
        </p:spPr>
        <p:txBody>
          <a:bodyPr/>
          <a:lstStyle/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9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887" y="465668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72633"/>
            <a:ext cx="12192000" cy="5685368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автомате имеется пять лотков для хранения и выдачи товаров. Загрузка товаров на лотки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обслуживающим персоналом. Автомат следит за наличием товара. Если какой-либо товар распродан, автомат отправляет сообщение об этом на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станцию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обслуживания и информирует покупателей (зажигается красная лампочка рядом с лотком данного товара). Автомат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к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оплате бумажные купюры и монеты. Специальный индикатор высвечивает текущую сумму денег, принятых автоматом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оплате. После ввода денег клиент нажимает на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 выдачи товара. Выдача товара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в том случае, если введенная сумма денег соответствует цене товара. Товар выдается поштучно. При нажатии на кнопку «Возврат»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возвращаются все принятые от него к оплате деньги. Возврат денег не производился после выдачи товара. Автомат должен корректно работать при одновременном нажатии на кнопки выдачи товара и возврата денег. В специальном отделении автомата, закрываемом замком, есть «секретная кнопка», которая используется обслуживающим персоналом для выемки выручки. При нажатии на эту кнопку открывается доступ к ящику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4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221" y="7535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305"/>
            <a:ext cx="12192000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030"/>
            <a:ext cx="12192000" cy="2191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79800" y="5698067"/>
            <a:ext cx="654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7267" y="474135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76398"/>
            <a:ext cx="7806266" cy="4178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0334" y="6349998"/>
            <a:ext cx="56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Торговый автомат»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888" y="6773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8" y="872331"/>
            <a:ext cx="108585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9666" y="6020328"/>
            <a:ext cx="72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584202"/>
            <a:ext cx="8761413" cy="70696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28" y="1291166"/>
            <a:ext cx="6555839" cy="407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0600" y="5613400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85801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6" y="2341033"/>
            <a:ext cx="5670966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34" y="2341033"/>
            <a:ext cx="3649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Событийная цепочка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 (EPC-диаграмма, англ.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тип блок-схемы, используемой для бизнес-моделирования. EPC может быть использована для настройки системы планирования ресурсов предприятия (ERP) и для улучшений бизнес-процессов.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889" y="602197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системы «Торговый автомат»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7281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00" y="2203390"/>
            <a:ext cx="35026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33" y="2633133"/>
            <a:ext cx="3598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– Событие;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– Действия;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 – Шлюзы или Развилки;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– Поток.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– Данные;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 (Пул) - набор.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0237" y="6488668"/>
            <a:ext cx="41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687" y="7027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" y="2273299"/>
            <a:ext cx="11303001" cy="4584701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классификация требований к программным системам.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69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292</TotalTime>
  <Words>429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Ион (конференц-зал)</vt:lpstr>
      <vt:lpstr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системы поддержки составления расписания занятий.”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 </vt:lpstr>
      <vt:lpstr>Постановка задачи</vt:lpstr>
      <vt:lpstr>Диаграмма Ганта </vt:lpstr>
      <vt:lpstr>Диаграмма DFD работы ПО</vt:lpstr>
      <vt:lpstr>Модели и анализ вариантов использования </vt:lpstr>
      <vt:lpstr>Диаграмма последовательности</vt:lpstr>
      <vt:lpstr>EPC диаграмма </vt:lpstr>
      <vt:lpstr>BPMN диаграмма </vt:lpstr>
      <vt:lpstr>FURPS+ </vt:lpstr>
      <vt:lpstr>Тестирование </vt:lpstr>
      <vt:lpstr>Тестирование </vt:lpstr>
      <vt:lpstr>Тестирование</vt:lpstr>
      <vt:lpstr>Заключение 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системы поддержки составления расписания занятий.”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</dc:title>
  <dc:creator>Андрей Бородаев</dc:creator>
  <cp:lastModifiedBy>Андрей Бородаев</cp:lastModifiedBy>
  <cp:revision>8</cp:revision>
  <dcterms:created xsi:type="dcterms:W3CDTF">2020-11-26T09:47:29Z</dcterms:created>
  <dcterms:modified xsi:type="dcterms:W3CDTF">2020-11-26T14:40:00Z</dcterms:modified>
</cp:coreProperties>
</file>