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1067" y="474132"/>
            <a:ext cx="11209866" cy="5875867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системы поддержки составления расписания занятий.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Бородаев А.К.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Группа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96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635001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987" y="1090083"/>
            <a:ext cx="4483589" cy="5054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7382" y="6230432"/>
            <a:ext cx="511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меню. Предоставление выбора.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0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26535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1" y="1062567"/>
            <a:ext cx="3793066" cy="5024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800" y="6154233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денег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482601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733" y="1189565"/>
            <a:ext cx="3818467" cy="481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4133" y="6087534"/>
            <a:ext cx="484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выдачи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621" y="618068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88631"/>
            <a:ext cx="12192000" cy="533823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поддержки составления расписания занятий. Были применены: унифицированный язык моделирования UML. Реализованы диаграммы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требований к программным системам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87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268" y="973667"/>
            <a:ext cx="11514666" cy="39877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7267" y="4368800"/>
            <a:ext cx="5274733" cy="2489200"/>
          </a:xfrm>
        </p:spPr>
        <p:txBody>
          <a:bodyPr/>
          <a:lstStyle/>
          <a:p>
            <a:pPr algn="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Бородаев А.К.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18-К-АС1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91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8887" y="465668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72633"/>
            <a:ext cx="12192000" cy="5685368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автомате имеется пять лотков для хранения и выдачи товаров. Загрузка товаров на лотки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осуществля-ется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обслуживающим персоналом. Автомат следит за наличием товара. Если какой-либо товар распродан, автомат отправляет сообщение об этом на стан-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цию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обслуживания и информирует покупателей (зажигается красная лампочка рядом с лотком данного товара). Автомат принимает к оплате бумажные купюры и монеты. Специальный индикатор высвечивает текущую сумму денег, принятых автоматом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оплате. После ввода денег клиент нажимает на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кнопку выдачи товара. Выдача товара производится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в том случае, если введенная сумма денег соответствует цене товара. Товар выдается поштучно. При нажатии на кнопку «Возврат»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кли-енту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возвращаются все принятые от него к оплате деньги. Возврат денег не производился после выдачи товара. Автомат должен корректно работать при одновременном нажатии на кнопки выдачи товара и возврата денег. В специальном отделении автомата, закрываемом замком, есть «секретная кнопка», которая используется обслуживающим персоналом для выемки выручки. При нажатии на эту кнопку открывается доступ к ящику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деньгами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4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221" y="753534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305"/>
            <a:ext cx="12192000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030"/>
            <a:ext cx="12192000" cy="2191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79800" y="5698067"/>
            <a:ext cx="654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7267" y="474135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676398"/>
            <a:ext cx="7806266" cy="4178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9666" y="6349999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DFD-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6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888" y="677334"/>
            <a:ext cx="8761413" cy="7069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8" y="872331"/>
            <a:ext cx="108585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9666" y="6020328"/>
            <a:ext cx="72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54" y="584202"/>
            <a:ext cx="8761413" cy="70696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28" y="1291166"/>
            <a:ext cx="6555839" cy="4076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0600" y="56134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3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85801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6" y="2341033"/>
            <a:ext cx="5670966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34" y="2341033"/>
            <a:ext cx="3649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Событийная цепочка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 (EPC-диаграмма, англ.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тип блок-схемы, используемой для бизнес-моделирования. EPC может быть использована для настройки системы планирования ресурсов предприятия (ERP) и для улучшений бизнес-процессов.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6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54" y="7281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7" y="2281767"/>
            <a:ext cx="3502600" cy="430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533" y="2633133"/>
            <a:ext cx="3598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– Событие;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– Действия;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 – Шлюзы или Развилки;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– Поток.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– Данные;</a:t>
            </a:r>
            <a:endParaRPr lang="ru-RU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 (Пул) - набор.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9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687" y="702735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99" y="2273299"/>
            <a:ext cx="11303001" cy="4584701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классификация требований к программным системам.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Образована от первых букв слов: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Функциональные требования: свойства, возможности, безопасность. Являются основными, по этим требованиям строятся диаграммы вариантов использования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удобству использования (UX): человеческий фактор, эстетика, последовательность, документация.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надежности: частота возможных сбоев, отказоустойчивость, восстанавливаемость, предсказуемость устойчивости.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производительности: время отклика, использование ресурсов, эффективность, мощность, масштабируемость.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Supportability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Требования к поддержке: возможность поддержки, ремонтопригодность, гибкость, модифицируемость, модульность, расширяемость, возможность локализации.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69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403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Ион (конференц-зал)</vt:lpstr>
      <vt:lpstr>Министерство науки и высшего образования Российской Федерации ФГБОУ ВО «Кубанский государственный технологический университет»   Курсовой проект на тему: “Программное обеспечение системы поддержки составления расписания занятий.”                                                                                                         Выполнил: Бородаев А.К.                                                                                                                   Группа 18-К-АС1                                                                                    Руководитель: доцент, Попова О. Б. </vt:lpstr>
      <vt:lpstr>Постановка задачи</vt:lpstr>
      <vt:lpstr>Диаграмма Ганта </vt:lpstr>
      <vt:lpstr>Диаграмма DFD работы ПО</vt:lpstr>
      <vt:lpstr>Модели и анализ вариантов использования </vt:lpstr>
      <vt:lpstr>Диаграмма последовательности</vt:lpstr>
      <vt:lpstr>EPC диаграмма </vt:lpstr>
      <vt:lpstr>BPMN диаграмма </vt:lpstr>
      <vt:lpstr>FURPS+ </vt:lpstr>
      <vt:lpstr>Тестирование </vt:lpstr>
      <vt:lpstr>Тестирование </vt:lpstr>
      <vt:lpstr>Тестирование</vt:lpstr>
      <vt:lpstr>Заключение </vt:lpstr>
      <vt:lpstr>Благодарю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ФГБОУ ВО «Кубанский государственный технологический университет»   Курсовой проект на тему: “Программное обеспечение системы поддержки составления расписания занятий.”                                                                                                         Выполнил: Бородаев А.К.                                                                                                                   Группа 18-К-АС1                                                                                    Руководитель: доцент, Попова О. Б.</dc:title>
  <dc:creator>Андрей Бородаев</dc:creator>
  <cp:lastModifiedBy>Андрей Бородаев</cp:lastModifiedBy>
  <cp:revision>5</cp:revision>
  <dcterms:created xsi:type="dcterms:W3CDTF">2020-11-26T09:47:29Z</dcterms:created>
  <dcterms:modified xsi:type="dcterms:W3CDTF">2020-11-26T10:30:14Z</dcterms:modified>
</cp:coreProperties>
</file>