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6efc748a3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6efc748a3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Casey</a:t>
            </a:r>
            <a:endParaRPr/>
          </a:p>
          <a:p>
            <a:pPr indent="0" lvl="0" marL="0" rtl="0" algn="l">
              <a:spcBef>
                <a:spcPts val="0"/>
              </a:spcBef>
              <a:spcAft>
                <a:spcPts val="0"/>
              </a:spcAft>
              <a:buNone/>
            </a:pPr>
            <a:r>
              <a:rPr lang="en"/>
              <a:t>Explain the real world application for our project and our approach to accomplishing it</a:t>
            </a:r>
            <a:endParaRPr/>
          </a:p>
          <a:p>
            <a:pPr indent="-298450" lvl="0" marL="457200" rtl="0" algn="l">
              <a:spcBef>
                <a:spcPts val="0"/>
              </a:spcBef>
              <a:spcAft>
                <a:spcPts val="0"/>
              </a:spcAft>
              <a:buSzPts val="1100"/>
              <a:buChar char="●"/>
            </a:pPr>
            <a:r>
              <a:rPr lang="en"/>
              <a:t>Robots deployed more in real-world situations (e.g. post-disaster rescue)</a:t>
            </a:r>
            <a:endParaRPr/>
          </a:p>
          <a:p>
            <a:pPr indent="-298450" lvl="0" marL="457200" rtl="0" algn="l">
              <a:spcBef>
                <a:spcPts val="0"/>
              </a:spcBef>
              <a:spcAft>
                <a:spcPts val="0"/>
              </a:spcAft>
              <a:buSzPts val="1100"/>
              <a:buChar char="●"/>
            </a:pPr>
            <a:r>
              <a:rPr lang="en"/>
              <a:t>High probability of failure (damage)</a:t>
            </a:r>
            <a:endParaRPr/>
          </a:p>
          <a:p>
            <a:pPr indent="-298450" lvl="0" marL="457200" rtl="0" algn="l">
              <a:spcBef>
                <a:spcPts val="0"/>
              </a:spcBef>
              <a:spcAft>
                <a:spcPts val="0"/>
              </a:spcAft>
              <a:buSzPts val="1100"/>
              <a:buChar char="●"/>
            </a:pPr>
            <a:r>
              <a:rPr lang="en"/>
              <a:t>Instead of attempting to diagnose cause of failure, robots could adapt by trial- and-error (RL) in order to complete their tasks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6efc748a3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6efc748a3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Abhilesh</a:t>
            </a:r>
            <a:endParaRPr/>
          </a:p>
          <a:p>
            <a:pPr indent="0" lvl="0" marL="0" rtl="0" algn="l">
              <a:spcBef>
                <a:spcPts val="0"/>
              </a:spcBef>
              <a:spcAft>
                <a:spcPts val="0"/>
              </a:spcAft>
              <a:buClr>
                <a:schemeClr val="dk1"/>
              </a:buClr>
              <a:buSzPts val="1100"/>
              <a:buFont typeface="Arial"/>
              <a:buNone/>
            </a:pPr>
            <a:r>
              <a:rPr lang="en"/>
              <a:t>Odometry:</a:t>
            </a:r>
            <a:endParaRPr/>
          </a:p>
          <a:p>
            <a:pPr indent="-298450" lvl="0" marL="457200" rtl="0" algn="l">
              <a:spcBef>
                <a:spcPts val="0"/>
              </a:spcBef>
              <a:spcAft>
                <a:spcPts val="0"/>
              </a:spcAft>
              <a:buSzPts val="1100"/>
              <a:buChar char="●"/>
            </a:pPr>
            <a:r>
              <a:rPr lang="en"/>
              <a:t>Poorly Calibrated</a:t>
            </a:r>
            <a:endParaRPr/>
          </a:p>
          <a:p>
            <a:pPr indent="0" lvl="0" marL="0" rtl="0" algn="l">
              <a:spcBef>
                <a:spcPts val="0"/>
              </a:spcBef>
              <a:spcAft>
                <a:spcPts val="0"/>
              </a:spcAft>
              <a:buClr>
                <a:schemeClr val="dk1"/>
              </a:buClr>
              <a:buSzPts val="1100"/>
              <a:buFont typeface="Arial"/>
              <a:buNone/>
            </a:pPr>
            <a:r>
              <a:rPr lang="en"/>
              <a:t>Motor Damage:</a:t>
            </a:r>
            <a:endParaRPr/>
          </a:p>
          <a:p>
            <a:pPr indent="-298450" lvl="0" marL="457200" rtl="0" algn="l">
              <a:spcBef>
                <a:spcPts val="0"/>
              </a:spcBef>
              <a:spcAft>
                <a:spcPts val="0"/>
              </a:spcAft>
              <a:buSzPts val="1100"/>
              <a:buChar char="●"/>
            </a:pPr>
            <a:r>
              <a:rPr lang="en"/>
              <a:t>Doesn’t work as programmed</a:t>
            </a:r>
            <a:endParaRPr/>
          </a:p>
          <a:p>
            <a:pPr indent="-298450" lvl="0" marL="457200" rtl="0" algn="l">
              <a:spcBef>
                <a:spcPts val="0"/>
              </a:spcBef>
              <a:spcAft>
                <a:spcPts val="0"/>
              </a:spcAft>
              <a:buSzPts val="1100"/>
              <a:buChar char="●"/>
            </a:pPr>
            <a:r>
              <a:rPr lang="en"/>
              <a:t>When reconfiguring the motor damage through the rqt plugin in ROS, the changes also affects odometry.</a:t>
            </a:r>
            <a:endParaRPr/>
          </a:p>
          <a:p>
            <a:pPr indent="0" lvl="0" marL="0" rtl="0" algn="l">
              <a:spcBef>
                <a:spcPts val="0"/>
              </a:spcBef>
              <a:spcAft>
                <a:spcPts val="0"/>
              </a:spcAft>
              <a:buClr>
                <a:schemeClr val="dk1"/>
              </a:buClr>
              <a:buSzPts val="1100"/>
              <a:buFont typeface="Arial"/>
              <a:buNone/>
            </a:pPr>
            <a:r>
              <a:rPr lang="en"/>
              <a:t>Motor Node</a:t>
            </a:r>
            <a:endParaRPr/>
          </a:p>
          <a:p>
            <a:pPr indent="-298450" lvl="0" marL="457200" rtl="0" algn="l">
              <a:spcBef>
                <a:spcPts val="0"/>
              </a:spcBef>
              <a:spcAft>
                <a:spcPts val="0"/>
              </a:spcAft>
              <a:buSzPts val="1100"/>
              <a:buChar char="●"/>
            </a:pPr>
            <a:r>
              <a:rPr lang="en"/>
              <a:t>Dies unexpectedly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what we did to fix them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efc748a3_1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efc748a3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Abhilesh</a:t>
            </a:r>
            <a:endParaRPr/>
          </a:p>
          <a:p>
            <a:pPr indent="0" lvl="0" marL="0" rtl="0" algn="l">
              <a:spcBef>
                <a:spcPts val="0"/>
              </a:spcBef>
              <a:spcAft>
                <a:spcPts val="0"/>
              </a:spcAft>
              <a:buNone/>
            </a:pPr>
            <a:r>
              <a:rPr lang="en"/>
              <a:t>Since a good number of people in the audience don’t have much ROS experience here’s a quick explanation of how it all works:</a:t>
            </a:r>
            <a:endParaRPr/>
          </a:p>
          <a:p>
            <a:pPr indent="-298450" lvl="0" marL="457200" rtl="0" algn="l">
              <a:spcBef>
                <a:spcPts val="0"/>
              </a:spcBef>
              <a:spcAft>
                <a:spcPts val="0"/>
              </a:spcAft>
              <a:buSzPts val="1100"/>
              <a:buChar char="●"/>
            </a:pPr>
            <a:r>
              <a:rPr lang="en"/>
              <a:t>Topics, Subscribing and writing</a:t>
            </a:r>
            <a:endParaRPr/>
          </a:p>
          <a:p>
            <a:pPr indent="0" lvl="0" marL="0" rtl="0" algn="l">
              <a:spcBef>
                <a:spcPts val="0"/>
              </a:spcBef>
              <a:spcAft>
                <a:spcPts val="0"/>
              </a:spcAft>
              <a:buNone/>
            </a:pPr>
            <a:r>
              <a:rPr lang="en"/>
              <a:t>Magni’s Topics:</a:t>
            </a:r>
            <a:endParaRPr/>
          </a:p>
          <a:p>
            <a:pPr indent="-298450" lvl="0" marL="457200" rtl="0" algn="l">
              <a:spcBef>
                <a:spcPts val="0"/>
              </a:spcBef>
              <a:spcAft>
                <a:spcPts val="0"/>
              </a:spcAft>
              <a:buSzPts val="1100"/>
              <a:buChar char="●"/>
            </a:pPr>
            <a:r>
              <a:rPr lang="en"/>
              <a:t>Pose </a:t>
            </a:r>
            <a:endParaRPr/>
          </a:p>
          <a:p>
            <a:pPr indent="-298450" lvl="0" marL="457200" rtl="0" algn="l">
              <a:spcBef>
                <a:spcPts val="0"/>
              </a:spcBef>
              <a:spcAft>
                <a:spcPts val="0"/>
              </a:spcAft>
              <a:buSzPts val="1100"/>
              <a:buChar char="●"/>
            </a:pPr>
            <a:r>
              <a:rPr lang="en"/>
              <a:t>Orientation </a:t>
            </a:r>
            <a:endParaRPr/>
          </a:p>
          <a:p>
            <a:pPr indent="-298450" lvl="0" marL="457200" rtl="0" algn="l">
              <a:spcBef>
                <a:spcPts val="0"/>
              </a:spcBef>
              <a:spcAft>
                <a:spcPts val="0"/>
              </a:spcAft>
              <a:buSzPts val="1100"/>
              <a:buChar char="●"/>
            </a:pPr>
            <a:r>
              <a:rPr lang="en"/>
              <a:t>Motors/Moving</a:t>
            </a:r>
            <a:endParaRPr/>
          </a:p>
          <a:p>
            <a:pPr indent="0" lvl="0" marL="0" rtl="0" algn="l">
              <a:spcBef>
                <a:spcPts val="0"/>
              </a:spcBef>
              <a:spcAft>
                <a:spcPts val="0"/>
              </a:spcAft>
              <a:buNone/>
            </a:pPr>
            <a:r>
              <a:rPr lang="en"/>
              <a:t>Our functions:</a:t>
            </a:r>
            <a:endParaRPr/>
          </a:p>
          <a:p>
            <a:pPr indent="-298450" lvl="0" marL="457200" rtl="0" algn="l">
              <a:spcBef>
                <a:spcPts val="0"/>
              </a:spcBef>
              <a:spcAft>
                <a:spcPts val="0"/>
              </a:spcAft>
              <a:buSzPts val="1100"/>
              <a:buChar char="●"/>
            </a:pPr>
            <a:r>
              <a:rPr lang="en"/>
              <a:t>We had functions for reading the sensor values from the pose and orientation topics</a:t>
            </a:r>
            <a:endParaRPr/>
          </a:p>
          <a:p>
            <a:pPr indent="-298450" lvl="0" marL="457200" rtl="0" algn="l">
              <a:spcBef>
                <a:spcPts val="0"/>
              </a:spcBef>
              <a:spcAft>
                <a:spcPts val="0"/>
              </a:spcAft>
              <a:buSzPts val="1100"/>
              <a:buChar char="●"/>
            </a:pPr>
            <a:r>
              <a:rPr lang="en"/>
              <a:t>Also function for publishing to the movement topic</a:t>
            </a:r>
            <a:endParaRPr/>
          </a:p>
          <a:p>
            <a:pPr indent="0" lvl="0" marL="0" rtl="0" algn="l">
              <a:spcBef>
                <a:spcPts val="0"/>
              </a:spcBef>
              <a:spcAft>
                <a:spcPts val="0"/>
              </a:spcAft>
              <a:buNone/>
            </a:pPr>
            <a:r>
              <a:rPr lang="en"/>
              <a:t>How to run the robot:</a:t>
            </a:r>
            <a:endParaRPr/>
          </a:p>
          <a:p>
            <a:pPr indent="-298450" lvl="0" marL="457200" rtl="0" algn="l">
              <a:spcBef>
                <a:spcPts val="0"/>
              </a:spcBef>
              <a:spcAft>
                <a:spcPts val="0"/>
              </a:spcAft>
              <a:buSzPts val="1100"/>
              <a:buChar char="●"/>
            </a:pPr>
            <a:r>
              <a:rPr lang="en"/>
              <a:t>So to bring it all together and run the robot we take these steps: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6efc748a3_1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6efc748a3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Aun</a:t>
            </a:r>
            <a:endParaRPr>
              <a:solidFill>
                <a:schemeClr val="dk1"/>
              </a:solidFill>
            </a:endParaRPr>
          </a:p>
          <a:p>
            <a:pPr indent="0" lvl="0" marL="0" rtl="0" algn="l">
              <a:spcBef>
                <a:spcPts val="0"/>
              </a:spcBef>
              <a:spcAft>
                <a:spcPts val="0"/>
              </a:spcAft>
              <a:buNone/>
            </a:pPr>
            <a:r>
              <a:rPr lang="en">
                <a:solidFill>
                  <a:schemeClr val="dk1"/>
                </a:solidFill>
              </a:rPr>
              <a:t>The algorithm we used was similar to the grid world homework assignment, however instead of the state being which grid were in, the state was the combined angle of the robot. Instead of moving between grids, the actions we used were the different prescribed rotation rates, and the reward was calculated from the final state the robot ended up in after applying the action.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Logic flow of our algorithm</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Read sensors to get state</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AutoNum type="arabicPeriod"/>
            </a:pPr>
            <a:r>
              <a:rPr lang="en">
                <a:solidFill>
                  <a:schemeClr val="dk1"/>
                </a:solidFill>
              </a:rPr>
              <a:t>If exploring:</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AutoNum type="alphaLcPeriod"/>
            </a:pPr>
            <a:r>
              <a:rPr lang="en">
                <a:solidFill>
                  <a:schemeClr val="dk1"/>
                </a:solidFill>
              </a:rPr>
              <a:t>Apply Random action</a:t>
            </a:r>
            <a:endParaRPr>
              <a:solidFill>
                <a:schemeClr val="dk1"/>
              </a:solidFill>
            </a:endParaRPr>
          </a:p>
          <a:p>
            <a:pPr indent="-304800" lvl="1" marL="914400" rtl="0" algn="l">
              <a:lnSpc>
                <a:spcPct val="115000"/>
              </a:lnSpc>
              <a:spcBef>
                <a:spcPts val="0"/>
              </a:spcBef>
              <a:spcAft>
                <a:spcPts val="0"/>
              </a:spcAft>
              <a:buClr>
                <a:schemeClr val="dk1"/>
              </a:buClr>
              <a:buSzPts val="1200"/>
              <a:buFont typeface="Open Sans"/>
              <a:buAutoNum type="alphaLcPeriod"/>
            </a:pPr>
            <a:r>
              <a:rPr lang="en">
                <a:solidFill>
                  <a:schemeClr val="dk1"/>
                </a:solidFill>
              </a:rPr>
              <a:t>Limit how far off the path the robot can go so we don’t waste time exploring useless actions</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AutoNum type="arabicPeriod"/>
            </a:pPr>
            <a:r>
              <a:rPr lang="en">
                <a:solidFill>
                  <a:schemeClr val="dk1"/>
                </a:solidFill>
              </a:rPr>
              <a:t>If implementing:</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AutoNum type="alphaLcPeriod"/>
            </a:pPr>
            <a:r>
              <a:rPr lang="en">
                <a:solidFill>
                  <a:schemeClr val="dk1"/>
                </a:solidFill>
              </a:rPr>
              <a:t>Apply optimal action</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AutoNum type="arabicPeriod"/>
            </a:pPr>
            <a:r>
              <a:rPr lang="en">
                <a:solidFill>
                  <a:schemeClr val="dk1"/>
                </a:solidFill>
              </a:rPr>
              <a:t>Read outcome of action</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AutoNum type="arabicPeriod"/>
            </a:pPr>
            <a:r>
              <a:rPr lang="en">
                <a:solidFill>
                  <a:schemeClr val="dk1"/>
                </a:solidFill>
              </a:rPr>
              <a:t>Calculate Reward and update q-Value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efc748a3_1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efc748a3_1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efc748a3_1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efc748a3_1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Emerson</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Adding discounting to reduce preference for poorly learned actions</a:t>
            </a:r>
            <a:endParaRPr/>
          </a:p>
          <a:p>
            <a:pPr indent="-298450" lvl="0" marL="457200" rtl="0" algn="l">
              <a:spcBef>
                <a:spcPts val="0"/>
              </a:spcBef>
              <a:spcAft>
                <a:spcPts val="0"/>
              </a:spcAft>
              <a:buSzPts val="1100"/>
              <a:buChar char="●"/>
            </a:pPr>
            <a:r>
              <a:rPr lang="en"/>
              <a:t>A bad motion will lead to a state with poor q-values, therefor a bad motion with an incorrectly good q-Value will be less likely to be chosen in implementation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efc748a3_1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efc748a3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efc748a3_1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efc748a3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841772"/>
            <a:ext cx="7772400" cy="17907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1400"/>
              <a:buFont typeface="Arial"/>
              <a:buNone/>
              <a:defRPr b="0" i="0" sz="60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Arial"/>
                <a:ea typeface="Arial"/>
                <a:cs typeface="Arial"/>
                <a:sym typeface="Arial"/>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a:solidFill>
                  <a:srgbClr val="888888"/>
                </a:solidFill>
                <a:latin typeface="Arial"/>
                <a:ea typeface="Arial"/>
                <a:cs typeface="Arial"/>
                <a:sym typeface="Arial"/>
              </a:defRPr>
            </a:lvl1pPr>
            <a:lvl2pPr indent="0" lvl="1" marL="0" marR="0" rtl="0" algn="r">
              <a:spcBef>
                <a:spcPts val="0"/>
              </a:spcBef>
              <a:buNone/>
              <a:defRPr b="0" i="0" sz="1200">
                <a:solidFill>
                  <a:srgbClr val="888888"/>
                </a:solidFill>
                <a:latin typeface="Arial"/>
                <a:ea typeface="Arial"/>
                <a:cs typeface="Arial"/>
                <a:sym typeface="Arial"/>
              </a:defRPr>
            </a:lvl2pPr>
            <a:lvl3pPr indent="0" lvl="2" marL="0" marR="0" rtl="0" algn="r">
              <a:spcBef>
                <a:spcPts val="0"/>
              </a:spcBef>
              <a:buNone/>
              <a:defRPr b="0" i="0" sz="1200">
                <a:solidFill>
                  <a:srgbClr val="888888"/>
                </a:solidFill>
                <a:latin typeface="Arial"/>
                <a:ea typeface="Arial"/>
                <a:cs typeface="Arial"/>
                <a:sym typeface="Arial"/>
              </a:defRPr>
            </a:lvl3pPr>
            <a:lvl4pPr indent="0" lvl="3" marL="0" marR="0" rtl="0" algn="r">
              <a:spcBef>
                <a:spcPts val="0"/>
              </a:spcBef>
              <a:buNone/>
              <a:defRPr b="0" i="0" sz="1200">
                <a:solidFill>
                  <a:srgbClr val="888888"/>
                </a:solidFill>
                <a:latin typeface="Arial"/>
                <a:ea typeface="Arial"/>
                <a:cs typeface="Arial"/>
                <a:sym typeface="Arial"/>
              </a:defRPr>
            </a:lvl4pPr>
            <a:lvl5pPr indent="0" lvl="4" marL="0" marR="0" rtl="0" algn="r">
              <a:spcBef>
                <a:spcPts val="0"/>
              </a:spcBef>
              <a:buNone/>
              <a:defRPr b="0" i="0" sz="1200">
                <a:solidFill>
                  <a:srgbClr val="888888"/>
                </a:solidFill>
                <a:latin typeface="Arial"/>
                <a:ea typeface="Arial"/>
                <a:cs typeface="Arial"/>
                <a:sym typeface="Arial"/>
              </a:defRPr>
            </a:lvl5pPr>
            <a:lvl6pPr indent="0" lvl="5" marL="0" marR="0" rtl="0" algn="r">
              <a:spcBef>
                <a:spcPts val="0"/>
              </a:spcBef>
              <a:buNone/>
              <a:defRPr b="0" i="0" sz="1200">
                <a:solidFill>
                  <a:srgbClr val="888888"/>
                </a:solidFill>
                <a:latin typeface="Arial"/>
                <a:ea typeface="Arial"/>
                <a:cs typeface="Arial"/>
                <a:sym typeface="Arial"/>
              </a:defRPr>
            </a:lvl6pPr>
            <a:lvl7pPr indent="0" lvl="6" marL="0" marR="0" rtl="0" algn="r">
              <a:spcBef>
                <a:spcPts val="0"/>
              </a:spcBef>
              <a:buNone/>
              <a:defRPr b="0" i="0" sz="1200">
                <a:solidFill>
                  <a:srgbClr val="888888"/>
                </a:solidFill>
                <a:latin typeface="Arial"/>
                <a:ea typeface="Arial"/>
                <a:cs typeface="Arial"/>
                <a:sym typeface="Arial"/>
              </a:defRPr>
            </a:lvl7pPr>
            <a:lvl8pPr indent="0" lvl="7" marL="0" marR="0" rtl="0" algn="r">
              <a:spcBef>
                <a:spcPts val="0"/>
              </a:spcBef>
              <a:buNone/>
              <a:defRPr b="0" i="0" sz="1200">
                <a:solidFill>
                  <a:srgbClr val="888888"/>
                </a:solidFill>
                <a:latin typeface="Arial"/>
                <a:ea typeface="Arial"/>
                <a:cs typeface="Arial"/>
                <a:sym typeface="Arial"/>
              </a:defRPr>
            </a:lvl8pPr>
            <a:lvl9pPr indent="0" lvl="8" marL="0" marR="0" rt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a:solidFill>
                  <a:srgbClr val="888888"/>
                </a:solidFill>
                <a:latin typeface="Arial"/>
                <a:ea typeface="Arial"/>
                <a:cs typeface="Arial"/>
                <a:sym typeface="Arial"/>
              </a:defRPr>
            </a:lvl1pPr>
            <a:lvl2pPr indent="0" lvl="1" marL="0" marR="0" rtl="0" algn="r">
              <a:spcBef>
                <a:spcPts val="0"/>
              </a:spcBef>
              <a:buNone/>
              <a:defRPr b="0" i="0" sz="1200">
                <a:solidFill>
                  <a:srgbClr val="888888"/>
                </a:solidFill>
                <a:latin typeface="Arial"/>
                <a:ea typeface="Arial"/>
                <a:cs typeface="Arial"/>
                <a:sym typeface="Arial"/>
              </a:defRPr>
            </a:lvl2pPr>
            <a:lvl3pPr indent="0" lvl="2" marL="0" marR="0" rtl="0" algn="r">
              <a:spcBef>
                <a:spcPts val="0"/>
              </a:spcBef>
              <a:buNone/>
              <a:defRPr b="0" i="0" sz="1200">
                <a:solidFill>
                  <a:srgbClr val="888888"/>
                </a:solidFill>
                <a:latin typeface="Arial"/>
                <a:ea typeface="Arial"/>
                <a:cs typeface="Arial"/>
                <a:sym typeface="Arial"/>
              </a:defRPr>
            </a:lvl3pPr>
            <a:lvl4pPr indent="0" lvl="3" marL="0" marR="0" rtl="0" algn="r">
              <a:spcBef>
                <a:spcPts val="0"/>
              </a:spcBef>
              <a:buNone/>
              <a:defRPr b="0" i="0" sz="1200">
                <a:solidFill>
                  <a:srgbClr val="888888"/>
                </a:solidFill>
                <a:latin typeface="Arial"/>
                <a:ea typeface="Arial"/>
                <a:cs typeface="Arial"/>
                <a:sym typeface="Arial"/>
              </a:defRPr>
            </a:lvl4pPr>
            <a:lvl5pPr indent="0" lvl="4" marL="0" marR="0" rtl="0" algn="r">
              <a:spcBef>
                <a:spcPts val="0"/>
              </a:spcBef>
              <a:buNone/>
              <a:defRPr b="0" i="0" sz="1200">
                <a:solidFill>
                  <a:srgbClr val="888888"/>
                </a:solidFill>
                <a:latin typeface="Arial"/>
                <a:ea typeface="Arial"/>
                <a:cs typeface="Arial"/>
                <a:sym typeface="Arial"/>
              </a:defRPr>
            </a:lvl5pPr>
            <a:lvl6pPr indent="0" lvl="5" marL="0" marR="0" rtl="0" algn="r">
              <a:spcBef>
                <a:spcPts val="0"/>
              </a:spcBef>
              <a:buNone/>
              <a:defRPr b="0" i="0" sz="1200">
                <a:solidFill>
                  <a:srgbClr val="888888"/>
                </a:solidFill>
                <a:latin typeface="Arial"/>
                <a:ea typeface="Arial"/>
                <a:cs typeface="Arial"/>
                <a:sym typeface="Arial"/>
              </a:defRPr>
            </a:lvl6pPr>
            <a:lvl7pPr indent="0" lvl="6" marL="0" marR="0" rtl="0" algn="r">
              <a:spcBef>
                <a:spcPts val="0"/>
              </a:spcBef>
              <a:buNone/>
              <a:defRPr b="0" i="0" sz="1200">
                <a:solidFill>
                  <a:srgbClr val="888888"/>
                </a:solidFill>
                <a:latin typeface="Arial"/>
                <a:ea typeface="Arial"/>
                <a:cs typeface="Arial"/>
                <a:sym typeface="Arial"/>
              </a:defRPr>
            </a:lvl7pPr>
            <a:lvl8pPr indent="0" lvl="7" marL="0" marR="0" rtl="0" algn="r">
              <a:spcBef>
                <a:spcPts val="0"/>
              </a:spcBef>
              <a:buNone/>
              <a:defRPr b="0" i="0" sz="1200">
                <a:solidFill>
                  <a:srgbClr val="888888"/>
                </a:solidFill>
                <a:latin typeface="Arial"/>
                <a:ea typeface="Arial"/>
                <a:cs typeface="Arial"/>
                <a:sym typeface="Arial"/>
              </a:defRPr>
            </a:lvl8pPr>
            <a:lvl9pPr indent="0" lvl="8" marL="0" marR="0" rt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0" name="Shape 80"/>
        <p:cNvGrpSpPr/>
        <p:nvPr/>
      </p:nvGrpSpPr>
      <p:grpSpPr>
        <a:xfrm>
          <a:off x="0" y="0"/>
          <a:ext cx="0" cy="0"/>
          <a:chOff x="0" y="0"/>
          <a:chExt cx="0" cy="0"/>
        </a:xfrm>
      </p:grpSpPr>
      <p:sp>
        <p:nvSpPr>
          <p:cNvPr id="81" name="Google Shape;81;p13"/>
          <p:cNvSpPr txBox="1"/>
          <p:nvPr>
            <p:ph type="title"/>
          </p:nvPr>
        </p:nvSpPr>
        <p:spPr>
          <a:xfrm>
            <a:off x="311700" y="315925"/>
            <a:ext cx="8520600" cy="831300"/>
          </a:xfrm>
          <a:prstGeom prst="rect">
            <a:avLst/>
          </a:prstGeom>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3"/>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rtl="0">
              <a:spcBef>
                <a:spcPts val="1000"/>
              </a:spcBef>
              <a:spcAft>
                <a:spcPts val="0"/>
              </a:spcAft>
              <a:buSzPts val="1400"/>
              <a:buChar char="•"/>
              <a:defRPr sz="1400"/>
            </a:lvl1pPr>
            <a:lvl2pPr indent="-304800" lvl="1" marL="914400" rtl="0">
              <a:spcBef>
                <a:spcPts val="500"/>
              </a:spcBef>
              <a:spcAft>
                <a:spcPts val="0"/>
              </a:spcAft>
              <a:buSzPts val="1200"/>
              <a:buChar char="•"/>
              <a:defRPr sz="1200"/>
            </a:lvl2pPr>
            <a:lvl3pPr indent="-304800" lvl="2" marL="1371600" rtl="0">
              <a:spcBef>
                <a:spcPts val="500"/>
              </a:spcBef>
              <a:spcAft>
                <a:spcPts val="0"/>
              </a:spcAft>
              <a:buSzPts val="1200"/>
              <a:buChar char="•"/>
              <a:defRPr sz="1200"/>
            </a:lvl3pPr>
            <a:lvl4pPr indent="-304800" lvl="3" marL="1828800" rtl="0">
              <a:spcBef>
                <a:spcPts val="500"/>
              </a:spcBef>
              <a:spcAft>
                <a:spcPts val="0"/>
              </a:spcAft>
              <a:buSzPts val="1200"/>
              <a:buChar char="•"/>
              <a:defRPr sz="1200"/>
            </a:lvl4pPr>
            <a:lvl5pPr indent="-304800" lvl="4" marL="2286000" rtl="0">
              <a:spcBef>
                <a:spcPts val="500"/>
              </a:spcBef>
              <a:spcAft>
                <a:spcPts val="0"/>
              </a:spcAft>
              <a:buSzPts val="1200"/>
              <a:buChar char="•"/>
              <a:defRPr sz="1200"/>
            </a:lvl5pPr>
            <a:lvl6pPr indent="-304800" lvl="5" marL="2743200" rtl="0">
              <a:spcBef>
                <a:spcPts val="500"/>
              </a:spcBef>
              <a:spcAft>
                <a:spcPts val="0"/>
              </a:spcAft>
              <a:buSzPts val="1200"/>
              <a:buChar char="•"/>
              <a:defRPr sz="1200"/>
            </a:lvl6pPr>
            <a:lvl7pPr indent="-304800" lvl="6" marL="3200400" rtl="0">
              <a:spcBef>
                <a:spcPts val="500"/>
              </a:spcBef>
              <a:spcAft>
                <a:spcPts val="0"/>
              </a:spcAft>
              <a:buSzPts val="1200"/>
              <a:buChar char="•"/>
              <a:defRPr sz="1200"/>
            </a:lvl7pPr>
            <a:lvl8pPr indent="-304800" lvl="7" marL="3657600" rtl="0">
              <a:spcBef>
                <a:spcPts val="500"/>
              </a:spcBef>
              <a:spcAft>
                <a:spcPts val="0"/>
              </a:spcAft>
              <a:buSzPts val="1200"/>
              <a:buChar char="•"/>
              <a:defRPr sz="1200"/>
            </a:lvl8pPr>
            <a:lvl9pPr indent="-304800" lvl="8" marL="4114800" rtl="0">
              <a:spcBef>
                <a:spcPts val="500"/>
              </a:spcBef>
              <a:spcAft>
                <a:spcPts val="0"/>
              </a:spcAft>
              <a:buSzPts val="1200"/>
              <a:buChar char="•"/>
              <a:defRPr sz="1200"/>
            </a:lvl9pPr>
          </a:lstStyle>
          <a:p/>
        </p:txBody>
      </p:sp>
      <p:sp>
        <p:nvSpPr>
          <p:cNvPr id="83" name="Google Shape;83;p13"/>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rtl="0">
              <a:spcBef>
                <a:spcPts val="1000"/>
              </a:spcBef>
              <a:spcAft>
                <a:spcPts val="0"/>
              </a:spcAft>
              <a:buSzPts val="1400"/>
              <a:buChar char="•"/>
              <a:defRPr sz="1400"/>
            </a:lvl1pPr>
            <a:lvl2pPr indent="-304800" lvl="1" marL="914400" rtl="0">
              <a:spcBef>
                <a:spcPts val="500"/>
              </a:spcBef>
              <a:spcAft>
                <a:spcPts val="0"/>
              </a:spcAft>
              <a:buSzPts val="1200"/>
              <a:buChar char="•"/>
              <a:defRPr sz="1200"/>
            </a:lvl2pPr>
            <a:lvl3pPr indent="-304800" lvl="2" marL="1371600" rtl="0">
              <a:spcBef>
                <a:spcPts val="500"/>
              </a:spcBef>
              <a:spcAft>
                <a:spcPts val="0"/>
              </a:spcAft>
              <a:buSzPts val="1200"/>
              <a:buChar char="•"/>
              <a:defRPr sz="1200"/>
            </a:lvl3pPr>
            <a:lvl4pPr indent="-304800" lvl="3" marL="1828800" rtl="0">
              <a:spcBef>
                <a:spcPts val="500"/>
              </a:spcBef>
              <a:spcAft>
                <a:spcPts val="0"/>
              </a:spcAft>
              <a:buSzPts val="1200"/>
              <a:buChar char="•"/>
              <a:defRPr sz="1200"/>
            </a:lvl4pPr>
            <a:lvl5pPr indent="-304800" lvl="4" marL="2286000" rtl="0">
              <a:spcBef>
                <a:spcPts val="500"/>
              </a:spcBef>
              <a:spcAft>
                <a:spcPts val="0"/>
              </a:spcAft>
              <a:buSzPts val="1200"/>
              <a:buChar char="•"/>
              <a:defRPr sz="1200"/>
            </a:lvl5pPr>
            <a:lvl6pPr indent="-304800" lvl="5" marL="2743200" rtl="0">
              <a:spcBef>
                <a:spcPts val="500"/>
              </a:spcBef>
              <a:spcAft>
                <a:spcPts val="0"/>
              </a:spcAft>
              <a:buSzPts val="1200"/>
              <a:buChar char="•"/>
              <a:defRPr sz="1200"/>
            </a:lvl6pPr>
            <a:lvl7pPr indent="-304800" lvl="6" marL="3200400" rtl="0">
              <a:spcBef>
                <a:spcPts val="500"/>
              </a:spcBef>
              <a:spcAft>
                <a:spcPts val="0"/>
              </a:spcAft>
              <a:buSzPts val="1200"/>
              <a:buChar char="•"/>
              <a:defRPr sz="1200"/>
            </a:lvl7pPr>
            <a:lvl8pPr indent="-304800" lvl="7" marL="3657600" rtl="0">
              <a:spcBef>
                <a:spcPts val="500"/>
              </a:spcBef>
              <a:spcAft>
                <a:spcPts val="0"/>
              </a:spcAft>
              <a:buSzPts val="1200"/>
              <a:buChar char="•"/>
              <a:defRPr sz="1200"/>
            </a:lvl8pPr>
            <a:lvl9pPr indent="-304800" lvl="8" marL="4114800" rtl="0">
              <a:spcBef>
                <a:spcPts val="500"/>
              </a:spcBef>
              <a:spcAft>
                <a:spcPts val="0"/>
              </a:spcAft>
              <a:buSzPts val="1200"/>
              <a:buChar char="•"/>
              <a:defRPr sz="1200"/>
            </a:lvl9pPr>
          </a:lstStyle>
          <a:p/>
        </p:txBody>
      </p:sp>
      <p:sp>
        <p:nvSpPr>
          <p:cNvPr id="84" name="Google Shape;84;p1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3" name="Google Shape;23;p4"/>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4"/>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a:solidFill>
                  <a:srgbClr val="888888"/>
                </a:solidFill>
                <a:latin typeface="Arial"/>
                <a:ea typeface="Arial"/>
                <a:cs typeface="Arial"/>
                <a:sym typeface="Arial"/>
              </a:defRPr>
            </a:lvl1pPr>
            <a:lvl2pPr indent="0" lvl="1" marL="0" marR="0" rtl="0" algn="r">
              <a:spcBef>
                <a:spcPts val="0"/>
              </a:spcBef>
              <a:buNone/>
              <a:defRPr b="0" i="0" sz="1200">
                <a:solidFill>
                  <a:srgbClr val="888888"/>
                </a:solidFill>
                <a:latin typeface="Arial"/>
                <a:ea typeface="Arial"/>
                <a:cs typeface="Arial"/>
                <a:sym typeface="Arial"/>
              </a:defRPr>
            </a:lvl2pPr>
            <a:lvl3pPr indent="0" lvl="2" marL="0" marR="0" rtl="0" algn="r">
              <a:spcBef>
                <a:spcPts val="0"/>
              </a:spcBef>
              <a:buNone/>
              <a:defRPr b="0" i="0" sz="1200">
                <a:solidFill>
                  <a:srgbClr val="888888"/>
                </a:solidFill>
                <a:latin typeface="Arial"/>
                <a:ea typeface="Arial"/>
                <a:cs typeface="Arial"/>
                <a:sym typeface="Arial"/>
              </a:defRPr>
            </a:lvl3pPr>
            <a:lvl4pPr indent="0" lvl="3" marL="0" marR="0" rtl="0" algn="r">
              <a:spcBef>
                <a:spcPts val="0"/>
              </a:spcBef>
              <a:buNone/>
              <a:defRPr b="0" i="0" sz="1200">
                <a:solidFill>
                  <a:srgbClr val="888888"/>
                </a:solidFill>
                <a:latin typeface="Arial"/>
                <a:ea typeface="Arial"/>
                <a:cs typeface="Arial"/>
                <a:sym typeface="Arial"/>
              </a:defRPr>
            </a:lvl4pPr>
            <a:lvl5pPr indent="0" lvl="4" marL="0" marR="0" rtl="0" algn="r">
              <a:spcBef>
                <a:spcPts val="0"/>
              </a:spcBef>
              <a:buNone/>
              <a:defRPr b="0" i="0" sz="1200">
                <a:solidFill>
                  <a:srgbClr val="888888"/>
                </a:solidFill>
                <a:latin typeface="Arial"/>
                <a:ea typeface="Arial"/>
                <a:cs typeface="Arial"/>
                <a:sym typeface="Arial"/>
              </a:defRPr>
            </a:lvl5pPr>
            <a:lvl6pPr indent="0" lvl="5" marL="0" marR="0" rtl="0" algn="r">
              <a:spcBef>
                <a:spcPts val="0"/>
              </a:spcBef>
              <a:buNone/>
              <a:defRPr b="0" i="0" sz="1200">
                <a:solidFill>
                  <a:srgbClr val="888888"/>
                </a:solidFill>
                <a:latin typeface="Arial"/>
                <a:ea typeface="Arial"/>
                <a:cs typeface="Arial"/>
                <a:sym typeface="Arial"/>
              </a:defRPr>
            </a:lvl6pPr>
            <a:lvl7pPr indent="0" lvl="6" marL="0" marR="0" rtl="0" algn="r">
              <a:spcBef>
                <a:spcPts val="0"/>
              </a:spcBef>
              <a:buNone/>
              <a:defRPr b="0" i="0" sz="1200">
                <a:solidFill>
                  <a:srgbClr val="888888"/>
                </a:solidFill>
                <a:latin typeface="Arial"/>
                <a:ea typeface="Arial"/>
                <a:cs typeface="Arial"/>
                <a:sym typeface="Arial"/>
              </a:defRPr>
            </a:lvl7pPr>
            <a:lvl8pPr indent="0" lvl="7" marL="0" marR="0" rtl="0" algn="r">
              <a:spcBef>
                <a:spcPts val="0"/>
              </a:spcBef>
              <a:buNone/>
              <a:defRPr b="0" i="0" sz="1200">
                <a:solidFill>
                  <a:srgbClr val="888888"/>
                </a:solidFill>
                <a:latin typeface="Arial"/>
                <a:ea typeface="Arial"/>
                <a:cs typeface="Arial"/>
                <a:sym typeface="Arial"/>
              </a:defRPr>
            </a:lvl8pPr>
            <a:lvl9pPr indent="0" lvl="8" marL="0" marR="0" rt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6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60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9" name="Google Shape;29;p5"/>
          <p:cNvSpPr txBox="1"/>
          <p:nvPr>
            <p:ph idx="1" type="body"/>
          </p:nvPr>
        </p:nvSpPr>
        <p:spPr>
          <a:xfrm>
            <a:off x="623888" y="3442098"/>
            <a:ext cx="7886700" cy="11253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5"/>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a:solidFill>
                  <a:srgbClr val="888888"/>
                </a:solidFill>
                <a:latin typeface="Arial"/>
                <a:ea typeface="Arial"/>
                <a:cs typeface="Arial"/>
                <a:sym typeface="Arial"/>
              </a:defRPr>
            </a:lvl1pPr>
            <a:lvl2pPr indent="0" lvl="1" marL="0" marR="0" rtl="0" algn="r">
              <a:spcBef>
                <a:spcPts val="0"/>
              </a:spcBef>
              <a:buNone/>
              <a:defRPr b="0" i="0" sz="1200">
                <a:solidFill>
                  <a:srgbClr val="888888"/>
                </a:solidFill>
                <a:latin typeface="Arial"/>
                <a:ea typeface="Arial"/>
                <a:cs typeface="Arial"/>
                <a:sym typeface="Arial"/>
              </a:defRPr>
            </a:lvl2pPr>
            <a:lvl3pPr indent="0" lvl="2" marL="0" marR="0" rtl="0" algn="r">
              <a:spcBef>
                <a:spcPts val="0"/>
              </a:spcBef>
              <a:buNone/>
              <a:defRPr b="0" i="0" sz="1200">
                <a:solidFill>
                  <a:srgbClr val="888888"/>
                </a:solidFill>
                <a:latin typeface="Arial"/>
                <a:ea typeface="Arial"/>
                <a:cs typeface="Arial"/>
                <a:sym typeface="Arial"/>
              </a:defRPr>
            </a:lvl3pPr>
            <a:lvl4pPr indent="0" lvl="3" marL="0" marR="0" rtl="0" algn="r">
              <a:spcBef>
                <a:spcPts val="0"/>
              </a:spcBef>
              <a:buNone/>
              <a:defRPr b="0" i="0" sz="1200">
                <a:solidFill>
                  <a:srgbClr val="888888"/>
                </a:solidFill>
                <a:latin typeface="Arial"/>
                <a:ea typeface="Arial"/>
                <a:cs typeface="Arial"/>
                <a:sym typeface="Arial"/>
              </a:defRPr>
            </a:lvl4pPr>
            <a:lvl5pPr indent="0" lvl="4" marL="0" marR="0" rtl="0" algn="r">
              <a:spcBef>
                <a:spcPts val="0"/>
              </a:spcBef>
              <a:buNone/>
              <a:defRPr b="0" i="0" sz="1200">
                <a:solidFill>
                  <a:srgbClr val="888888"/>
                </a:solidFill>
                <a:latin typeface="Arial"/>
                <a:ea typeface="Arial"/>
                <a:cs typeface="Arial"/>
                <a:sym typeface="Arial"/>
              </a:defRPr>
            </a:lvl5pPr>
            <a:lvl6pPr indent="0" lvl="5" marL="0" marR="0" rtl="0" algn="r">
              <a:spcBef>
                <a:spcPts val="0"/>
              </a:spcBef>
              <a:buNone/>
              <a:defRPr b="0" i="0" sz="1200">
                <a:solidFill>
                  <a:srgbClr val="888888"/>
                </a:solidFill>
                <a:latin typeface="Arial"/>
                <a:ea typeface="Arial"/>
                <a:cs typeface="Arial"/>
                <a:sym typeface="Arial"/>
              </a:defRPr>
            </a:lvl6pPr>
            <a:lvl7pPr indent="0" lvl="6" marL="0" marR="0" rtl="0" algn="r">
              <a:spcBef>
                <a:spcPts val="0"/>
              </a:spcBef>
              <a:buNone/>
              <a:defRPr b="0" i="0" sz="1200">
                <a:solidFill>
                  <a:srgbClr val="888888"/>
                </a:solidFill>
                <a:latin typeface="Arial"/>
                <a:ea typeface="Arial"/>
                <a:cs typeface="Arial"/>
                <a:sym typeface="Arial"/>
              </a:defRPr>
            </a:lvl7pPr>
            <a:lvl8pPr indent="0" lvl="7" marL="0" marR="0" rtl="0" algn="r">
              <a:spcBef>
                <a:spcPts val="0"/>
              </a:spcBef>
              <a:buNone/>
              <a:defRPr b="0" i="0" sz="1200">
                <a:solidFill>
                  <a:srgbClr val="888888"/>
                </a:solidFill>
                <a:latin typeface="Arial"/>
                <a:ea typeface="Arial"/>
                <a:cs typeface="Arial"/>
                <a:sym typeface="Arial"/>
              </a:defRPr>
            </a:lvl8pPr>
            <a:lvl9pPr indent="0" lvl="8" marL="0" marR="0" rt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5" name="Google Shape;35;p6"/>
          <p:cNvSpPr txBox="1"/>
          <p:nvPr>
            <p:ph idx="1" type="body"/>
          </p:nvPr>
        </p:nvSpPr>
        <p:spPr>
          <a:xfrm>
            <a:off x="628650" y="1369219"/>
            <a:ext cx="3886200" cy="32634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2" type="body"/>
          </p:nvPr>
        </p:nvSpPr>
        <p:spPr>
          <a:xfrm>
            <a:off x="4629150" y="1369219"/>
            <a:ext cx="3886200" cy="32634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a:solidFill>
                  <a:srgbClr val="888888"/>
                </a:solidFill>
                <a:latin typeface="Arial"/>
                <a:ea typeface="Arial"/>
                <a:cs typeface="Arial"/>
                <a:sym typeface="Arial"/>
              </a:defRPr>
            </a:lvl1pPr>
            <a:lvl2pPr indent="0" lvl="1" marL="0" marR="0" rtl="0" algn="r">
              <a:spcBef>
                <a:spcPts val="0"/>
              </a:spcBef>
              <a:buNone/>
              <a:defRPr b="0" i="0" sz="1200">
                <a:solidFill>
                  <a:srgbClr val="888888"/>
                </a:solidFill>
                <a:latin typeface="Arial"/>
                <a:ea typeface="Arial"/>
                <a:cs typeface="Arial"/>
                <a:sym typeface="Arial"/>
              </a:defRPr>
            </a:lvl2pPr>
            <a:lvl3pPr indent="0" lvl="2" marL="0" marR="0" rtl="0" algn="r">
              <a:spcBef>
                <a:spcPts val="0"/>
              </a:spcBef>
              <a:buNone/>
              <a:defRPr b="0" i="0" sz="1200">
                <a:solidFill>
                  <a:srgbClr val="888888"/>
                </a:solidFill>
                <a:latin typeface="Arial"/>
                <a:ea typeface="Arial"/>
                <a:cs typeface="Arial"/>
                <a:sym typeface="Arial"/>
              </a:defRPr>
            </a:lvl3pPr>
            <a:lvl4pPr indent="0" lvl="3" marL="0" marR="0" rtl="0" algn="r">
              <a:spcBef>
                <a:spcPts val="0"/>
              </a:spcBef>
              <a:buNone/>
              <a:defRPr b="0" i="0" sz="1200">
                <a:solidFill>
                  <a:srgbClr val="888888"/>
                </a:solidFill>
                <a:latin typeface="Arial"/>
                <a:ea typeface="Arial"/>
                <a:cs typeface="Arial"/>
                <a:sym typeface="Arial"/>
              </a:defRPr>
            </a:lvl4pPr>
            <a:lvl5pPr indent="0" lvl="4" marL="0" marR="0" rtl="0" algn="r">
              <a:spcBef>
                <a:spcPts val="0"/>
              </a:spcBef>
              <a:buNone/>
              <a:defRPr b="0" i="0" sz="1200">
                <a:solidFill>
                  <a:srgbClr val="888888"/>
                </a:solidFill>
                <a:latin typeface="Arial"/>
                <a:ea typeface="Arial"/>
                <a:cs typeface="Arial"/>
                <a:sym typeface="Arial"/>
              </a:defRPr>
            </a:lvl5pPr>
            <a:lvl6pPr indent="0" lvl="5" marL="0" marR="0" rtl="0" algn="r">
              <a:spcBef>
                <a:spcPts val="0"/>
              </a:spcBef>
              <a:buNone/>
              <a:defRPr b="0" i="0" sz="1200">
                <a:solidFill>
                  <a:srgbClr val="888888"/>
                </a:solidFill>
                <a:latin typeface="Arial"/>
                <a:ea typeface="Arial"/>
                <a:cs typeface="Arial"/>
                <a:sym typeface="Arial"/>
              </a:defRPr>
            </a:lvl6pPr>
            <a:lvl7pPr indent="0" lvl="6" marL="0" marR="0" rtl="0" algn="r">
              <a:spcBef>
                <a:spcPts val="0"/>
              </a:spcBef>
              <a:buNone/>
              <a:defRPr b="0" i="0" sz="1200">
                <a:solidFill>
                  <a:srgbClr val="888888"/>
                </a:solidFill>
                <a:latin typeface="Arial"/>
                <a:ea typeface="Arial"/>
                <a:cs typeface="Arial"/>
                <a:sym typeface="Arial"/>
              </a:defRPr>
            </a:lvl7pPr>
            <a:lvl8pPr indent="0" lvl="7" marL="0" marR="0" rtl="0" algn="r">
              <a:spcBef>
                <a:spcPts val="0"/>
              </a:spcBef>
              <a:buNone/>
              <a:defRPr b="0" i="0" sz="1200">
                <a:solidFill>
                  <a:srgbClr val="888888"/>
                </a:solidFill>
                <a:latin typeface="Arial"/>
                <a:ea typeface="Arial"/>
                <a:cs typeface="Arial"/>
                <a:sym typeface="Arial"/>
              </a:defRPr>
            </a:lvl8pPr>
            <a:lvl9pPr indent="0" lvl="8" marL="0" marR="0" rt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2" name="Google Shape;42;p7"/>
          <p:cNvSpPr txBox="1"/>
          <p:nvPr>
            <p:ph idx="1" type="body"/>
          </p:nvPr>
        </p:nvSpPr>
        <p:spPr>
          <a:xfrm>
            <a:off x="629842" y="1260872"/>
            <a:ext cx="3868200" cy="6180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7"/>
          <p:cNvSpPr txBox="1"/>
          <p:nvPr>
            <p:ph idx="2" type="body"/>
          </p:nvPr>
        </p:nvSpPr>
        <p:spPr>
          <a:xfrm>
            <a:off x="629842" y="1878806"/>
            <a:ext cx="3868200" cy="2763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3" type="body"/>
          </p:nvPr>
        </p:nvSpPr>
        <p:spPr>
          <a:xfrm>
            <a:off x="4629150" y="1260872"/>
            <a:ext cx="3887400" cy="6180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7"/>
          <p:cNvSpPr txBox="1"/>
          <p:nvPr>
            <p:ph idx="4" type="body"/>
          </p:nvPr>
        </p:nvSpPr>
        <p:spPr>
          <a:xfrm>
            <a:off x="4629150" y="1878806"/>
            <a:ext cx="3887400" cy="2763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a:solidFill>
                  <a:srgbClr val="888888"/>
                </a:solidFill>
                <a:latin typeface="Arial"/>
                <a:ea typeface="Arial"/>
                <a:cs typeface="Arial"/>
                <a:sym typeface="Arial"/>
              </a:defRPr>
            </a:lvl1pPr>
            <a:lvl2pPr indent="0" lvl="1" marL="0" marR="0" rtl="0" algn="r">
              <a:spcBef>
                <a:spcPts val="0"/>
              </a:spcBef>
              <a:buNone/>
              <a:defRPr b="0" i="0" sz="1200">
                <a:solidFill>
                  <a:srgbClr val="888888"/>
                </a:solidFill>
                <a:latin typeface="Arial"/>
                <a:ea typeface="Arial"/>
                <a:cs typeface="Arial"/>
                <a:sym typeface="Arial"/>
              </a:defRPr>
            </a:lvl2pPr>
            <a:lvl3pPr indent="0" lvl="2" marL="0" marR="0" rtl="0" algn="r">
              <a:spcBef>
                <a:spcPts val="0"/>
              </a:spcBef>
              <a:buNone/>
              <a:defRPr b="0" i="0" sz="1200">
                <a:solidFill>
                  <a:srgbClr val="888888"/>
                </a:solidFill>
                <a:latin typeface="Arial"/>
                <a:ea typeface="Arial"/>
                <a:cs typeface="Arial"/>
                <a:sym typeface="Arial"/>
              </a:defRPr>
            </a:lvl3pPr>
            <a:lvl4pPr indent="0" lvl="3" marL="0" marR="0" rtl="0" algn="r">
              <a:spcBef>
                <a:spcPts val="0"/>
              </a:spcBef>
              <a:buNone/>
              <a:defRPr b="0" i="0" sz="1200">
                <a:solidFill>
                  <a:srgbClr val="888888"/>
                </a:solidFill>
                <a:latin typeface="Arial"/>
                <a:ea typeface="Arial"/>
                <a:cs typeface="Arial"/>
                <a:sym typeface="Arial"/>
              </a:defRPr>
            </a:lvl4pPr>
            <a:lvl5pPr indent="0" lvl="4" marL="0" marR="0" rtl="0" algn="r">
              <a:spcBef>
                <a:spcPts val="0"/>
              </a:spcBef>
              <a:buNone/>
              <a:defRPr b="0" i="0" sz="1200">
                <a:solidFill>
                  <a:srgbClr val="888888"/>
                </a:solidFill>
                <a:latin typeface="Arial"/>
                <a:ea typeface="Arial"/>
                <a:cs typeface="Arial"/>
                <a:sym typeface="Arial"/>
              </a:defRPr>
            </a:lvl5pPr>
            <a:lvl6pPr indent="0" lvl="5" marL="0" marR="0" rtl="0" algn="r">
              <a:spcBef>
                <a:spcPts val="0"/>
              </a:spcBef>
              <a:buNone/>
              <a:defRPr b="0" i="0" sz="1200">
                <a:solidFill>
                  <a:srgbClr val="888888"/>
                </a:solidFill>
                <a:latin typeface="Arial"/>
                <a:ea typeface="Arial"/>
                <a:cs typeface="Arial"/>
                <a:sym typeface="Arial"/>
              </a:defRPr>
            </a:lvl6pPr>
            <a:lvl7pPr indent="0" lvl="6" marL="0" marR="0" rtl="0" algn="r">
              <a:spcBef>
                <a:spcPts val="0"/>
              </a:spcBef>
              <a:buNone/>
              <a:defRPr b="0" i="0" sz="1200">
                <a:solidFill>
                  <a:srgbClr val="888888"/>
                </a:solidFill>
                <a:latin typeface="Arial"/>
                <a:ea typeface="Arial"/>
                <a:cs typeface="Arial"/>
                <a:sym typeface="Arial"/>
              </a:defRPr>
            </a:lvl7pPr>
            <a:lvl8pPr indent="0" lvl="7" marL="0" marR="0" rtl="0" algn="r">
              <a:spcBef>
                <a:spcPts val="0"/>
              </a:spcBef>
              <a:buNone/>
              <a:defRPr b="0" i="0" sz="1200">
                <a:solidFill>
                  <a:srgbClr val="888888"/>
                </a:solidFill>
                <a:latin typeface="Arial"/>
                <a:ea typeface="Arial"/>
                <a:cs typeface="Arial"/>
                <a:sym typeface="Arial"/>
              </a:defRPr>
            </a:lvl8pPr>
            <a:lvl9pPr indent="0" lvl="8" marL="0" marR="0" rt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1" name="Google Shape;51;p8"/>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a:solidFill>
                  <a:srgbClr val="888888"/>
                </a:solidFill>
                <a:latin typeface="Arial"/>
                <a:ea typeface="Arial"/>
                <a:cs typeface="Arial"/>
                <a:sym typeface="Arial"/>
              </a:defRPr>
            </a:lvl1pPr>
            <a:lvl2pPr indent="0" lvl="1" marL="0" marR="0" rtl="0" algn="r">
              <a:spcBef>
                <a:spcPts val="0"/>
              </a:spcBef>
              <a:buNone/>
              <a:defRPr b="0" i="0" sz="1200">
                <a:solidFill>
                  <a:srgbClr val="888888"/>
                </a:solidFill>
                <a:latin typeface="Arial"/>
                <a:ea typeface="Arial"/>
                <a:cs typeface="Arial"/>
                <a:sym typeface="Arial"/>
              </a:defRPr>
            </a:lvl2pPr>
            <a:lvl3pPr indent="0" lvl="2" marL="0" marR="0" rtl="0" algn="r">
              <a:spcBef>
                <a:spcPts val="0"/>
              </a:spcBef>
              <a:buNone/>
              <a:defRPr b="0" i="0" sz="1200">
                <a:solidFill>
                  <a:srgbClr val="888888"/>
                </a:solidFill>
                <a:latin typeface="Arial"/>
                <a:ea typeface="Arial"/>
                <a:cs typeface="Arial"/>
                <a:sym typeface="Arial"/>
              </a:defRPr>
            </a:lvl3pPr>
            <a:lvl4pPr indent="0" lvl="3" marL="0" marR="0" rtl="0" algn="r">
              <a:spcBef>
                <a:spcPts val="0"/>
              </a:spcBef>
              <a:buNone/>
              <a:defRPr b="0" i="0" sz="1200">
                <a:solidFill>
                  <a:srgbClr val="888888"/>
                </a:solidFill>
                <a:latin typeface="Arial"/>
                <a:ea typeface="Arial"/>
                <a:cs typeface="Arial"/>
                <a:sym typeface="Arial"/>
              </a:defRPr>
            </a:lvl4pPr>
            <a:lvl5pPr indent="0" lvl="4" marL="0" marR="0" rtl="0" algn="r">
              <a:spcBef>
                <a:spcPts val="0"/>
              </a:spcBef>
              <a:buNone/>
              <a:defRPr b="0" i="0" sz="1200">
                <a:solidFill>
                  <a:srgbClr val="888888"/>
                </a:solidFill>
                <a:latin typeface="Arial"/>
                <a:ea typeface="Arial"/>
                <a:cs typeface="Arial"/>
                <a:sym typeface="Arial"/>
              </a:defRPr>
            </a:lvl5pPr>
            <a:lvl6pPr indent="0" lvl="5" marL="0" marR="0" rtl="0" algn="r">
              <a:spcBef>
                <a:spcPts val="0"/>
              </a:spcBef>
              <a:buNone/>
              <a:defRPr b="0" i="0" sz="1200">
                <a:solidFill>
                  <a:srgbClr val="888888"/>
                </a:solidFill>
                <a:latin typeface="Arial"/>
                <a:ea typeface="Arial"/>
                <a:cs typeface="Arial"/>
                <a:sym typeface="Arial"/>
              </a:defRPr>
            </a:lvl6pPr>
            <a:lvl7pPr indent="0" lvl="6" marL="0" marR="0" rtl="0" algn="r">
              <a:spcBef>
                <a:spcPts val="0"/>
              </a:spcBef>
              <a:buNone/>
              <a:defRPr b="0" i="0" sz="1200">
                <a:solidFill>
                  <a:srgbClr val="888888"/>
                </a:solidFill>
                <a:latin typeface="Arial"/>
                <a:ea typeface="Arial"/>
                <a:cs typeface="Arial"/>
                <a:sym typeface="Arial"/>
              </a:defRPr>
            </a:lvl7pPr>
            <a:lvl8pPr indent="0" lvl="7" marL="0" marR="0" rtl="0" algn="r">
              <a:spcBef>
                <a:spcPts val="0"/>
              </a:spcBef>
              <a:buNone/>
              <a:defRPr b="0" i="0" sz="1200">
                <a:solidFill>
                  <a:srgbClr val="888888"/>
                </a:solidFill>
                <a:latin typeface="Arial"/>
                <a:ea typeface="Arial"/>
                <a:cs typeface="Arial"/>
                <a:sym typeface="Arial"/>
              </a:defRPr>
            </a:lvl8pPr>
            <a:lvl9pPr indent="0" lvl="8" marL="0" marR="0" rt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3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a:solidFill>
                  <a:srgbClr val="888888"/>
                </a:solidFill>
                <a:latin typeface="Arial"/>
                <a:ea typeface="Arial"/>
                <a:cs typeface="Arial"/>
                <a:sym typeface="Arial"/>
              </a:defRPr>
            </a:lvl1pPr>
            <a:lvl2pPr indent="0" lvl="1" marL="0" marR="0" rtl="0" algn="r">
              <a:spcBef>
                <a:spcPts val="0"/>
              </a:spcBef>
              <a:buNone/>
              <a:defRPr b="0" i="0" sz="1200">
                <a:solidFill>
                  <a:srgbClr val="888888"/>
                </a:solidFill>
                <a:latin typeface="Arial"/>
                <a:ea typeface="Arial"/>
                <a:cs typeface="Arial"/>
                <a:sym typeface="Arial"/>
              </a:defRPr>
            </a:lvl2pPr>
            <a:lvl3pPr indent="0" lvl="2" marL="0" marR="0" rtl="0" algn="r">
              <a:spcBef>
                <a:spcPts val="0"/>
              </a:spcBef>
              <a:buNone/>
              <a:defRPr b="0" i="0" sz="1200">
                <a:solidFill>
                  <a:srgbClr val="888888"/>
                </a:solidFill>
                <a:latin typeface="Arial"/>
                <a:ea typeface="Arial"/>
                <a:cs typeface="Arial"/>
                <a:sym typeface="Arial"/>
              </a:defRPr>
            </a:lvl3pPr>
            <a:lvl4pPr indent="0" lvl="3" marL="0" marR="0" rtl="0" algn="r">
              <a:spcBef>
                <a:spcPts val="0"/>
              </a:spcBef>
              <a:buNone/>
              <a:defRPr b="0" i="0" sz="1200">
                <a:solidFill>
                  <a:srgbClr val="888888"/>
                </a:solidFill>
                <a:latin typeface="Arial"/>
                <a:ea typeface="Arial"/>
                <a:cs typeface="Arial"/>
                <a:sym typeface="Arial"/>
              </a:defRPr>
            </a:lvl4pPr>
            <a:lvl5pPr indent="0" lvl="4" marL="0" marR="0" rtl="0" algn="r">
              <a:spcBef>
                <a:spcPts val="0"/>
              </a:spcBef>
              <a:buNone/>
              <a:defRPr b="0" i="0" sz="1200">
                <a:solidFill>
                  <a:srgbClr val="888888"/>
                </a:solidFill>
                <a:latin typeface="Arial"/>
                <a:ea typeface="Arial"/>
                <a:cs typeface="Arial"/>
                <a:sym typeface="Arial"/>
              </a:defRPr>
            </a:lvl5pPr>
            <a:lvl6pPr indent="0" lvl="5" marL="0" marR="0" rtl="0" algn="r">
              <a:spcBef>
                <a:spcPts val="0"/>
              </a:spcBef>
              <a:buNone/>
              <a:defRPr b="0" i="0" sz="1200">
                <a:solidFill>
                  <a:srgbClr val="888888"/>
                </a:solidFill>
                <a:latin typeface="Arial"/>
                <a:ea typeface="Arial"/>
                <a:cs typeface="Arial"/>
                <a:sym typeface="Arial"/>
              </a:defRPr>
            </a:lvl6pPr>
            <a:lvl7pPr indent="0" lvl="6" marL="0" marR="0" rtl="0" algn="r">
              <a:spcBef>
                <a:spcPts val="0"/>
              </a:spcBef>
              <a:buNone/>
              <a:defRPr b="0" i="0" sz="1200">
                <a:solidFill>
                  <a:srgbClr val="888888"/>
                </a:solidFill>
                <a:latin typeface="Arial"/>
                <a:ea typeface="Arial"/>
                <a:cs typeface="Arial"/>
                <a:sym typeface="Arial"/>
              </a:defRPr>
            </a:lvl7pPr>
            <a:lvl8pPr indent="0" lvl="7" marL="0" marR="0" rtl="0" algn="r">
              <a:spcBef>
                <a:spcPts val="0"/>
              </a:spcBef>
              <a:buNone/>
              <a:defRPr b="0" i="0" sz="1200">
                <a:solidFill>
                  <a:srgbClr val="888888"/>
                </a:solidFill>
                <a:latin typeface="Arial"/>
                <a:ea typeface="Arial"/>
                <a:cs typeface="Arial"/>
                <a:sym typeface="Arial"/>
              </a:defRPr>
            </a:lvl8pPr>
            <a:lvl9pPr indent="0" lvl="8" marL="0" marR="0" rt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3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3" name="Google Shape;63;p10"/>
          <p:cNvSpPr/>
          <p:nvPr>
            <p:ph idx="2" type="pic"/>
          </p:nvPr>
        </p:nvSpPr>
        <p:spPr>
          <a:xfrm>
            <a:off x="3887391" y="740569"/>
            <a:ext cx="4629300" cy="36552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1543050"/>
            <a:ext cx="2949300" cy="2858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a:solidFill>
                  <a:srgbClr val="888888"/>
                </a:solidFill>
                <a:latin typeface="Arial"/>
                <a:ea typeface="Arial"/>
                <a:cs typeface="Arial"/>
                <a:sym typeface="Arial"/>
              </a:defRPr>
            </a:lvl1pPr>
            <a:lvl2pPr indent="0" lvl="1" marL="0" marR="0" rtl="0" algn="r">
              <a:spcBef>
                <a:spcPts val="0"/>
              </a:spcBef>
              <a:buNone/>
              <a:defRPr b="0" i="0" sz="1200">
                <a:solidFill>
                  <a:srgbClr val="888888"/>
                </a:solidFill>
                <a:latin typeface="Arial"/>
                <a:ea typeface="Arial"/>
                <a:cs typeface="Arial"/>
                <a:sym typeface="Arial"/>
              </a:defRPr>
            </a:lvl2pPr>
            <a:lvl3pPr indent="0" lvl="2" marL="0" marR="0" rtl="0" algn="r">
              <a:spcBef>
                <a:spcPts val="0"/>
              </a:spcBef>
              <a:buNone/>
              <a:defRPr b="0" i="0" sz="1200">
                <a:solidFill>
                  <a:srgbClr val="888888"/>
                </a:solidFill>
                <a:latin typeface="Arial"/>
                <a:ea typeface="Arial"/>
                <a:cs typeface="Arial"/>
                <a:sym typeface="Arial"/>
              </a:defRPr>
            </a:lvl3pPr>
            <a:lvl4pPr indent="0" lvl="3" marL="0" marR="0" rtl="0" algn="r">
              <a:spcBef>
                <a:spcPts val="0"/>
              </a:spcBef>
              <a:buNone/>
              <a:defRPr b="0" i="0" sz="1200">
                <a:solidFill>
                  <a:srgbClr val="888888"/>
                </a:solidFill>
                <a:latin typeface="Arial"/>
                <a:ea typeface="Arial"/>
                <a:cs typeface="Arial"/>
                <a:sym typeface="Arial"/>
              </a:defRPr>
            </a:lvl4pPr>
            <a:lvl5pPr indent="0" lvl="4" marL="0" marR="0" rtl="0" algn="r">
              <a:spcBef>
                <a:spcPts val="0"/>
              </a:spcBef>
              <a:buNone/>
              <a:defRPr b="0" i="0" sz="1200">
                <a:solidFill>
                  <a:srgbClr val="888888"/>
                </a:solidFill>
                <a:latin typeface="Arial"/>
                <a:ea typeface="Arial"/>
                <a:cs typeface="Arial"/>
                <a:sym typeface="Arial"/>
              </a:defRPr>
            </a:lvl5pPr>
            <a:lvl6pPr indent="0" lvl="5" marL="0" marR="0" rtl="0" algn="r">
              <a:spcBef>
                <a:spcPts val="0"/>
              </a:spcBef>
              <a:buNone/>
              <a:defRPr b="0" i="0" sz="1200">
                <a:solidFill>
                  <a:srgbClr val="888888"/>
                </a:solidFill>
                <a:latin typeface="Arial"/>
                <a:ea typeface="Arial"/>
                <a:cs typeface="Arial"/>
                <a:sym typeface="Arial"/>
              </a:defRPr>
            </a:lvl6pPr>
            <a:lvl7pPr indent="0" lvl="6" marL="0" marR="0" rtl="0" algn="r">
              <a:spcBef>
                <a:spcPts val="0"/>
              </a:spcBef>
              <a:buNone/>
              <a:defRPr b="0" i="0" sz="1200">
                <a:solidFill>
                  <a:srgbClr val="888888"/>
                </a:solidFill>
                <a:latin typeface="Arial"/>
                <a:ea typeface="Arial"/>
                <a:cs typeface="Arial"/>
                <a:sym typeface="Arial"/>
              </a:defRPr>
            </a:lvl7pPr>
            <a:lvl8pPr indent="0" lvl="7" marL="0" marR="0" rtl="0" algn="r">
              <a:spcBef>
                <a:spcPts val="0"/>
              </a:spcBef>
              <a:buNone/>
              <a:defRPr b="0" i="0" sz="1200">
                <a:solidFill>
                  <a:srgbClr val="888888"/>
                </a:solidFill>
                <a:latin typeface="Arial"/>
                <a:ea typeface="Arial"/>
                <a:cs typeface="Arial"/>
                <a:sym typeface="Arial"/>
              </a:defRPr>
            </a:lvl8pPr>
            <a:lvl9pPr indent="0" lvl="8" marL="0" marR="0" rt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drive.google.com/file/d/1dzAvkZMqfpGY-QgEwh9R-uTNHdIfMIpD/view"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ph type="ctrTitle"/>
          </p:nvPr>
        </p:nvSpPr>
        <p:spPr>
          <a:xfrm>
            <a:off x="685800" y="1383197"/>
            <a:ext cx="7772400" cy="179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Magni - Reinforcement Learning</a:t>
            </a:r>
            <a:endParaRPr/>
          </a:p>
        </p:txBody>
      </p:sp>
      <p:sp>
        <p:nvSpPr>
          <p:cNvPr id="90" name="Google Shape;90;p14"/>
          <p:cNvSpPr txBox="1"/>
          <p:nvPr>
            <p:ph idx="1" type="subTitle"/>
          </p:nvPr>
        </p:nvSpPr>
        <p:spPr>
          <a:xfrm>
            <a:off x="1143000" y="3173903"/>
            <a:ext cx="6858000" cy="1241700"/>
          </a:xfrm>
          <a:prstGeom prst="rect">
            <a:avLst/>
          </a:prstGeom>
        </p:spPr>
        <p:txBody>
          <a:bodyPr anchorCtr="0" anchor="t" bIns="91425" lIns="91425" spcFirstLastPara="1" rIns="91425" wrap="square" tIns="91425">
            <a:noAutofit/>
          </a:bodyPr>
          <a:lstStyle/>
          <a:p>
            <a:pPr indent="0" lvl="0" marL="0" rtl="0" algn="ctr">
              <a:lnSpc>
                <a:spcPct val="115000"/>
              </a:lnSpc>
              <a:spcBef>
                <a:spcPts val="1000"/>
              </a:spcBef>
              <a:spcAft>
                <a:spcPts val="0"/>
              </a:spcAft>
              <a:buClr>
                <a:schemeClr val="dk1"/>
              </a:buClr>
              <a:buSzPts val="1100"/>
              <a:buFont typeface="Arial"/>
              <a:buNone/>
            </a:pPr>
            <a:r>
              <a:rPr lang="en" sz="1400">
                <a:solidFill>
                  <a:schemeClr val="dk1"/>
                </a:solidFill>
                <a:latin typeface="Arial"/>
                <a:ea typeface="Arial"/>
                <a:cs typeface="Arial"/>
                <a:sym typeface="Arial"/>
              </a:rPr>
              <a:t>Abhilesh Borode, Rachel Breshears, Casey Duncan, Emerson Ham, and</a:t>
            </a:r>
            <a:r>
              <a:rPr lang="en" sz="1400">
                <a:latin typeface="Arial"/>
                <a:ea typeface="Arial"/>
                <a:cs typeface="Arial"/>
                <a:sym typeface="Arial"/>
              </a:rPr>
              <a:t> </a:t>
            </a:r>
            <a:r>
              <a:rPr lang="en" sz="1400">
                <a:solidFill>
                  <a:schemeClr val="dk1"/>
                </a:solidFill>
                <a:latin typeface="Arial"/>
                <a:ea typeface="Arial"/>
                <a:cs typeface="Arial"/>
                <a:sym typeface="Arial"/>
              </a:rPr>
              <a:t>Mohammed Aun Siddiqui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96" name="Google Shape;96;p15"/>
          <p:cNvSpPr txBox="1"/>
          <p:nvPr>
            <p:ph idx="1" type="body"/>
          </p:nvPr>
        </p:nvSpPr>
        <p:spPr>
          <a:xfrm>
            <a:off x="311700" y="1225225"/>
            <a:ext cx="3999900" cy="2931300"/>
          </a:xfrm>
          <a:prstGeom prst="rect">
            <a:avLst/>
          </a:prstGeom>
        </p:spPr>
        <p:txBody>
          <a:bodyPr anchorCtr="0" anchor="ctr" bIns="91425" lIns="91425" spcFirstLastPara="1" rIns="91425" wrap="square" tIns="91425">
            <a:noAutofit/>
          </a:bodyPr>
          <a:lstStyle/>
          <a:p>
            <a:pPr indent="-317500" lvl="0" marL="457200" rtl="0" algn="l">
              <a:spcBef>
                <a:spcPts val="1000"/>
              </a:spcBef>
              <a:spcAft>
                <a:spcPts val="0"/>
              </a:spcAft>
              <a:buSzPts val="1400"/>
              <a:buChar char="•"/>
            </a:pPr>
            <a:r>
              <a:rPr lang="en"/>
              <a:t>Magni Robot</a:t>
            </a:r>
            <a:endParaRPr/>
          </a:p>
          <a:p>
            <a:pPr indent="-317500" lvl="0" marL="457200" rtl="0" algn="l">
              <a:spcBef>
                <a:spcPts val="0"/>
              </a:spcBef>
              <a:spcAft>
                <a:spcPts val="0"/>
              </a:spcAft>
              <a:buSzPts val="1400"/>
              <a:buChar char="•"/>
            </a:pPr>
            <a:r>
              <a:rPr lang="en"/>
              <a:t>RL learns to correct for motor “damage”</a:t>
            </a:r>
            <a:endParaRPr/>
          </a:p>
          <a:p>
            <a:pPr indent="-304800" lvl="1" marL="914400" rtl="0" algn="l">
              <a:spcBef>
                <a:spcPts val="0"/>
              </a:spcBef>
              <a:spcAft>
                <a:spcPts val="0"/>
              </a:spcAft>
              <a:buSzPts val="1200"/>
              <a:buChar char="•"/>
            </a:pPr>
            <a:r>
              <a:rPr lang="en"/>
              <a:t>RL Input: Position, Orientation</a:t>
            </a:r>
            <a:endParaRPr/>
          </a:p>
          <a:p>
            <a:pPr indent="-304800" lvl="1" marL="914400" rtl="0" algn="l">
              <a:spcBef>
                <a:spcPts val="0"/>
              </a:spcBef>
              <a:spcAft>
                <a:spcPts val="0"/>
              </a:spcAft>
              <a:buSzPts val="1200"/>
              <a:buChar char="•"/>
            </a:pPr>
            <a:r>
              <a:rPr lang="en"/>
              <a:t>RL Output: Prescribed motor velocities</a:t>
            </a:r>
            <a:endParaRPr/>
          </a:p>
          <a:p>
            <a:pPr indent="-177800" lvl="2" marL="1143000" rtl="0" algn="l">
              <a:spcBef>
                <a:spcPts val="0"/>
              </a:spcBef>
              <a:spcAft>
                <a:spcPts val="0"/>
              </a:spcAft>
              <a:buSzPts val="1200"/>
              <a:buChar char="•"/>
            </a:pPr>
            <a:r>
              <a:rPr lang="en"/>
              <a:t>Linear in X &amp; Angular in Z</a:t>
            </a:r>
            <a:endParaRPr/>
          </a:p>
          <a:p>
            <a:pPr indent="-317500" lvl="0" marL="457200" rtl="0" algn="l">
              <a:spcBef>
                <a:spcPts val="0"/>
              </a:spcBef>
              <a:spcAft>
                <a:spcPts val="0"/>
              </a:spcAft>
              <a:buSzPts val="1400"/>
              <a:buChar char="•"/>
            </a:pPr>
            <a:r>
              <a:rPr lang="en"/>
              <a:t>Goals of RL:</a:t>
            </a:r>
            <a:endParaRPr/>
          </a:p>
          <a:p>
            <a:pPr indent="-304800" lvl="1" marL="914400" rtl="0" algn="l">
              <a:spcBef>
                <a:spcPts val="0"/>
              </a:spcBef>
              <a:spcAft>
                <a:spcPts val="0"/>
              </a:spcAft>
              <a:buSzPts val="1200"/>
              <a:buChar char="•"/>
            </a:pPr>
            <a:r>
              <a:rPr lang="en"/>
              <a:t>Stay as close to the line as possible</a:t>
            </a:r>
            <a:endParaRPr/>
          </a:p>
          <a:p>
            <a:pPr indent="-304800" lvl="1" marL="914400" rtl="0" algn="l">
              <a:spcBef>
                <a:spcPts val="0"/>
              </a:spcBef>
              <a:spcAft>
                <a:spcPts val="0"/>
              </a:spcAft>
              <a:buSzPts val="1200"/>
              <a:buChar char="•"/>
            </a:pPr>
            <a:r>
              <a:rPr lang="en"/>
              <a:t>Increase the learning rate for convergence.</a:t>
            </a:r>
            <a:endParaRPr/>
          </a:p>
        </p:txBody>
      </p:sp>
      <p:pic>
        <p:nvPicPr>
          <p:cNvPr id="97" name="Google Shape;97;p15"/>
          <p:cNvPicPr preferRelativeResize="0"/>
          <p:nvPr/>
        </p:nvPicPr>
        <p:blipFill>
          <a:blip r:embed="rId3">
            <a:alphaModFix/>
          </a:blip>
          <a:stretch>
            <a:fillRect/>
          </a:stretch>
        </p:blipFill>
        <p:spPr>
          <a:xfrm>
            <a:off x="4473400" y="1045950"/>
            <a:ext cx="4110725" cy="272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Robot Problems</a:t>
            </a:r>
            <a:endParaRPr/>
          </a:p>
        </p:txBody>
      </p:sp>
      <p:sp>
        <p:nvSpPr>
          <p:cNvPr id="103" name="Google Shape;103;p16"/>
          <p:cNvSpPr txBox="1"/>
          <p:nvPr>
            <p:ph idx="1" type="body"/>
          </p:nvPr>
        </p:nvSpPr>
        <p:spPr>
          <a:xfrm>
            <a:off x="311700" y="1225225"/>
            <a:ext cx="3999900" cy="2750100"/>
          </a:xfrm>
          <a:prstGeom prst="rect">
            <a:avLst/>
          </a:prstGeom>
        </p:spPr>
        <p:txBody>
          <a:bodyPr anchorCtr="0" anchor="ctr" bIns="91425" lIns="91425" spcFirstLastPara="1" rIns="91425" wrap="square" tIns="91425">
            <a:noAutofit/>
          </a:bodyPr>
          <a:lstStyle/>
          <a:p>
            <a:pPr indent="-317500" lvl="0" marL="457200" rtl="0" algn="l">
              <a:spcBef>
                <a:spcPts val="1000"/>
              </a:spcBef>
              <a:spcAft>
                <a:spcPts val="0"/>
              </a:spcAft>
              <a:buSzPts val="1400"/>
              <a:buChar char="•"/>
            </a:pPr>
            <a:r>
              <a:rPr lang="en"/>
              <a:t>Odometry- Inconsistent </a:t>
            </a:r>
            <a:endParaRPr/>
          </a:p>
          <a:p>
            <a:pPr indent="-317500" lvl="0" marL="457200" rtl="0" algn="l">
              <a:spcBef>
                <a:spcPts val="0"/>
              </a:spcBef>
              <a:spcAft>
                <a:spcPts val="0"/>
              </a:spcAft>
              <a:buSzPts val="1400"/>
              <a:buChar char="•"/>
            </a:pPr>
            <a:r>
              <a:rPr lang="en"/>
              <a:t>Motor Damage- Inherent Speed variance  </a:t>
            </a:r>
            <a:endParaRPr/>
          </a:p>
          <a:p>
            <a:pPr indent="-317500" lvl="0" marL="457200" rtl="0" algn="l">
              <a:spcBef>
                <a:spcPts val="0"/>
              </a:spcBef>
              <a:spcAft>
                <a:spcPts val="0"/>
              </a:spcAft>
              <a:buSzPts val="1400"/>
              <a:buChar char="•"/>
            </a:pPr>
            <a:r>
              <a:rPr lang="en"/>
              <a:t>Wheel Encoder- Requires resetting</a:t>
            </a:r>
            <a:endParaRPr/>
          </a:p>
        </p:txBody>
      </p:sp>
      <p:pic>
        <p:nvPicPr>
          <p:cNvPr id="104" name="Google Shape;104;p16"/>
          <p:cNvPicPr preferRelativeResize="0"/>
          <p:nvPr/>
        </p:nvPicPr>
        <p:blipFill>
          <a:blip r:embed="rId3">
            <a:alphaModFix/>
          </a:blip>
          <a:stretch>
            <a:fillRect/>
          </a:stretch>
        </p:blipFill>
        <p:spPr>
          <a:xfrm>
            <a:off x="5471650" y="622850"/>
            <a:ext cx="2953180" cy="369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Working With ROS &amp; C++</a:t>
            </a:r>
            <a:endParaRPr/>
          </a:p>
        </p:txBody>
      </p:sp>
      <p:sp>
        <p:nvSpPr>
          <p:cNvPr id="110" name="Google Shape;110;p17"/>
          <p:cNvSpPr txBox="1"/>
          <p:nvPr>
            <p:ph idx="1" type="body"/>
          </p:nvPr>
        </p:nvSpPr>
        <p:spPr>
          <a:xfrm>
            <a:off x="311700" y="1225225"/>
            <a:ext cx="3999900" cy="3112200"/>
          </a:xfrm>
          <a:prstGeom prst="rect">
            <a:avLst/>
          </a:prstGeom>
        </p:spPr>
        <p:txBody>
          <a:bodyPr anchorCtr="0" anchor="ctr" bIns="91425" lIns="91425" spcFirstLastPara="1" rIns="91425" wrap="square" tIns="91425">
            <a:noAutofit/>
          </a:bodyPr>
          <a:lstStyle/>
          <a:p>
            <a:pPr indent="-317500" lvl="0" marL="457200" rtl="0" algn="l">
              <a:spcBef>
                <a:spcPts val="1000"/>
              </a:spcBef>
              <a:spcAft>
                <a:spcPts val="0"/>
              </a:spcAft>
              <a:buSzPts val="1400"/>
              <a:buChar char="•"/>
            </a:pPr>
            <a:r>
              <a:rPr lang="en"/>
              <a:t>How ROS works</a:t>
            </a:r>
            <a:endParaRPr/>
          </a:p>
          <a:p>
            <a:pPr indent="-317500" lvl="0" marL="457200" rtl="0" algn="l">
              <a:spcBef>
                <a:spcPts val="0"/>
              </a:spcBef>
              <a:spcAft>
                <a:spcPts val="0"/>
              </a:spcAft>
              <a:buSzPts val="1400"/>
              <a:buChar char="•"/>
            </a:pPr>
            <a:r>
              <a:rPr lang="en"/>
              <a:t>Magni’s topics</a:t>
            </a:r>
            <a:endParaRPr/>
          </a:p>
          <a:p>
            <a:pPr indent="-317500" lvl="0" marL="457200" rtl="0" algn="l">
              <a:spcBef>
                <a:spcPts val="0"/>
              </a:spcBef>
              <a:spcAft>
                <a:spcPts val="0"/>
              </a:spcAft>
              <a:buSzPts val="1400"/>
              <a:buChar char="•"/>
            </a:pPr>
            <a:r>
              <a:rPr lang="en"/>
              <a:t>Functions for reading/writing to topics</a:t>
            </a:r>
            <a:endParaRPr/>
          </a:p>
          <a:p>
            <a:pPr indent="0" lvl="0" marL="228600" rtl="0" algn="l">
              <a:spcBef>
                <a:spcPts val="1000"/>
              </a:spcBef>
              <a:spcAft>
                <a:spcPts val="0"/>
              </a:spcAft>
              <a:buNone/>
            </a:pPr>
            <a:r>
              <a:t/>
            </a:r>
            <a:endParaRPr/>
          </a:p>
        </p:txBody>
      </p:sp>
      <p:pic>
        <p:nvPicPr>
          <p:cNvPr id="111" name="Google Shape;111;p17"/>
          <p:cNvPicPr preferRelativeResize="0"/>
          <p:nvPr/>
        </p:nvPicPr>
        <p:blipFill>
          <a:blip r:embed="rId3">
            <a:alphaModFix/>
          </a:blip>
          <a:stretch>
            <a:fillRect/>
          </a:stretch>
        </p:blipFill>
        <p:spPr>
          <a:xfrm>
            <a:off x="4786650" y="1005425"/>
            <a:ext cx="3643624" cy="342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 RL Algorithm - Training</a:t>
            </a:r>
            <a:endParaRPr/>
          </a:p>
        </p:txBody>
      </p:sp>
      <p:sp>
        <p:nvSpPr>
          <p:cNvPr id="117" name="Google Shape;117;p18"/>
          <p:cNvSpPr txBox="1"/>
          <p:nvPr>
            <p:ph idx="1" type="body"/>
          </p:nvPr>
        </p:nvSpPr>
        <p:spPr>
          <a:xfrm>
            <a:off x="311700" y="945838"/>
            <a:ext cx="5067000" cy="3689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600"/>
              <a:t>Similar to grid world homework assignment but better.</a:t>
            </a:r>
            <a:endParaRPr/>
          </a:p>
          <a:p>
            <a:pPr indent="0" lvl="0" marL="228600" rtl="0" algn="l">
              <a:spcBef>
                <a:spcPts val="1000"/>
              </a:spcBef>
              <a:spcAft>
                <a:spcPts val="0"/>
              </a:spcAft>
              <a:buNone/>
            </a:pPr>
            <a:r>
              <a:rPr lang="en" sz="1200"/>
              <a:t>Algorithm:</a:t>
            </a:r>
            <a:endParaRPr sz="1200"/>
          </a:p>
          <a:p>
            <a:pPr indent="-304800" lvl="0" marL="457200" rtl="0" algn="l">
              <a:spcBef>
                <a:spcPts val="1000"/>
              </a:spcBef>
              <a:spcAft>
                <a:spcPts val="0"/>
              </a:spcAft>
              <a:buSzPts val="1200"/>
              <a:buAutoNum type="arabicPeriod"/>
            </a:pPr>
            <a:r>
              <a:rPr lang="en" sz="1200"/>
              <a:t>Set the reward, learning rate, actions and states</a:t>
            </a:r>
            <a:endParaRPr sz="1200"/>
          </a:p>
          <a:p>
            <a:pPr indent="-304800" lvl="0" marL="457200" rtl="0" algn="l">
              <a:spcBef>
                <a:spcPts val="0"/>
              </a:spcBef>
              <a:spcAft>
                <a:spcPts val="0"/>
              </a:spcAft>
              <a:buSzPts val="1200"/>
              <a:buAutoNum type="arabicPeriod"/>
            </a:pPr>
            <a:r>
              <a:rPr lang="en" sz="1200"/>
              <a:t>Initialize Q matrix to 0 if first iteration or read the from file that saves the Q matrix.</a:t>
            </a:r>
            <a:endParaRPr sz="1200"/>
          </a:p>
          <a:p>
            <a:pPr indent="-304800" lvl="0" marL="457200" rtl="0" algn="l">
              <a:spcBef>
                <a:spcPts val="0"/>
              </a:spcBef>
              <a:spcAft>
                <a:spcPts val="0"/>
              </a:spcAft>
              <a:buSzPts val="1200"/>
              <a:buAutoNum type="arabicPeriod"/>
            </a:pPr>
            <a:r>
              <a:rPr lang="en" sz="1200"/>
              <a:t>Till bot reaches 4m:</a:t>
            </a:r>
            <a:endParaRPr sz="1200"/>
          </a:p>
          <a:p>
            <a:pPr indent="-304800" lvl="1" marL="914400" rtl="0" algn="l">
              <a:spcBef>
                <a:spcPts val="0"/>
              </a:spcBef>
              <a:spcAft>
                <a:spcPts val="0"/>
              </a:spcAft>
              <a:buSzPts val="1200"/>
              <a:buAutoNum type="alphaLcPeriod"/>
            </a:pPr>
            <a:r>
              <a:rPr lang="en"/>
              <a:t>Calculate old state</a:t>
            </a:r>
            <a:endParaRPr/>
          </a:p>
          <a:p>
            <a:pPr indent="-304800" lvl="1" marL="914400" rtl="0" algn="l">
              <a:spcBef>
                <a:spcPts val="0"/>
              </a:spcBef>
              <a:spcAft>
                <a:spcPts val="0"/>
              </a:spcAft>
              <a:buSzPts val="1200"/>
              <a:buAutoNum type="alphaLcPeriod"/>
            </a:pPr>
            <a:r>
              <a:rPr lang="en"/>
              <a:t>Select a random action   </a:t>
            </a:r>
            <a:r>
              <a:rPr lang="en"/>
              <a:t>  * extreme state</a:t>
            </a:r>
            <a:endParaRPr/>
          </a:p>
          <a:p>
            <a:pPr indent="-304800" lvl="1" marL="914400" rtl="0" algn="l">
              <a:spcBef>
                <a:spcPts val="0"/>
              </a:spcBef>
              <a:spcAft>
                <a:spcPts val="0"/>
              </a:spcAft>
              <a:buSzPts val="1200"/>
              <a:buAutoNum type="alphaLcPeriod"/>
            </a:pPr>
            <a:r>
              <a:rPr lang="en"/>
              <a:t>Calculate new state</a:t>
            </a:r>
            <a:endParaRPr/>
          </a:p>
          <a:p>
            <a:pPr indent="-304800" lvl="1" marL="914400" rtl="0" algn="l">
              <a:spcBef>
                <a:spcPts val="0"/>
              </a:spcBef>
              <a:spcAft>
                <a:spcPts val="0"/>
              </a:spcAft>
              <a:buSzPts val="1200"/>
              <a:buAutoNum type="alphaLcPeriod"/>
            </a:pPr>
            <a:r>
              <a:rPr lang="en"/>
              <a:t>Compute reward   “ </a:t>
            </a:r>
            <a:r>
              <a:rPr lang="en" sz="1000">
                <a:highlight>
                  <a:srgbClr val="FFFFFF"/>
                </a:highlight>
                <a:latin typeface="Courier New"/>
                <a:ea typeface="Courier New"/>
                <a:cs typeface="Courier New"/>
                <a:sym typeface="Courier New"/>
              </a:rPr>
              <a:t>reward = -abs(4.</a:t>
            </a:r>
            <a:r>
              <a:rPr lang="en" sz="1000">
                <a:highlight>
                  <a:srgbClr val="FFFFFF"/>
                </a:highlight>
                <a:latin typeface="Courier New"/>
                <a:ea typeface="Courier New"/>
                <a:cs typeface="Courier New"/>
                <a:sym typeface="Courier New"/>
              </a:rPr>
              <a:t>5-currentState</a:t>
            </a:r>
            <a:r>
              <a:rPr lang="en" sz="1000">
                <a:highlight>
                  <a:srgbClr val="FFFFFF"/>
                </a:highlight>
                <a:latin typeface="Courier New"/>
                <a:ea typeface="Courier New"/>
                <a:cs typeface="Courier New"/>
                <a:sym typeface="Courier New"/>
              </a:rPr>
              <a:t>);”</a:t>
            </a:r>
            <a:endParaRPr sz="1000"/>
          </a:p>
          <a:p>
            <a:pPr indent="0" lvl="0" marL="914400" rtl="0" algn="l">
              <a:spcBef>
                <a:spcPts val="1000"/>
              </a:spcBef>
              <a:spcAft>
                <a:spcPts val="0"/>
              </a:spcAft>
              <a:buNone/>
            </a:pPr>
            <a:r>
              <a:t/>
            </a:r>
            <a:endParaRPr/>
          </a:p>
          <a:p>
            <a:pPr indent="0" lvl="0" marL="0" rtl="0" algn="l">
              <a:spcBef>
                <a:spcPts val="1000"/>
              </a:spcBef>
              <a:spcAft>
                <a:spcPts val="0"/>
              </a:spcAft>
              <a:buNone/>
            </a:pPr>
            <a:r>
              <a:rPr lang="en" sz="1200"/>
              <a:t>  4. Write Q Matrix to a file for the next iteration</a:t>
            </a:r>
            <a:endParaRPr sz="1200"/>
          </a:p>
          <a:p>
            <a:pPr indent="0" lvl="0" marL="0" rtl="0" algn="l">
              <a:spcBef>
                <a:spcPts val="1000"/>
              </a:spcBef>
              <a:spcAft>
                <a:spcPts val="0"/>
              </a:spcAft>
              <a:buNone/>
            </a:pPr>
            <a:r>
              <a:rPr lang="en" sz="1200"/>
              <a:t> Run 2 iterations for exploring and then 1 run for implementing from     the learnt Q matrix and check performance.</a:t>
            </a:r>
            <a:endParaRPr sz="1200"/>
          </a:p>
          <a:p>
            <a:pPr indent="0" lvl="0" marL="0" rtl="0" algn="l">
              <a:spcBef>
                <a:spcPts val="1000"/>
              </a:spcBef>
              <a:spcAft>
                <a:spcPts val="0"/>
              </a:spcAft>
              <a:buNone/>
            </a:pPr>
            <a:r>
              <a:t/>
            </a:r>
            <a:endParaRPr sz="1200"/>
          </a:p>
          <a:p>
            <a:pPr indent="0" lvl="0" marL="0" rtl="0" algn="l">
              <a:spcBef>
                <a:spcPts val="1000"/>
              </a:spcBef>
              <a:spcAft>
                <a:spcPts val="0"/>
              </a:spcAft>
              <a:buNone/>
            </a:pPr>
            <a:r>
              <a:t/>
            </a:r>
            <a:endParaRPr sz="1200"/>
          </a:p>
        </p:txBody>
      </p:sp>
      <p:sp>
        <p:nvSpPr>
          <p:cNvPr id="118" name="Google Shape;118;p18"/>
          <p:cNvSpPr txBox="1"/>
          <p:nvPr>
            <p:ph idx="2" type="body"/>
          </p:nvPr>
        </p:nvSpPr>
        <p:spPr>
          <a:xfrm>
            <a:off x="4983650" y="1225225"/>
            <a:ext cx="3848700" cy="3226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lang="en"/>
              <a:t>LOGIC BLOCK DIAGRAM?</a:t>
            </a:r>
            <a:endParaRPr/>
          </a:p>
        </p:txBody>
      </p:sp>
      <p:pic>
        <p:nvPicPr>
          <p:cNvPr id="119" name="Google Shape;119;p18"/>
          <p:cNvPicPr preferRelativeResize="0"/>
          <p:nvPr/>
        </p:nvPicPr>
        <p:blipFill>
          <a:blip r:embed="rId3">
            <a:alphaModFix/>
          </a:blip>
          <a:stretch>
            <a:fillRect/>
          </a:stretch>
        </p:blipFill>
        <p:spPr>
          <a:xfrm>
            <a:off x="485350" y="3518425"/>
            <a:ext cx="3973811" cy="259475"/>
          </a:xfrm>
          <a:prstGeom prst="rect">
            <a:avLst/>
          </a:prstGeom>
          <a:noFill/>
          <a:ln>
            <a:noFill/>
          </a:ln>
        </p:spPr>
      </p:pic>
      <p:pic>
        <p:nvPicPr>
          <p:cNvPr id="120" name="Google Shape;120;p18"/>
          <p:cNvPicPr preferRelativeResize="0"/>
          <p:nvPr/>
        </p:nvPicPr>
        <p:blipFill>
          <a:blip r:embed="rId4">
            <a:alphaModFix/>
          </a:blip>
          <a:stretch>
            <a:fillRect/>
          </a:stretch>
        </p:blipFill>
        <p:spPr>
          <a:xfrm>
            <a:off x="5631198" y="1063438"/>
            <a:ext cx="3141902" cy="345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 RL Algorithm - Performance</a:t>
            </a:r>
            <a:endParaRPr/>
          </a:p>
        </p:txBody>
      </p:sp>
      <p:sp>
        <p:nvSpPr>
          <p:cNvPr id="126" name="Google Shape;126;p1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50800" lvl="0" marL="228600" rtl="0" algn="l">
              <a:spcBef>
                <a:spcPts val="1000"/>
              </a:spcBef>
              <a:spcAft>
                <a:spcPts val="0"/>
              </a:spcAft>
              <a:buNone/>
            </a:pPr>
            <a:r>
              <a:rPr lang="en"/>
              <a:t>Success!</a:t>
            </a:r>
            <a:endParaRPr/>
          </a:p>
          <a:p>
            <a:pPr indent="-317500" lvl="0" marL="457200" rtl="0" algn="l">
              <a:spcBef>
                <a:spcPts val="1000"/>
              </a:spcBef>
              <a:spcAft>
                <a:spcPts val="0"/>
              </a:spcAft>
              <a:buSzPts val="1400"/>
              <a:buChar char="•"/>
            </a:pPr>
            <a:r>
              <a:rPr lang="en"/>
              <a:t>Sometimes</a:t>
            </a:r>
            <a:endParaRPr/>
          </a:p>
          <a:p>
            <a:pPr indent="-50800" lvl="0" marL="228600" rtl="0" algn="l">
              <a:spcBef>
                <a:spcPts val="1000"/>
              </a:spcBef>
              <a:spcAft>
                <a:spcPts val="0"/>
              </a:spcAft>
              <a:buClr>
                <a:schemeClr val="dk1"/>
              </a:buClr>
              <a:buSzPts val="1100"/>
              <a:buFont typeface="Arial"/>
              <a:buNone/>
            </a:pPr>
            <a:r>
              <a:rPr lang="en"/>
              <a:t>Issues:</a:t>
            </a:r>
            <a:endParaRPr/>
          </a:p>
          <a:p>
            <a:pPr indent="-317500" lvl="0" marL="457200" rtl="0" algn="l">
              <a:spcBef>
                <a:spcPts val="1000"/>
              </a:spcBef>
              <a:spcAft>
                <a:spcPts val="0"/>
              </a:spcAft>
              <a:buSzPts val="1400"/>
              <a:buChar char="•"/>
            </a:pPr>
            <a:r>
              <a:rPr lang="en"/>
              <a:t>Slow convergence</a:t>
            </a:r>
            <a:endParaRPr/>
          </a:p>
          <a:p>
            <a:pPr indent="-317500" lvl="0" marL="457200" rtl="0" algn="l">
              <a:spcBef>
                <a:spcPts val="0"/>
              </a:spcBef>
              <a:spcAft>
                <a:spcPts val="0"/>
              </a:spcAft>
              <a:buSzPts val="1400"/>
              <a:buChar char="•"/>
            </a:pPr>
            <a:r>
              <a:rPr lang="en"/>
              <a:t>Bad q-values can stay for a long time because of random updates.(stuck in local optima).</a:t>
            </a:r>
            <a:endParaRPr/>
          </a:p>
          <a:p>
            <a:pPr indent="-317500" lvl="0" marL="457200" rtl="0" algn="l">
              <a:spcBef>
                <a:spcPts val="0"/>
              </a:spcBef>
              <a:spcAft>
                <a:spcPts val="0"/>
              </a:spcAft>
              <a:buSzPts val="1400"/>
              <a:buChar char="•"/>
            </a:pPr>
            <a:r>
              <a:rPr lang="en"/>
              <a:t>Noise from trials were as large as the variation in Q-Values. Leads to noisy results, even once converged</a:t>
            </a:r>
            <a:endParaRPr/>
          </a:p>
        </p:txBody>
      </p:sp>
      <p:pic>
        <p:nvPicPr>
          <p:cNvPr id="127" name="Google Shape;127;p19"/>
          <p:cNvPicPr preferRelativeResize="0"/>
          <p:nvPr/>
        </p:nvPicPr>
        <p:blipFill>
          <a:blip r:embed="rId3">
            <a:alphaModFix/>
          </a:blip>
          <a:stretch>
            <a:fillRect/>
          </a:stretch>
        </p:blipFill>
        <p:spPr>
          <a:xfrm>
            <a:off x="4675876" y="1715044"/>
            <a:ext cx="1370725" cy="1713406"/>
          </a:xfrm>
          <a:prstGeom prst="rect">
            <a:avLst/>
          </a:prstGeom>
          <a:noFill/>
          <a:ln>
            <a:noFill/>
          </a:ln>
        </p:spPr>
      </p:pic>
      <p:pic>
        <p:nvPicPr>
          <p:cNvPr id="128" name="Google Shape;128;p19"/>
          <p:cNvPicPr preferRelativeResize="0"/>
          <p:nvPr/>
        </p:nvPicPr>
        <p:blipFill>
          <a:blip r:embed="rId4">
            <a:alphaModFix/>
          </a:blip>
          <a:stretch>
            <a:fillRect/>
          </a:stretch>
        </p:blipFill>
        <p:spPr>
          <a:xfrm>
            <a:off x="6122800" y="1715044"/>
            <a:ext cx="1370725" cy="1713406"/>
          </a:xfrm>
          <a:prstGeom prst="rect">
            <a:avLst/>
          </a:prstGeom>
          <a:noFill/>
          <a:ln>
            <a:noFill/>
          </a:ln>
        </p:spPr>
      </p:pic>
      <p:pic>
        <p:nvPicPr>
          <p:cNvPr id="129" name="Google Shape;129;p19"/>
          <p:cNvPicPr preferRelativeResize="0"/>
          <p:nvPr/>
        </p:nvPicPr>
        <p:blipFill>
          <a:blip r:embed="rId5">
            <a:alphaModFix/>
          </a:blip>
          <a:stretch>
            <a:fillRect/>
          </a:stretch>
        </p:blipFill>
        <p:spPr>
          <a:xfrm>
            <a:off x="7569725" y="1715049"/>
            <a:ext cx="1370725" cy="1713400"/>
          </a:xfrm>
          <a:prstGeom prst="rect">
            <a:avLst/>
          </a:prstGeom>
          <a:noFill/>
          <a:ln>
            <a:noFill/>
          </a:ln>
        </p:spPr>
      </p:pic>
      <p:sp>
        <p:nvSpPr>
          <p:cNvPr id="130" name="Google Shape;130;p19"/>
          <p:cNvSpPr txBox="1"/>
          <p:nvPr/>
        </p:nvSpPr>
        <p:spPr>
          <a:xfrm>
            <a:off x="4675875" y="3519225"/>
            <a:ext cx="1370700" cy="4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 Training</a:t>
            </a:r>
            <a:endParaRPr/>
          </a:p>
        </p:txBody>
      </p:sp>
      <p:sp>
        <p:nvSpPr>
          <p:cNvPr id="131" name="Google Shape;131;p19"/>
          <p:cNvSpPr txBox="1"/>
          <p:nvPr/>
        </p:nvSpPr>
        <p:spPr>
          <a:xfrm>
            <a:off x="6122813" y="3519225"/>
            <a:ext cx="1370700" cy="4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Training</a:t>
            </a:r>
            <a:endParaRPr/>
          </a:p>
        </p:txBody>
      </p:sp>
      <p:sp>
        <p:nvSpPr>
          <p:cNvPr id="132" name="Google Shape;132;p19"/>
          <p:cNvSpPr txBox="1"/>
          <p:nvPr/>
        </p:nvSpPr>
        <p:spPr>
          <a:xfrm>
            <a:off x="7569763" y="3519225"/>
            <a:ext cx="1370700" cy="4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Success!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Optimizations</a:t>
            </a:r>
            <a:endParaRPr/>
          </a:p>
        </p:txBody>
      </p:sp>
      <p:sp>
        <p:nvSpPr>
          <p:cNvPr id="138" name="Google Shape;138;p20"/>
          <p:cNvSpPr txBox="1"/>
          <p:nvPr>
            <p:ph idx="1" type="body"/>
          </p:nvPr>
        </p:nvSpPr>
        <p:spPr>
          <a:xfrm>
            <a:off x="311700" y="1107463"/>
            <a:ext cx="3999900" cy="3354000"/>
          </a:xfrm>
          <a:prstGeom prst="rect">
            <a:avLst/>
          </a:prstGeom>
        </p:spPr>
        <p:txBody>
          <a:bodyPr anchorCtr="0" anchor="ctr" bIns="91425" lIns="91425" spcFirstLastPara="1" rIns="91425" wrap="square" tIns="91425">
            <a:noAutofit/>
          </a:bodyPr>
          <a:lstStyle/>
          <a:p>
            <a:pPr indent="-317500" lvl="0" marL="457200" rtl="0" algn="l">
              <a:spcBef>
                <a:spcPts val="1000"/>
              </a:spcBef>
              <a:spcAft>
                <a:spcPts val="0"/>
              </a:spcAft>
              <a:buSzPts val="1400"/>
              <a:buChar char="•"/>
            </a:pPr>
            <a:r>
              <a:rPr lang="en"/>
              <a:t>Smart exploration</a:t>
            </a:r>
            <a:endParaRPr/>
          </a:p>
          <a:p>
            <a:pPr indent="-317500" lvl="0" marL="457200" rtl="0" algn="l">
              <a:spcBef>
                <a:spcPts val="0"/>
              </a:spcBef>
              <a:spcAft>
                <a:spcPts val="0"/>
              </a:spcAft>
              <a:buSzPts val="1400"/>
              <a:buChar char="•"/>
            </a:pPr>
            <a:r>
              <a:rPr lang="en"/>
              <a:t>Learning rate as a function of #times learned</a:t>
            </a:r>
            <a:endParaRPr/>
          </a:p>
          <a:p>
            <a:pPr indent="-317500" lvl="0" marL="457200" rtl="0" algn="l">
              <a:spcBef>
                <a:spcPts val="0"/>
              </a:spcBef>
              <a:spcAft>
                <a:spcPts val="0"/>
              </a:spcAft>
              <a:buSzPts val="1400"/>
              <a:buChar char="•"/>
            </a:pPr>
            <a:r>
              <a:rPr lang="en"/>
              <a:t>Adjusting state range sizes &amp; action strengths</a:t>
            </a:r>
            <a:endParaRPr/>
          </a:p>
          <a:p>
            <a:pPr indent="-317500" lvl="0" marL="457200" rtl="0" algn="l">
              <a:spcBef>
                <a:spcPts val="0"/>
              </a:spcBef>
              <a:spcAft>
                <a:spcPts val="0"/>
              </a:spcAft>
              <a:buSzPts val="1400"/>
              <a:buChar char="•"/>
            </a:pPr>
            <a:r>
              <a:rPr lang="en"/>
              <a:t>Adding discounting to reduce preference for poorly learned actions</a:t>
            </a:r>
            <a:endParaRPr/>
          </a:p>
          <a:p>
            <a:pPr indent="0" lvl="0" marL="0" rtl="0" algn="l">
              <a:spcBef>
                <a:spcPts val="1000"/>
              </a:spcBef>
              <a:spcAft>
                <a:spcPts val="0"/>
              </a:spcAft>
              <a:buNone/>
            </a:pPr>
            <a:r>
              <a:t/>
            </a:r>
            <a:endParaRPr/>
          </a:p>
        </p:txBody>
      </p:sp>
      <p:pic>
        <p:nvPicPr>
          <p:cNvPr id="139" name="Google Shape;139;p20"/>
          <p:cNvPicPr preferRelativeResize="0"/>
          <p:nvPr/>
        </p:nvPicPr>
        <p:blipFill>
          <a:blip r:embed="rId3">
            <a:alphaModFix/>
          </a:blip>
          <a:stretch>
            <a:fillRect/>
          </a:stretch>
        </p:blipFill>
        <p:spPr>
          <a:xfrm>
            <a:off x="4464000" y="1299625"/>
            <a:ext cx="4527599" cy="297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Optimizations - Performance</a:t>
            </a:r>
            <a:endParaRPr/>
          </a:p>
        </p:txBody>
      </p:sp>
      <p:sp>
        <p:nvSpPr>
          <p:cNvPr id="145" name="Google Shape;145;p21"/>
          <p:cNvSpPr txBox="1"/>
          <p:nvPr>
            <p:ph idx="1" type="body"/>
          </p:nvPr>
        </p:nvSpPr>
        <p:spPr>
          <a:xfrm>
            <a:off x="311700" y="1225225"/>
            <a:ext cx="3999900" cy="3075900"/>
          </a:xfrm>
          <a:prstGeom prst="rect">
            <a:avLst/>
          </a:prstGeom>
        </p:spPr>
        <p:txBody>
          <a:bodyPr anchorCtr="0" anchor="ctr" bIns="91425" lIns="91425" spcFirstLastPara="1" rIns="91425" wrap="square" tIns="91425">
            <a:noAutofit/>
          </a:bodyPr>
          <a:lstStyle/>
          <a:p>
            <a:pPr indent="-317500" lvl="0" marL="457200" rtl="0" algn="l">
              <a:spcBef>
                <a:spcPts val="1000"/>
              </a:spcBef>
              <a:spcAft>
                <a:spcPts val="0"/>
              </a:spcAft>
              <a:buSzPts val="1400"/>
              <a:buChar char="•"/>
            </a:pPr>
            <a:r>
              <a:rPr lang="en"/>
              <a:t>39% improvement in cumulative error</a:t>
            </a:r>
            <a:endParaRPr/>
          </a:p>
          <a:p>
            <a:pPr indent="-317500" lvl="0" marL="457200" rtl="0" algn="l">
              <a:spcBef>
                <a:spcPts val="0"/>
              </a:spcBef>
              <a:spcAft>
                <a:spcPts val="0"/>
              </a:spcAft>
              <a:buSzPts val="1400"/>
              <a:buChar char="•"/>
            </a:pPr>
            <a:r>
              <a:rPr lang="en"/>
              <a:t>Three trials (learned Q-Matrices) each</a:t>
            </a:r>
            <a:endParaRPr/>
          </a:p>
          <a:p>
            <a:pPr indent="-317500" lvl="0" marL="457200" rtl="0" algn="l">
              <a:spcBef>
                <a:spcPts val="0"/>
              </a:spcBef>
              <a:spcAft>
                <a:spcPts val="0"/>
              </a:spcAft>
              <a:buSzPts val="1400"/>
              <a:buChar char="•"/>
            </a:pPr>
            <a:r>
              <a:rPr lang="en"/>
              <a:t>Smoother movements</a:t>
            </a:r>
            <a:endParaRPr/>
          </a:p>
          <a:p>
            <a:pPr indent="-317500" lvl="0" marL="457200" rtl="0" algn="l">
              <a:spcBef>
                <a:spcPts val="0"/>
              </a:spcBef>
              <a:spcAft>
                <a:spcPts val="0"/>
              </a:spcAft>
              <a:buSzPts val="1400"/>
              <a:buChar char="•"/>
            </a:pPr>
            <a:r>
              <a:rPr lang="en"/>
              <a:t>Issue with “forgetting” when trained long enough for learning rate to get tiny</a:t>
            </a:r>
            <a:endParaRPr/>
          </a:p>
        </p:txBody>
      </p:sp>
      <p:pic>
        <p:nvPicPr>
          <p:cNvPr id="146" name="Google Shape;146;p21"/>
          <p:cNvPicPr preferRelativeResize="0"/>
          <p:nvPr/>
        </p:nvPicPr>
        <p:blipFill>
          <a:blip r:embed="rId3">
            <a:alphaModFix/>
          </a:blip>
          <a:stretch>
            <a:fillRect/>
          </a:stretch>
        </p:blipFill>
        <p:spPr>
          <a:xfrm>
            <a:off x="4674775" y="1003200"/>
            <a:ext cx="4105751" cy="3519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2" name="Google Shape;152;p22"/>
          <p:cNvSpPr txBox="1"/>
          <p:nvPr>
            <p:ph idx="1" type="body"/>
          </p:nvPr>
        </p:nvSpPr>
        <p:spPr>
          <a:xfrm>
            <a:off x="311700" y="1225225"/>
            <a:ext cx="3999900" cy="28950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a:t>Success!</a:t>
            </a:r>
            <a:endParaRPr/>
          </a:p>
          <a:p>
            <a:pPr indent="0" lvl="0" marL="0" rtl="0" algn="l">
              <a:spcBef>
                <a:spcPts val="1000"/>
              </a:spcBef>
              <a:spcAft>
                <a:spcPts val="0"/>
              </a:spcAft>
              <a:buNone/>
            </a:pPr>
            <a:r>
              <a:rPr lang="en"/>
              <a:t>Possible further work:</a:t>
            </a:r>
            <a:endParaRPr/>
          </a:p>
          <a:p>
            <a:pPr indent="-317500" lvl="0" marL="457200" rtl="0" algn="l">
              <a:spcBef>
                <a:spcPts val="1000"/>
              </a:spcBef>
              <a:spcAft>
                <a:spcPts val="0"/>
              </a:spcAft>
              <a:buSzPts val="1400"/>
              <a:buChar char="•"/>
            </a:pPr>
            <a:r>
              <a:rPr lang="en"/>
              <a:t>Intentionally choosing actions that arrive in states we haven’t learned yet</a:t>
            </a:r>
            <a:endParaRPr/>
          </a:p>
          <a:p>
            <a:pPr indent="-317500" lvl="0" marL="457200" rtl="0" algn="l">
              <a:spcBef>
                <a:spcPts val="0"/>
              </a:spcBef>
              <a:spcAft>
                <a:spcPts val="0"/>
              </a:spcAft>
              <a:buSzPts val="1400"/>
              <a:buChar char="•"/>
            </a:pPr>
            <a:r>
              <a:rPr lang="en"/>
              <a:t>Collecting more data to see which optimizations were most effective</a:t>
            </a:r>
            <a:endParaRPr/>
          </a:p>
        </p:txBody>
      </p:sp>
      <p:pic>
        <p:nvPicPr>
          <p:cNvPr id="153" name="Google Shape;153;p22" title="Produce_2.mp4">
            <a:hlinkClick r:id="rId3"/>
          </p:cNvPr>
          <p:cNvPicPr preferRelativeResize="0"/>
          <p:nvPr/>
        </p:nvPicPr>
        <p:blipFill>
          <a:blip r:embed="rId4">
            <a:alphaModFix/>
          </a:blip>
          <a:stretch>
            <a:fillRect/>
          </a:stretch>
        </p:blipFill>
        <p:spPr>
          <a:xfrm>
            <a:off x="4448100" y="824575"/>
            <a:ext cx="4527600" cy="33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