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f75a2982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f75a2982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f75a2982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f75a2982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f75a2982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f75a2982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Многоуровневая змейка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04550" y="4432375"/>
            <a:ext cx="30249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Автор: Зинатуллина Камилла Артуровна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3049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Создать классическую игру Змейка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Придумать уровни с препятствиями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Оформить меню выбора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Ввести подсчет очков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360900" y="1354075"/>
            <a:ext cx="430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Идея: расширение классической игры "Змейка", добавляя стены, препятствия и изменяя скорость самой змейки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89700"/>
            <a:ext cx="3833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В начале программы инициализируются необходимые модули pygame и создается главное окно игры. Также загружается фоновое изображение и устанавливается его размер.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Функция draw_text используется для вывода текста на экран с определенным шрифтом и цветом.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Функции get_high_score, get_high_score2 и get_high_score3 считывают наивысшие результаты игры из соответствующих файлов (scores.txt, scores2.txt, scores3.txt) и возвращают максимальное значение из них.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Затем следует главный цикл игры, в котором обрабатываются события.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Внутри цикла обрабатывается событие pygame.MOUSEBUTTONDOWN, которое активируется при нажатии мыши. На данный момент код обрабатывает только нажатие кнопки "start_button", при котором выполняются дополнительные действия.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 После нажатия кнопки "start_button" происходит инициализация нового окна игры и установка необходимых параметров. Создается змейка и еда, а также загружаются изображения для фона, змейки, еды и стены.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7. Функция message используется для отображения текстовых сообщений на экране игры, таких как "Game Over" или других информационных сообщений.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8. Функция our_snake предназначена для отображения змейки на экране. Она принимает параметры block (размер блока змейки) и snake_list (список с координатами блоков змейки) и отображает блоки змейки на соответствующих позициях.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9. Функция Your_score отображает текущий счет игры. Она принимает параметр score и отображает его в левом верхнем углу экрана.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10. Функция gameLoop представляет основной цикл игры. Внутри этого цикла выполняются все необходимые действия игры: перемещение змейки, обработка столкновений, отображение счета и т. 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Внутри функции gameLoop также объявлены и инициализированы различные переменные, такие как score, game_over, game_close, x1, y1, x1_change, y1_change и другие, которые используются для хранения информации о состоянии игры, координатах змейки и ее движении.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Интересно отметить, что в коде также присутствует массив wall_layout, который содержит информацию о препятствиях на поле в виде символов "X". Этот массив может использоваться для генерации или отображения стен на игровом поле, представляя видимые препятствия для змейки.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641825" y="1093850"/>
            <a:ext cx="3570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11. В бесконечном цикле while True находится генерация случайных координат foodx и foody для появления пищи на поле. Положение пищи будет выровнено по размеру блока block и проверено на пересечение с препятствием в массиве wall_layout. Цикл прерывается, когда координаты пищи удовлетворяют указанным условиям.</a:t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12. После этого следует вложенный цикл while not game_over, который работает на протяжении всей игры. Внутри этого цикла при событии game_close == True, на экране выводится сообщение о возможности выйти из игры или продолжить играть. Если игрок нажимает клавишу "w", вызывается функция gameLoop(), которая перезапускает игру.</a:t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13. Затем следует обработка событий пользователя, в том числе нажатия клавиш для управления змейкой. По нажатию клавиш змейка будет перемещаться в соответствующем направлении, изменяя значения x1_change и y1_change.</a:t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14. Далее происходит проверка на столкновения змейки с краями игрового поля или со своим телом. Если условие выполняется, переменная game_close устанавливается в True, и игра заканчивается.</a:t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15. Затем обновляются координаты головы змейки x1 и y1, и они добавляются в список snake_List. Если длина списка snake_List превышает значение Length_of_snake, то самый первый блок змейки удаляется.</a:t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16. Наконец, добавляется небольшая задержка с помощью функции pygame.time.delay(), чтобы замедлить движение змейки в игре. Это делается для контроля скорости игры.</a:t>
            </a:r>
            <a:endParaRPr sz="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492"/>
              <a:t>Выводы:</a:t>
            </a:r>
            <a:endParaRPr sz="5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Данный код представляет собой начальную реализацию игры "Змейка" с использованием библиотеки Pygame.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Основные элементы игры присутствуют, такие как отображение графического окна, управление змейкой с помощью клавиш, генерация пищи и стен на игровом поле, проверка столкновений и ведение счета.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Различные игровые объекты, такие как фон, змейка, пища и стены, отображаются с помощью изображений, что добавляет визуальные элементы игре.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</a:t>
            </a:r>
            <a:r>
              <a:rPr lang="ru"/>
              <a:t>. Структуру кода можно улучшить, например, путем разделения программы на несколько классов или функций для более ясной организации и лучшей читаемости кода.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</a:t>
            </a:r>
            <a:r>
              <a:rPr lang="ru"/>
              <a:t>. Кроме того, в текущей реализации отсутствует описание уровней сложности, возможности сохранения наивысшего счета и других нюансов игры "Змейка".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6</a:t>
            </a:r>
            <a:r>
              <a:rPr lang="ru"/>
              <a:t>. Для дальнейшей разработки этой игры можно добавить дополнительные функции и элементы, такие как разные уровни сложности, возможность игры с компьютерным соперником, вариацию ландшафта и другие улучшения.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