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EDE"/>
    <a:srgbClr val="B2BCDE"/>
    <a:srgbClr val="C8DEB2"/>
    <a:srgbClr val="DED4B2"/>
    <a:srgbClr val="C9B2DE"/>
    <a:srgbClr val="DEB2B2"/>
    <a:srgbClr val="DEB2D2"/>
    <a:srgbClr val="B2DEBE"/>
    <a:srgbClr val="DED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88578" autoAdjust="0"/>
  </p:normalViewPr>
  <p:slideViewPr>
    <p:cSldViewPr snapToGrid="0">
      <p:cViewPr varScale="1">
        <p:scale>
          <a:sx n="79" d="100"/>
          <a:sy n="79" d="100"/>
        </p:scale>
        <p:origin x="330" y="57"/>
      </p:cViewPr>
      <p:guideLst/>
    </p:cSldViewPr>
  </p:slideViewPr>
  <p:notesTextViewPr>
    <p:cViewPr>
      <p:scale>
        <a:sx n="25" d="100"/>
        <a:sy n="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Run</a:t>
            </a:r>
            <a:r>
              <a:rPr lang="de-DE" baseline="0" dirty="0"/>
              <a:t> Times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Three</a:t>
            </a:r>
            <a:r>
              <a:rPr lang="de-DE" baseline="0" dirty="0"/>
              <a:t> </a:t>
            </a:r>
            <a:r>
              <a:rPr lang="de-DE" baseline="0" dirty="0" err="1"/>
              <a:t>Algorithms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Tabelle1!$B$1</c:f>
              <c:strCache>
                <c:ptCount val="1"/>
                <c:pt idx="0">
                  <c:v>Algorithm 1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Tabelle1!$A$1:$D$1</c:f>
              <c:strCache>
                <c:ptCount val="4"/>
                <c:pt idx="0">
                  <c:v> </c:v>
                </c:pt>
                <c:pt idx="1">
                  <c:v>Algorithm 1</c:v>
                </c:pt>
                <c:pt idx="2">
                  <c:v>Algorithm 2</c:v>
                </c:pt>
                <c:pt idx="3">
                  <c:v>Algorithm 3</c:v>
                </c:pt>
              </c:strCache>
            </c:strRef>
          </c:cat>
          <c:val>
            <c:numRef>
              <c:f>Tabelle1!$B$6:$B$50</c:f>
              <c:numCache>
                <c:formatCode>General</c:formatCode>
                <c:ptCount val="45"/>
                <c:pt idx="0">
                  <c:v>150</c:v>
                </c:pt>
                <c:pt idx="1">
                  <c:v>180</c:v>
                </c:pt>
                <c:pt idx="2">
                  <c:v>210</c:v>
                </c:pt>
                <c:pt idx="3">
                  <c:v>240</c:v>
                </c:pt>
                <c:pt idx="4">
                  <c:v>270</c:v>
                </c:pt>
                <c:pt idx="5">
                  <c:v>300</c:v>
                </c:pt>
                <c:pt idx="6">
                  <c:v>330</c:v>
                </c:pt>
                <c:pt idx="7">
                  <c:v>360</c:v>
                </c:pt>
                <c:pt idx="8">
                  <c:v>390</c:v>
                </c:pt>
                <c:pt idx="9">
                  <c:v>420</c:v>
                </c:pt>
                <c:pt idx="10">
                  <c:v>450</c:v>
                </c:pt>
                <c:pt idx="11">
                  <c:v>480</c:v>
                </c:pt>
                <c:pt idx="12">
                  <c:v>510</c:v>
                </c:pt>
                <c:pt idx="13">
                  <c:v>540</c:v>
                </c:pt>
                <c:pt idx="14">
                  <c:v>570</c:v>
                </c:pt>
                <c:pt idx="15">
                  <c:v>600</c:v>
                </c:pt>
                <c:pt idx="16">
                  <c:v>630</c:v>
                </c:pt>
                <c:pt idx="17">
                  <c:v>660</c:v>
                </c:pt>
                <c:pt idx="18">
                  <c:v>690</c:v>
                </c:pt>
                <c:pt idx="19">
                  <c:v>720</c:v>
                </c:pt>
                <c:pt idx="20">
                  <c:v>750</c:v>
                </c:pt>
                <c:pt idx="21">
                  <c:v>780</c:v>
                </c:pt>
                <c:pt idx="22">
                  <c:v>810</c:v>
                </c:pt>
                <c:pt idx="23">
                  <c:v>840</c:v>
                </c:pt>
                <c:pt idx="24">
                  <c:v>870</c:v>
                </c:pt>
                <c:pt idx="25">
                  <c:v>900</c:v>
                </c:pt>
                <c:pt idx="26">
                  <c:v>930</c:v>
                </c:pt>
                <c:pt idx="27">
                  <c:v>960</c:v>
                </c:pt>
                <c:pt idx="28">
                  <c:v>990</c:v>
                </c:pt>
                <c:pt idx="29">
                  <c:v>1020</c:v>
                </c:pt>
                <c:pt idx="30">
                  <c:v>1050</c:v>
                </c:pt>
                <c:pt idx="31">
                  <c:v>1080</c:v>
                </c:pt>
                <c:pt idx="32">
                  <c:v>1110</c:v>
                </c:pt>
                <c:pt idx="33">
                  <c:v>1140</c:v>
                </c:pt>
                <c:pt idx="34">
                  <c:v>1170</c:v>
                </c:pt>
                <c:pt idx="35">
                  <c:v>1200</c:v>
                </c:pt>
                <c:pt idx="36">
                  <c:v>1230</c:v>
                </c:pt>
                <c:pt idx="37">
                  <c:v>1260</c:v>
                </c:pt>
                <c:pt idx="38">
                  <c:v>1290</c:v>
                </c:pt>
                <c:pt idx="39">
                  <c:v>1320</c:v>
                </c:pt>
                <c:pt idx="40">
                  <c:v>1350</c:v>
                </c:pt>
                <c:pt idx="41">
                  <c:v>1380</c:v>
                </c:pt>
                <c:pt idx="42">
                  <c:v>1410</c:v>
                </c:pt>
                <c:pt idx="43">
                  <c:v>1440</c:v>
                </c:pt>
                <c:pt idx="44">
                  <c:v>1470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E7-4D34-9E54-6E5DF8F44E7A}"/>
            </c:ext>
          </c:extLst>
        </c:ser>
        <c:ser>
          <c:idx val="3"/>
          <c:order val="3"/>
          <c:tx>
            <c:strRef>
              <c:f>Tabelle1!$C$1</c:f>
              <c:strCache>
                <c:ptCount val="1"/>
                <c:pt idx="0">
                  <c:v>Algorithm 2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Tabelle1!$A$1:$D$1</c:f>
              <c:strCache>
                <c:ptCount val="4"/>
                <c:pt idx="0">
                  <c:v> </c:v>
                </c:pt>
                <c:pt idx="1">
                  <c:v>Algorithm 1</c:v>
                </c:pt>
                <c:pt idx="2">
                  <c:v>Algorithm 2</c:v>
                </c:pt>
                <c:pt idx="3">
                  <c:v>Algorithm 3</c:v>
                </c:pt>
              </c:strCache>
            </c:strRef>
          </c:cat>
          <c:val>
            <c:numRef>
              <c:f>Tabelle1!$C$6:$C$50</c:f>
              <c:numCache>
                <c:formatCode>General</c:formatCode>
                <c:ptCount val="45"/>
                <c:pt idx="0">
                  <c:v>125</c:v>
                </c:pt>
                <c:pt idx="1">
                  <c:v>106</c:v>
                </c:pt>
                <c:pt idx="2">
                  <c:v>89</c:v>
                </c:pt>
                <c:pt idx="3">
                  <c:v>74</c:v>
                </c:pt>
                <c:pt idx="4">
                  <c:v>61</c:v>
                </c:pt>
                <c:pt idx="5">
                  <c:v>50</c:v>
                </c:pt>
                <c:pt idx="6">
                  <c:v>41</c:v>
                </c:pt>
                <c:pt idx="7">
                  <c:v>34</c:v>
                </c:pt>
                <c:pt idx="8">
                  <c:v>29</c:v>
                </c:pt>
                <c:pt idx="9">
                  <c:v>26</c:v>
                </c:pt>
                <c:pt idx="10">
                  <c:v>25</c:v>
                </c:pt>
                <c:pt idx="11">
                  <c:v>26</c:v>
                </c:pt>
                <c:pt idx="12">
                  <c:v>29</c:v>
                </c:pt>
                <c:pt idx="13">
                  <c:v>34</c:v>
                </c:pt>
                <c:pt idx="14">
                  <c:v>41</c:v>
                </c:pt>
                <c:pt idx="15">
                  <c:v>50</c:v>
                </c:pt>
                <c:pt idx="16">
                  <c:v>61</c:v>
                </c:pt>
                <c:pt idx="17">
                  <c:v>74</c:v>
                </c:pt>
                <c:pt idx="18">
                  <c:v>89</c:v>
                </c:pt>
                <c:pt idx="19">
                  <c:v>106</c:v>
                </c:pt>
                <c:pt idx="20">
                  <c:v>125</c:v>
                </c:pt>
                <c:pt idx="21">
                  <c:v>146</c:v>
                </c:pt>
                <c:pt idx="22">
                  <c:v>169</c:v>
                </c:pt>
                <c:pt idx="23">
                  <c:v>194</c:v>
                </c:pt>
                <c:pt idx="24">
                  <c:v>221</c:v>
                </c:pt>
                <c:pt idx="25">
                  <c:v>250</c:v>
                </c:pt>
                <c:pt idx="26">
                  <c:v>281</c:v>
                </c:pt>
                <c:pt idx="27">
                  <c:v>314</c:v>
                </c:pt>
                <c:pt idx="28">
                  <c:v>349</c:v>
                </c:pt>
                <c:pt idx="29">
                  <c:v>386</c:v>
                </c:pt>
                <c:pt idx="30">
                  <c:v>425</c:v>
                </c:pt>
                <c:pt idx="31">
                  <c:v>466</c:v>
                </c:pt>
                <c:pt idx="32">
                  <c:v>509</c:v>
                </c:pt>
                <c:pt idx="33">
                  <c:v>554</c:v>
                </c:pt>
                <c:pt idx="34">
                  <c:v>601</c:v>
                </c:pt>
                <c:pt idx="35">
                  <c:v>650</c:v>
                </c:pt>
                <c:pt idx="36">
                  <c:v>701</c:v>
                </c:pt>
                <c:pt idx="37">
                  <c:v>754</c:v>
                </c:pt>
                <c:pt idx="38">
                  <c:v>809</c:v>
                </c:pt>
                <c:pt idx="39">
                  <c:v>866</c:v>
                </c:pt>
                <c:pt idx="40">
                  <c:v>925</c:v>
                </c:pt>
                <c:pt idx="41">
                  <c:v>986</c:v>
                </c:pt>
                <c:pt idx="42">
                  <c:v>1049</c:v>
                </c:pt>
                <c:pt idx="43">
                  <c:v>1114</c:v>
                </c:pt>
                <c:pt idx="44">
                  <c:v>1181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8E7-4D34-9E54-6E5DF8F44E7A}"/>
            </c:ext>
          </c:extLst>
        </c:ser>
        <c:ser>
          <c:idx val="4"/>
          <c:order val="4"/>
          <c:tx>
            <c:strRef>
              <c:f>Tabelle1!$D$1</c:f>
              <c:strCache>
                <c:ptCount val="1"/>
                <c:pt idx="0">
                  <c:v>Algorithm 3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Tabelle1!$A$1:$D$1</c:f>
              <c:strCache>
                <c:ptCount val="4"/>
                <c:pt idx="0">
                  <c:v> </c:v>
                </c:pt>
                <c:pt idx="1">
                  <c:v>Algorithm 1</c:v>
                </c:pt>
                <c:pt idx="2">
                  <c:v>Algorithm 2</c:v>
                </c:pt>
                <c:pt idx="3">
                  <c:v>Algorithm 3</c:v>
                </c:pt>
              </c:strCache>
            </c:strRef>
          </c:cat>
          <c:val>
            <c:numRef>
              <c:f>Tabelle1!$D$6:$D$50</c:f>
              <c:numCache>
                <c:formatCode>General</c:formatCode>
                <c:ptCount val="45"/>
                <c:pt idx="0">
                  <c:v>85</c:v>
                </c:pt>
                <c:pt idx="1">
                  <c:v>95.2</c:v>
                </c:pt>
                <c:pt idx="2">
                  <c:v>105.8</c:v>
                </c:pt>
                <c:pt idx="3">
                  <c:v>116.8</c:v>
                </c:pt>
                <c:pt idx="4">
                  <c:v>128.19999999999999</c:v>
                </c:pt>
                <c:pt idx="5">
                  <c:v>140</c:v>
                </c:pt>
                <c:pt idx="6">
                  <c:v>152.19999999999999</c:v>
                </c:pt>
                <c:pt idx="7">
                  <c:v>164.8</c:v>
                </c:pt>
                <c:pt idx="8">
                  <c:v>177.8</c:v>
                </c:pt>
                <c:pt idx="9">
                  <c:v>191.2</c:v>
                </c:pt>
                <c:pt idx="10">
                  <c:v>205</c:v>
                </c:pt>
                <c:pt idx="11">
                  <c:v>219.2</c:v>
                </c:pt>
                <c:pt idx="12">
                  <c:v>233.8</c:v>
                </c:pt>
                <c:pt idx="13">
                  <c:v>248.8</c:v>
                </c:pt>
                <c:pt idx="14">
                  <c:v>264.2</c:v>
                </c:pt>
                <c:pt idx="15">
                  <c:v>280</c:v>
                </c:pt>
                <c:pt idx="16">
                  <c:v>296.2</c:v>
                </c:pt>
                <c:pt idx="17">
                  <c:v>312.8</c:v>
                </c:pt>
                <c:pt idx="18">
                  <c:v>329.8</c:v>
                </c:pt>
                <c:pt idx="19">
                  <c:v>347.20000000000005</c:v>
                </c:pt>
                <c:pt idx="20">
                  <c:v>365</c:v>
                </c:pt>
                <c:pt idx="21">
                  <c:v>383.20000000000005</c:v>
                </c:pt>
                <c:pt idx="22">
                  <c:v>401.8</c:v>
                </c:pt>
                <c:pt idx="23">
                  <c:v>420.8</c:v>
                </c:pt>
                <c:pt idx="24">
                  <c:v>440.20000000000005</c:v>
                </c:pt>
                <c:pt idx="25">
                  <c:v>460</c:v>
                </c:pt>
                <c:pt idx="26">
                  <c:v>480.20000000000005</c:v>
                </c:pt>
                <c:pt idx="27">
                  <c:v>500.8</c:v>
                </c:pt>
                <c:pt idx="28">
                  <c:v>521.79999999999995</c:v>
                </c:pt>
                <c:pt idx="29">
                  <c:v>543.20000000000005</c:v>
                </c:pt>
                <c:pt idx="30">
                  <c:v>565</c:v>
                </c:pt>
                <c:pt idx="31">
                  <c:v>587.20000000000005</c:v>
                </c:pt>
                <c:pt idx="32">
                  <c:v>609.79999999999995</c:v>
                </c:pt>
                <c:pt idx="33">
                  <c:v>632.79999999999995</c:v>
                </c:pt>
                <c:pt idx="34">
                  <c:v>656.2</c:v>
                </c:pt>
                <c:pt idx="35">
                  <c:v>680</c:v>
                </c:pt>
                <c:pt idx="36">
                  <c:v>704.2</c:v>
                </c:pt>
                <c:pt idx="37">
                  <c:v>728.8</c:v>
                </c:pt>
                <c:pt idx="38">
                  <c:v>753.8</c:v>
                </c:pt>
                <c:pt idx="39">
                  <c:v>779.2</c:v>
                </c:pt>
                <c:pt idx="40">
                  <c:v>805</c:v>
                </c:pt>
                <c:pt idx="41">
                  <c:v>831.2</c:v>
                </c:pt>
                <c:pt idx="42">
                  <c:v>857.8</c:v>
                </c:pt>
                <c:pt idx="43">
                  <c:v>884.80000000000007</c:v>
                </c:pt>
                <c:pt idx="44">
                  <c:v>912.2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4-58E7-4D34-9E54-6E5DF8F44E7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2083445808"/>
        <c:axId val="208344388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de-DE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Tabelle1!$A$1:$D$1</c15:sqref>
                        </c15:formulaRef>
                      </c:ext>
                    </c:extLst>
                    <c:strCache>
                      <c:ptCount val="4"/>
                      <c:pt idx="0">
                        <c:v> </c:v>
                      </c:pt>
                      <c:pt idx="1">
                        <c:v>Algorithm 1</c:v>
                      </c:pt>
                      <c:pt idx="2">
                        <c:v>Algorithm 2</c:v>
                      </c:pt>
                      <c:pt idx="3">
                        <c:v>Algorithm 3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Tabelle1!$E$1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58E7-4D34-9E54-6E5DF8F44E7A}"/>
                  </c:ext>
                </c:extLst>
              </c15:ser>
            </c15:filteredLineSeries>
            <c15:filteredLineSeries>
              <c15:ser>
                <c:idx val="1"/>
                <c:order val="1"/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de-DE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Tabelle1!$A$1:$D$1</c15:sqref>
                        </c15:formulaRef>
                      </c:ext>
                    </c:extLst>
                    <c:strCache>
                      <c:ptCount val="4"/>
                      <c:pt idx="0">
                        <c:v> </c:v>
                      </c:pt>
                      <c:pt idx="1">
                        <c:v>Algorithm 1</c:v>
                      </c:pt>
                      <c:pt idx="2">
                        <c:v>Algorithm 2</c:v>
                      </c:pt>
                      <c:pt idx="3">
                        <c:v>Algorithm 3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Tabelle1!$A$6:$A$50</c15:sqref>
                        </c15:formulaRef>
                      </c:ext>
                    </c:extLst>
                    <c:numCache>
                      <c:formatCode>General</c:formatCode>
                      <c:ptCount val="45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58E7-4D34-9E54-6E5DF8F44E7A}"/>
                  </c:ext>
                </c:extLst>
              </c15:ser>
            </c15:filteredLineSeries>
          </c:ext>
        </c:extLst>
      </c:lineChart>
      <c:catAx>
        <c:axId val="20834458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83443888"/>
        <c:crosses val="autoZero"/>
        <c:auto val="1"/>
        <c:lblAlgn val="ctr"/>
        <c:lblOffset val="100"/>
        <c:noMultiLvlLbl val="0"/>
      </c:catAx>
      <c:valAx>
        <c:axId val="20834438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8344580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Run</a:t>
            </a:r>
            <a:r>
              <a:rPr lang="de-DE" baseline="0" dirty="0"/>
              <a:t> Times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Three</a:t>
            </a:r>
            <a:r>
              <a:rPr lang="de-DE" baseline="0" dirty="0"/>
              <a:t> </a:t>
            </a:r>
            <a:r>
              <a:rPr lang="de-DE" baseline="0" dirty="0" err="1"/>
              <a:t>Algorithms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Tabelle1!$B$1</c:f>
              <c:strCache>
                <c:ptCount val="1"/>
                <c:pt idx="0">
                  <c:v>Algorithm 1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Tabelle1!$B$6:$B$101</c:f>
              <c:numCache>
                <c:formatCode>General</c:formatCode>
                <c:ptCount val="96"/>
                <c:pt idx="0">
                  <c:v>150</c:v>
                </c:pt>
                <c:pt idx="1">
                  <c:v>180</c:v>
                </c:pt>
                <c:pt idx="2">
                  <c:v>210</c:v>
                </c:pt>
                <c:pt idx="3">
                  <c:v>240</c:v>
                </c:pt>
                <c:pt idx="4">
                  <c:v>270</c:v>
                </c:pt>
                <c:pt idx="5">
                  <c:v>300</c:v>
                </c:pt>
                <c:pt idx="6">
                  <c:v>330</c:v>
                </c:pt>
                <c:pt idx="7">
                  <c:v>360</c:v>
                </c:pt>
                <c:pt idx="8">
                  <c:v>390</c:v>
                </c:pt>
                <c:pt idx="9">
                  <c:v>420</c:v>
                </c:pt>
                <c:pt idx="10">
                  <c:v>450</c:v>
                </c:pt>
                <c:pt idx="11">
                  <c:v>480</c:v>
                </c:pt>
                <c:pt idx="12">
                  <c:v>510</c:v>
                </c:pt>
                <c:pt idx="13">
                  <c:v>540</c:v>
                </c:pt>
                <c:pt idx="14">
                  <c:v>570</c:v>
                </c:pt>
                <c:pt idx="15">
                  <c:v>600</c:v>
                </c:pt>
                <c:pt idx="16">
                  <c:v>630</c:v>
                </c:pt>
                <c:pt idx="17">
                  <c:v>660</c:v>
                </c:pt>
                <c:pt idx="18">
                  <c:v>690</c:v>
                </c:pt>
                <c:pt idx="19">
                  <c:v>720</c:v>
                </c:pt>
                <c:pt idx="20">
                  <c:v>750</c:v>
                </c:pt>
                <c:pt idx="21">
                  <c:v>780</c:v>
                </c:pt>
                <c:pt idx="22">
                  <c:v>810</c:v>
                </c:pt>
                <c:pt idx="23">
                  <c:v>840</c:v>
                </c:pt>
                <c:pt idx="24">
                  <c:v>870</c:v>
                </c:pt>
                <c:pt idx="25">
                  <c:v>900</c:v>
                </c:pt>
                <c:pt idx="26">
                  <c:v>930</c:v>
                </c:pt>
                <c:pt idx="27">
                  <c:v>960</c:v>
                </c:pt>
                <c:pt idx="28">
                  <c:v>990</c:v>
                </c:pt>
                <c:pt idx="29">
                  <c:v>1020</c:v>
                </c:pt>
                <c:pt idx="30">
                  <c:v>1050</c:v>
                </c:pt>
                <c:pt idx="31">
                  <c:v>1080</c:v>
                </c:pt>
                <c:pt idx="32">
                  <c:v>1110</c:v>
                </c:pt>
                <c:pt idx="33">
                  <c:v>1140</c:v>
                </c:pt>
                <c:pt idx="34">
                  <c:v>1170</c:v>
                </c:pt>
                <c:pt idx="35">
                  <c:v>1200</c:v>
                </c:pt>
                <c:pt idx="36">
                  <c:v>1230</c:v>
                </c:pt>
                <c:pt idx="37">
                  <c:v>1260</c:v>
                </c:pt>
                <c:pt idx="38">
                  <c:v>1290</c:v>
                </c:pt>
                <c:pt idx="39">
                  <c:v>1320</c:v>
                </c:pt>
                <c:pt idx="40">
                  <c:v>1350</c:v>
                </c:pt>
                <c:pt idx="41">
                  <c:v>1380</c:v>
                </c:pt>
                <c:pt idx="42">
                  <c:v>1410</c:v>
                </c:pt>
                <c:pt idx="43">
                  <c:v>1440</c:v>
                </c:pt>
                <c:pt idx="44">
                  <c:v>1470</c:v>
                </c:pt>
                <c:pt idx="45">
                  <c:v>1500</c:v>
                </c:pt>
                <c:pt idx="46">
                  <c:v>1530</c:v>
                </c:pt>
                <c:pt idx="47">
                  <c:v>1560</c:v>
                </c:pt>
                <c:pt idx="48">
                  <c:v>1590</c:v>
                </c:pt>
                <c:pt idx="49">
                  <c:v>1620</c:v>
                </c:pt>
                <c:pt idx="50">
                  <c:v>1650</c:v>
                </c:pt>
                <c:pt idx="51">
                  <c:v>1680</c:v>
                </c:pt>
                <c:pt idx="52">
                  <c:v>1710</c:v>
                </c:pt>
                <c:pt idx="53">
                  <c:v>1740</c:v>
                </c:pt>
                <c:pt idx="54">
                  <c:v>1770</c:v>
                </c:pt>
                <c:pt idx="55">
                  <c:v>1800</c:v>
                </c:pt>
                <c:pt idx="56">
                  <c:v>1830</c:v>
                </c:pt>
                <c:pt idx="57">
                  <c:v>1860</c:v>
                </c:pt>
                <c:pt idx="58">
                  <c:v>1890</c:v>
                </c:pt>
                <c:pt idx="59">
                  <c:v>1920</c:v>
                </c:pt>
                <c:pt idx="60">
                  <c:v>1950</c:v>
                </c:pt>
                <c:pt idx="61">
                  <c:v>1980</c:v>
                </c:pt>
                <c:pt idx="62">
                  <c:v>2010</c:v>
                </c:pt>
                <c:pt idx="63">
                  <c:v>2040</c:v>
                </c:pt>
                <c:pt idx="64">
                  <c:v>2070</c:v>
                </c:pt>
                <c:pt idx="65">
                  <c:v>2100</c:v>
                </c:pt>
                <c:pt idx="66">
                  <c:v>2130</c:v>
                </c:pt>
                <c:pt idx="67">
                  <c:v>2160</c:v>
                </c:pt>
                <c:pt idx="68">
                  <c:v>2190</c:v>
                </c:pt>
                <c:pt idx="69">
                  <c:v>2220</c:v>
                </c:pt>
                <c:pt idx="70">
                  <c:v>2250</c:v>
                </c:pt>
                <c:pt idx="71">
                  <c:v>2280</c:v>
                </c:pt>
                <c:pt idx="72">
                  <c:v>2310</c:v>
                </c:pt>
                <c:pt idx="73">
                  <c:v>2340</c:v>
                </c:pt>
                <c:pt idx="74">
                  <c:v>2370</c:v>
                </c:pt>
                <c:pt idx="75">
                  <c:v>2400</c:v>
                </c:pt>
                <c:pt idx="76">
                  <c:v>2430</c:v>
                </c:pt>
                <c:pt idx="77">
                  <c:v>2460</c:v>
                </c:pt>
                <c:pt idx="78">
                  <c:v>2490</c:v>
                </c:pt>
                <c:pt idx="79">
                  <c:v>2520</c:v>
                </c:pt>
                <c:pt idx="80">
                  <c:v>2550</c:v>
                </c:pt>
                <c:pt idx="81">
                  <c:v>2580</c:v>
                </c:pt>
                <c:pt idx="82">
                  <c:v>2610</c:v>
                </c:pt>
                <c:pt idx="83">
                  <c:v>2640</c:v>
                </c:pt>
                <c:pt idx="84">
                  <c:v>2670</c:v>
                </c:pt>
                <c:pt idx="85">
                  <c:v>2700</c:v>
                </c:pt>
                <c:pt idx="86">
                  <c:v>2730</c:v>
                </c:pt>
                <c:pt idx="87">
                  <c:v>2760</c:v>
                </c:pt>
                <c:pt idx="88">
                  <c:v>2790</c:v>
                </c:pt>
                <c:pt idx="89">
                  <c:v>2820</c:v>
                </c:pt>
                <c:pt idx="90">
                  <c:v>2850</c:v>
                </c:pt>
                <c:pt idx="91">
                  <c:v>2880</c:v>
                </c:pt>
                <c:pt idx="92">
                  <c:v>2910</c:v>
                </c:pt>
                <c:pt idx="93">
                  <c:v>2940</c:v>
                </c:pt>
                <c:pt idx="94">
                  <c:v>2970</c:v>
                </c:pt>
                <c:pt idx="95">
                  <c:v>3000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76-4B23-BBFE-4571C123AC35}"/>
            </c:ext>
          </c:extLst>
        </c:ser>
        <c:ser>
          <c:idx val="2"/>
          <c:order val="2"/>
          <c:tx>
            <c:strRef>
              <c:f>Tabelle1!$C$1</c:f>
              <c:strCache>
                <c:ptCount val="1"/>
                <c:pt idx="0">
                  <c:v>Algorithm 2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Tabelle1!$C$6:$C$101</c:f>
              <c:numCache>
                <c:formatCode>General</c:formatCode>
                <c:ptCount val="96"/>
                <c:pt idx="0">
                  <c:v>125</c:v>
                </c:pt>
                <c:pt idx="1">
                  <c:v>106</c:v>
                </c:pt>
                <c:pt idx="2">
                  <c:v>89</c:v>
                </c:pt>
                <c:pt idx="3">
                  <c:v>74</c:v>
                </c:pt>
                <c:pt idx="4">
                  <c:v>61</c:v>
                </c:pt>
                <c:pt idx="5">
                  <c:v>50</c:v>
                </c:pt>
                <c:pt idx="6">
                  <c:v>41</c:v>
                </c:pt>
                <c:pt idx="7">
                  <c:v>34</c:v>
                </c:pt>
                <c:pt idx="8">
                  <c:v>29</c:v>
                </c:pt>
                <c:pt idx="9">
                  <c:v>26</c:v>
                </c:pt>
                <c:pt idx="10">
                  <c:v>25</c:v>
                </c:pt>
                <c:pt idx="11">
                  <c:v>26</c:v>
                </c:pt>
                <c:pt idx="12">
                  <c:v>29</c:v>
                </c:pt>
                <c:pt idx="13">
                  <c:v>34</c:v>
                </c:pt>
                <c:pt idx="14">
                  <c:v>41</c:v>
                </c:pt>
                <c:pt idx="15">
                  <c:v>50</c:v>
                </c:pt>
                <c:pt idx="16">
                  <c:v>61</c:v>
                </c:pt>
                <c:pt idx="17">
                  <c:v>74</c:v>
                </c:pt>
                <c:pt idx="18">
                  <c:v>89</c:v>
                </c:pt>
                <c:pt idx="19">
                  <c:v>106</c:v>
                </c:pt>
                <c:pt idx="20">
                  <c:v>125</c:v>
                </c:pt>
                <c:pt idx="21">
                  <c:v>146</c:v>
                </c:pt>
                <c:pt idx="22">
                  <c:v>169</c:v>
                </c:pt>
                <c:pt idx="23">
                  <c:v>194</c:v>
                </c:pt>
                <c:pt idx="24">
                  <c:v>221</c:v>
                </c:pt>
                <c:pt idx="25">
                  <c:v>250</c:v>
                </c:pt>
                <c:pt idx="26">
                  <c:v>281</c:v>
                </c:pt>
                <c:pt idx="27">
                  <c:v>314</c:v>
                </c:pt>
                <c:pt idx="28">
                  <c:v>349</c:v>
                </c:pt>
                <c:pt idx="29">
                  <c:v>386</c:v>
                </c:pt>
                <c:pt idx="30">
                  <c:v>425</c:v>
                </c:pt>
                <c:pt idx="31">
                  <c:v>466</c:v>
                </c:pt>
                <c:pt idx="32">
                  <c:v>509</c:v>
                </c:pt>
                <c:pt idx="33">
                  <c:v>554</c:v>
                </c:pt>
                <c:pt idx="34">
                  <c:v>601</c:v>
                </c:pt>
                <c:pt idx="35">
                  <c:v>650</c:v>
                </c:pt>
                <c:pt idx="36">
                  <c:v>701</c:v>
                </c:pt>
                <c:pt idx="37">
                  <c:v>754</c:v>
                </c:pt>
                <c:pt idx="38">
                  <c:v>809</c:v>
                </c:pt>
                <c:pt idx="39">
                  <c:v>866</c:v>
                </c:pt>
                <c:pt idx="40">
                  <c:v>925</c:v>
                </c:pt>
                <c:pt idx="41">
                  <c:v>986</c:v>
                </c:pt>
                <c:pt idx="42">
                  <c:v>1049</c:v>
                </c:pt>
                <c:pt idx="43">
                  <c:v>1114</c:v>
                </c:pt>
                <c:pt idx="44">
                  <c:v>1181</c:v>
                </c:pt>
                <c:pt idx="45">
                  <c:v>1250</c:v>
                </c:pt>
                <c:pt idx="46">
                  <c:v>1321</c:v>
                </c:pt>
                <c:pt idx="47">
                  <c:v>1394</c:v>
                </c:pt>
                <c:pt idx="48">
                  <c:v>1469</c:v>
                </c:pt>
                <c:pt idx="49">
                  <c:v>1546</c:v>
                </c:pt>
                <c:pt idx="50">
                  <c:v>1625</c:v>
                </c:pt>
                <c:pt idx="51">
                  <c:v>1706</c:v>
                </c:pt>
                <c:pt idx="52">
                  <c:v>1789</c:v>
                </c:pt>
                <c:pt idx="53">
                  <c:v>1874</c:v>
                </c:pt>
                <c:pt idx="54">
                  <c:v>1961</c:v>
                </c:pt>
                <c:pt idx="55">
                  <c:v>2050</c:v>
                </c:pt>
                <c:pt idx="56">
                  <c:v>2141</c:v>
                </c:pt>
                <c:pt idx="57">
                  <c:v>2234</c:v>
                </c:pt>
                <c:pt idx="58">
                  <c:v>2329</c:v>
                </c:pt>
                <c:pt idx="59">
                  <c:v>2426</c:v>
                </c:pt>
                <c:pt idx="60">
                  <c:v>2525</c:v>
                </c:pt>
                <c:pt idx="61">
                  <c:v>2626</c:v>
                </c:pt>
                <c:pt idx="62">
                  <c:v>2729</c:v>
                </c:pt>
                <c:pt idx="63">
                  <c:v>2834</c:v>
                </c:pt>
                <c:pt idx="64">
                  <c:v>2941</c:v>
                </c:pt>
                <c:pt idx="65">
                  <c:v>3050</c:v>
                </c:pt>
                <c:pt idx="66">
                  <c:v>3161</c:v>
                </c:pt>
                <c:pt idx="67">
                  <c:v>3274</c:v>
                </c:pt>
                <c:pt idx="68">
                  <c:v>3389</c:v>
                </c:pt>
                <c:pt idx="69">
                  <c:v>3506</c:v>
                </c:pt>
                <c:pt idx="70">
                  <c:v>3625</c:v>
                </c:pt>
                <c:pt idx="71">
                  <c:v>3746</c:v>
                </c:pt>
                <c:pt idx="72">
                  <c:v>3869</c:v>
                </c:pt>
                <c:pt idx="73">
                  <c:v>3994</c:v>
                </c:pt>
                <c:pt idx="74">
                  <c:v>4121</c:v>
                </c:pt>
                <c:pt idx="75">
                  <c:v>4250</c:v>
                </c:pt>
                <c:pt idx="76">
                  <c:v>4381</c:v>
                </c:pt>
                <c:pt idx="77">
                  <c:v>4514</c:v>
                </c:pt>
                <c:pt idx="78">
                  <c:v>4649</c:v>
                </c:pt>
                <c:pt idx="79">
                  <c:v>4786</c:v>
                </c:pt>
                <c:pt idx="80">
                  <c:v>4925</c:v>
                </c:pt>
                <c:pt idx="81">
                  <c:v>5066</c:v>
                </c:pt>
                <c:pt idx="82">
                  <c:v>5209</c:v>
                </c:pt>
                <c:pt idx="83">
                  <c:v>5354</c:v>
                </c:pt>
                <c:pt idx="84">
                  <c:v>5501</c:v>
                </c:pt>
                <c:pt idx="85">
                  <c:v>5650</c:v>
                </c:pt>
                <c:pt idx="86">
                  <c:v>5801</c:v>
                </c:pt>
                <c:pt idx="87">
                  <c:v>5954</c:v>
                </c:pt>
                <c:pt idx="88">
                  <c:v>6109</c:v>
                </c:pt>
                <c:pt idx="89">
                  <c:v>6266</c:v>
                </c:pt>
                <c:pt idx="90">
                  <c:v>6425</c:v>
                </c:pt>
                <c:pt idx="91">
                  <c:v>6586</c:v>
                </c:pt>
                <c:pt idx="92">
                  <c:v>6749</c:v>
                </c:pt>
                <c:pt idx="93">
                  <c:v>6914</c:v>
                </c:pt>
                <c:pt idx="94">
                  <c:v>7081</c:v>
                </c:pt>
                <c:pt idx="95">
                  <c:v>7250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76-4B23-BBFE-4571C123AC35}"/>
            </c:ext>
          </c:extLst>
        </c:ser>
        <c:ser>
          <c:idx val="3"/>
          <c:order val="3"/>
          <c:tx>
            <c:strRef>
              <c:f>Tabelle1!$D$1</c:f>
              <c:strCache>
                <c:ptCount val="1"/>
                <c:pt idx="0">
                  <c:v>Algorithm 3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Tabelle1!$D$6:$D$101</c:f>
              <c:numCache>
                <c:formatCode>General</c:formatCode>
                <c:ptCount val="96"/>
                <c:pt idx="0">
                  <c:v>85</c:v>
                </c:pt>
                <c:pt idx="1">
                  <c:v>95.2</c:v>
                </c:pt>
                <c:pt idx="2">
                  <c:v>105.8</c:v>
                </c:pt>
                <c:pt idx="3">
                  <c:v>116.8</c:v>
                </c:pt>
                <c:pt idx="4">
                  <c:v>128.19999999999999</c:v>
                </c:pt>
                <c:pt idx="5">
                  <c:v>140</c:v>
                </c:pt>
                <c:pt idx="6">
                  <c:v>152.19999999999999</c:v>
                </c:pt>
                <c:pt idx="7">
                  <c:v>164.8</c:v>
                </c:pt>
                <c:pt idx="8">
                  <c:v>177.8</c:v>
                </c:pt>
                <c:pt idx="9">
                  <c:v>191.2</c:v>
                </c:pt>
                <c:pt idx="10">
                  <c:v>205</c:v>
                </c:pt>
                <c:pt idx="11">
                  <c:v>219.2</c:v>
                </c:pt>
                <c:pt idx="12">
                  <c:v>233.8</c:v>
                </c:pt>
                <c:pt idx="13">
                  <c:v>248.8</c:v>
                </c:pt>
                <c:pt idx="14">
                  <c:v>264.2</c:v>
                </c:pt>
                <c:pt idx="15">
                  <c:v>280</c:v>
                </c:pt>
                <c:pt idx="16">
                  <c:v>296.2</c:v>
                </c:pt>
                <c:pt idx="17">
                  <c:v>312.8</c:v>
                </c:pt>
                <c:pt idx="18">
                  <c:v>329.8</c:v>
                </c:pt>
                <c:pt idx="19">
                  <c:v>347.20000000000005</c:v>
                </c:pt>
                <c:pt idx="20">
                  <c:v>365</c:v>
                </c:pt>
                <c:pt idx="21">
                  <c:v>383.20000000000005</c:v>
                </c:pt>
                <c:pt idx="22">
                  <c:v>401.8</c:v>
                </c:pt>
                <c:pt idx="23">
                  <c:v>420.8</c:v>
                </c:pt>
                <c:pt idx="24">
                  <c:v>440.20000000000005</c:v>
                </c:pt>
                <c:pt idx="25">
                  <c:v>460</c:v>
                </c:pt>
                <c:pt idx="26">
                  <c:v>480.20000000000005</c:v>
                </c:pt>
                <c:pt idx="27">
                  <c:v>500.8</c:v>
                </c:pt>
                <c:pt idx="28">
                  <c:v>521.79999999999995</c:v>
                </c:pt>
                <c:pt idx="29">
                  <c:v>543.20000000000005</c:v>
                </c:pt>
                <c:pt idx="30">
                  <c:v>565</c:v>
                </c:pt>
                <c:pt idx="31">
                  <c:v>587.20000000000005</c:v>
                </c:pt>
                <c:pt idx="32">
                  <c:v>609.79999999999995</c:v>
                </c:pt>
                <c:pt idx="33">
                  <c:v>632.79999999999995</c:v>
                </c:pt>
                <c:pt idx="34">
                  <c:v>656.2</c:v>
                </c:pt>
                <c:pt idx="35">
                  <c:v>680</c:v>
                </c:pt>
                <c:pt idx="36">
                  <c:v>704.2</c:v>
                </c:pt>
                <c:pt idx="37">
                  <c:v>728.8</c:v>
                </c:pt>
                <c:pt idx="38">
                  <c:v>753.8</c:v>
                </c:pt>
                <c:pt idx="39">
                  <c:v>779.2</c:v>
                </c:pt>
                <c:pt idx="40">
                  <c:v>805</c:v>
                </c:pt>
                <c:pt idx="41">
                  <c:v>831.2</c:v>
                </c:pt>
                <c:pt idx="42">
                  <c:v>857.8</c:v>
                </c:pt>
                <c:pt idx="43">
                  <c:v>884.80000000000007</c:v>
                </c:pt>
                <c:pt idx="44">
                  <c:v>912.2</c:v>
                </c:pt>
                <c:pt idx="45">
                  <c:v>940</c:v>
                </c:pt>
                <c:pt idx="46">
                  <c:v>968.2</c:v>
                </c:pt>
                <c:pt idx="47">
                  <c:v>996.80000000000007</c:v>
                </c:pt>
                <c:pt idx="48">
                  <c:v>1025.8000000000002</c:v>
                </c:pt>
                <c:pt idx="49">
                  <c:v>1055.2</c:v>
                </c:pt>
                <c:pt idx="50">
                  <c:v>1085</c:v>
                </c:pt>
                <c:pt idx="51">
                  <c:v>1115.2</c:v>
                </c:pt>
                <c:pt idx="52">
                  <c:v>1145.8000000000002</c:v>
                </c:pt>
                <c:pt idx="53">
                  <c:v>1176.8000000000002</c:v>
                </c:pt>
                <c:pt idx="54">
                  <c:v>1208.2</c:v>
                </c:pt>
                <c:pt idx="55">
                  <c:v>1240</c:v>
                </c:pt>
                <c:pt idx="56">
                  <c:v>1272.2</c:v>
                </c:pt>
                <c:pt idx="57">
                  <c:v>1304.8000000000002</c:v>
                </c:pt>
                <c:pt idx="58">
                  <c:v>1337.8000000000002</c:v>
                </c:pt>
                <c:pt idx="59">
                  <c:v>1371.2</c:v>
                </c:pt>
                <c:pt idx="60">
                  <c:v>1405</c:v>
                </c:pt>
                <c:pt idx="61">
                  <c:v>1439.2</c:v>
                </c:pt>
                <c:pt idx="62">
                  <c:v>1473.8000000000002</c:v>
                </c:pt>
                <c:pt idx="63">
                  <c:v>1508.8000000000002</c:v>
                </c:pt>
                <c:pt idx="64">
                  <c:v>1544.2</c:v>
                </c:pt>
                <c:pt idx="65">
                  <c:v>1580</c:v>
                </c:pt>
                <c:pt idx="66">
                  <c:v>1616.2</c:v>
                </c:pt>
                <c:pt idx="67">
                  <c:v>1652.8</c:v>
                </c:pt>
                <c:pt idx="68">
                  <c:v>1689.8000000000002</c:v>
                </c:pt>
                <c:pt idx="69">
                  <c:v>1727.2</c:v>
                </c:pt>
                <c:pt idx="70">
                  <c:v>1765</c:v>
                </c:pt>
                <c:pt idx="71">
                  <c:v>1803.2</c:v>
                </c:pt>
                <c:pt idx="72">
                  <c:v>1841.8</c:v>
                </c:pt>
                <c:pt idx="73">
                  <c:v>1880.8000000000002</c:v>
                </c:pt>
                <c:pt idx="74">
                  <c:v>1920.2</c:v>
                </c:pt>
                <c:pt idx="75">
                  <c:v>1960</c:v>
                </c:pt>
                <c:pt idx="76">
                  <c:v>2000.2</c:v>
                </c:pt>
                <c:pt idx="77">
                  <c:v>2040.8000000000002</c:v>
                </c:pt>
                <c:pt idx="78">
                  <c:v>2081.8000000000002</c:v>
                </c:pt>
                <c:pt idx="79">
                  <c:v>2123.1999999999998</c:v>
                </c:pt>
                <c:pt idx="80">
                  <c:v>2165</c:v>
                </c:pt>
                <c:pt idx="81">
                  <c:v>2207.1999999999998</c:v>
                </c:pt>
                <c:pt idx="82">
                  <c:v>2249.8000000000002</c:v>
                </c:pt>
                <c:pt idx="83">
                  <c:v>2292.8000000000002</c:v>
                </c:pt>
                <c:pt idx="84">
                  <c:v>2336.1999999999998</c:v>
                </c:pt>
                <c:pt idx="85">
                  <c:v>2380</c:v>
                </c:pt>
                <c:pt idx="86">
                  <c:v>2424.1999999999998</c:v>
                </c:pt>
                <c:pt idx="87">
                  <c:v>2468.8000000000002</c:v>
                </c:pt>
                <c:pt idx="88">
                  <c:v>2513.8000000000002</c:v>
                </c:pt>
                <c:pt idx="89">
                  <c:v>2559.1999999999998</c:v>
                </c:pt>
                <c:pt idx="90">
                  <c:v>2605</c:v>
                </c:pt>
                <c:pt idx="91">
                  <c:v>2651.2000000000003</c:v>
                </c:pt>
                <c:pt idx="92">
                  <c:v>2697.8</c:v>
                </c:pt>
                <c:pt idx="93">
                  <c:v>2744.8</c:v>
                </c:pt>
                <c:pt idx="94">
                  <c:v>2792.2</c:v>
                </c:pt>
                <c:pt idx="95">
                  <c:v>2840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876-4B23-BBFE-4571C123AC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2083445808"/>
        <c:axId val="208344388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Tabelle1!$A$1</c15:sqref>
                        </c15:formulaRef>
                      </c:ext>
                    </c:extLst>
                    <c:strCache>
                      <c:ptCount val="1"/>
                      <c:pt idx="0">
                        <c:v> 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de-DE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>
                      <c:ext uri="{02D57815-91ED-43cb-92C2-25804820EDAC}">
                        <c15:formulaRef>
                          <c15:sqref>Tabelle1!$A$6:$A$101</c15:sqref>
                        </c15:formulaRef>
                      </c:ext>
                    </c:extLst>
                    <c:numCache>
                      <c:formatCode>General</c:formatCode>
                      <c:ptCount val="96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E876-4B23-BBFE-4571C123AC35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Tabelle1!$E$1</c15:sqref>
                        </c15:formulaRef>
                      </c:ext>
                    </c:extLst>
                    <c:strCache>
                      <c:ptCount val="1"/>
                      <c:pt idx="0">
                        <c:v>Datenreihe 4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de-DE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Tabelle1!$E$6:$E$101</c15:sqref>
                        </c15:formulaRef>
                      </c:ext>
                    </c:extLst>
                    <c:numCache>
                      <c:formatCode>General</c:formatCode>
                      <c:ptCount val="96"/>
                      <c:pt idx="0">
                        <c:v>5</c:v>
                      </c:pt>
                      <c:pt idx="1">
                        <c:v>6</c:v>
                      </c:pt>
                      <c:pt idx="2">
                        <c:v>7</c:v>
                      </c:pt>
                      <c:pt idx="3">
                        <c:v>8</c:v>
                      </c:pt>
                      <c:pt idx="4">
                        <c:v>9</c:v>
                      </c:pt>
                      <c:pt idx="5">
                        <c:v>10</c:v>
                      </c:pt>
                      <c:pt idx="6">
                        <c:v>11</c:v>
                      </c:pt>
                      <c:pt idx="7">
                        <c:v>12</c:v>
                      </c:pt>
                      <c:pt idx="8">
                        <c:v>13</c:v>
                      </c:pt>
                      <c:pt idx="9">
                        <c:v>14</c:v>
                      </c:pt>
                      <c:pt idx="10">
                        <c:v>15</c:v>
                      </c:pt>
                      <c:pt idx="11">
                        <c:v>16</c:v>
                      </c:pt>
                      <c:pt idx="12">
                        <c:v>17</c:v>
                      </c:pt>
                      <c:pt idx="13">
                        <c:v>18</c:v>
                      </c:pt>
                      <c:pt idx="14">
                        <c:v>19</c:v>
                      </c:pt>
                      <c:pt idx="15">
                        <c:v>20</c:v>
                      </c:pt>
                      <c:pt idx="16">
                        <c:v>21</c:v>
                      </c:pt>
                      <c:pt idx="17">
                        <c:v>22</c:v>
                      </c:pt>
                      <c:pt idx="18">
                        <c:v>23</c:v>
                      </c:pt>
                      <c:pt idx="19">
                        <c:v>24</c:v>
                      </c:pt>
                      <c:pt idx="20">
                        <c:v>25</c:v>
                      </c:pt>
                      <c:pt idx="21">
                        <c:v>26</c:v>
                      </c:pt>
                      <c:pt idx="22">
                        <c:v>27</c:v>
                      </c:pt>
                      <c:pt idx="23">
                        <c:v>28</c:v>
                      </c:pt>
                      <c:pt idx="24">
                        <c:v>29</c:v>
                      </c:pt>
                      <c:pt idx="25">
                        <c:v>30</c:v>
                      </c:pt>
                      <c:pt idx="26">
                        <c:v>31</c:v>
                      </c:pt>
                      <c:pt idx="27">
                        <c:v>32</c:v>
                      </c:pt>
                      <c:pt idx="28">
                        <c:v>33</c:v>
                      </c:pt>
                      <c:pt idx="29">
                        <c:v>34</c:v>
                      </c:pt>
                      <c:pt idx="30">
                        <c:v>35</c:v>
                      </c:pt>
                      <c:pt idx="31">
                        <c:v>36</c:v>
                      </c:pt>
                      <c:pt idx="32">
                        <c:v>37</c:v>
                      </c:pt>
                      <c:pt idx="33">
                        <c:v>38</c:v>
                      </c:pt>
                      <c:pt idx="34">
                        <c:v>39</c:v>
                      </c:pt>
                      <c:pt idx="35">
                        <c:v>40</c:v>
                      </c:pt>
                      <c:pt idx="36">
                        <c:v>41</c:v>
                      </c:pt>
                      <c:pt idx="37">
                        <c:v>42</c:v>
                      </c:pt>
                      <c:pt idx="38">
                        <c:v>43</c:v>
                      </c:pt>
                      <c:pt idx="39">
                        <c:v>44</c:v>
                      </c:pt>
                      <c:pt idx="40">
                        <c:v>45</c:v>
                      </c:pt>
                      <c:pt idx="41">
                        <c:v>46</c:v>
                      </c:pt>
                      <c:pt idx="42">
                        <c:v>47</c:v>
                      </c:pt>
                      <c:pt idx="43">
                        <c:v>48</c:v>
                      </c:pt>
                      <c:pt idx="44">
                        <c:v>49</c:v>
                      </c:pt>
                      <c:pt idx="45">
                        <c:v>50</c:v>
                      </c:pt>
                      <c:pt idx="46">
                        <c:v>51</c:v>
                      </c:pt>
                      <c:pt idx="47">
                        <c:v>52</c:v>
                      </c:pt>
                      <c:pt idx="48">
                        <c:v>53</c:v>
                      </c:pt>
                      <c:pt idx="49">
                        <c:v>54</c:v>
                      </c:pt>
                      <c:pt idx="50">
                        <c:v>55</c:v>
                      </c:pt>
                      <c:pt idx="51">
                        <c:v>56</c:v>
                      </c:pt>
                      <c:pt idx="52">
                        <c:v>57</c:v>
                      </c:pt>
                      <c:pt idx="53">
                        <c:v>58</c:v>
                      </c:pt>
                      <c:pt idx="54">
                        <c:v>59</c:v>
                      </c:pt>
                      <c:pt idx="55">
                        <c:v>60</c:v>
                      </c:pt>
                      <c:pt idx="56">
                        <c:v>61</c:v>
                      </c:pt>
                      <c:pt idx="57">
                        <c:v>62</c:v>
                      </c:pt>
                      <c:pt idx="58">
                        <c:v>63</c:v>
                      </c:pt>
                      <c:pt idx="59">
                        <c:v>64</c:v>
                      </c:pt>
                      <c:pt idx="60">
                        <c:v>65</c:v>
                      </c:pt>
                      <c:pt idx="61">
                        <c:v>66</c:v>
                      </c:pt>
                      <c:pt idx="62">
                        <c:v>67</c:v>
                      </c:pt>
                      <c:pt idx="63">
                        <c:v>68</c:v>
                      </c:pt>
                      <c:pt idx="64">
                        <c:v>69</c:v>
                      </c:pt>
                      <c:pt idx="65">
                        <c:v>70</c:v>
                      </c:pt>
                      <c:pt idx="66">
                        <c:v>71</c:v>
                      </c:pt>
                      <c:pt idx="67">
                        <c:v>72</c:v>
                      </c:pt>
                      <c:pt idx="68">
                        <c:v>73</c:v>
                      </c:pt>
                      <c:pt idx="69">
                        <c:v>74</c:v>
                      </c:pt>
                      <c:pt idx="70">
                        <c:v>75</c:v>
                      </c:pt>
                      <c:pt idx="71">
                        <c:v>76</c:v>
                      </c:pt>
                      <c:pt idx="72">
                        <c:v>77</c:v>
                      </c:pt>
                      <c:pt idx="73">
                        <c:v>78</c:v>
                      </c:pt>
                      <c:pt idx="74">
                        <c:v>79</c:v>
                      </c:pt>
                      <c:pt idx="75">
                        <c:v>80</c:v>
                      </c:pt>
                      <c:pt idx="76">
                        <c:v>81</c:v>
                      </c:pt>
                      <c:pt idx="77">
                        <c:v>82</c:v>
                      </c:pt>
                      <c:pt idx="78">
                        <c:v>83</c:v>
                      </c:pt>
                      <c:pt idx="79">
                        <c:v>84</c:v>
                      </c:pt>
                      <c:pt idx="80">
                        <c:v>85</c:v>
                      </c:pt>
                      <c:pt idx="81">
                        <c:v>86</c:v>
                      </c:pt>
                      <c:pt idx="82">
                        <c:v>87</c:v>
                      </c:pt>
                      <c:pt idx="83">
                        <c:v>88</c:v>
                      </c:pt>
                      <c:pt idx="84">
                        <c:v>89</c:v>
                      </c:pt>
                      <c:pt idx="85">
                        <c:v>90</c:v>
                      </c:pt>
                      <c:pt idx="86">
                        <c:v>91</c:v>
                      </c:pt>
                      <c:pt idx="87">
                        <c:v>92</c:v>
                      </c:pt>
                      <c:pt idx="88">
                        <c:v>93</c:v>
                      </c:pt>
                      <c:pt idx="89">
                        <c:v>94</c:v>
                      </c:pt>
                      <c:pt idx="90">
                        <c:v>95</c:v>
                      </c:pt>
                      <c:pt idx="91">
                        <c:v>96</c:v>
                      </c:pt>
                      <c:pt idx="92">
                        <c:v>97</c:v>
                      </c:pt>
                      <c:pt idx="93">
                        <c:v>98</c:v>
                      </c:pt>
                      <c:pt idx="94">
                        <c:v>99</c:v>
                      </c:pt>
                      <c:pt idx="95">
                        <c:v>100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E876-4B23-BBFE-4571C123AC35}"/>
                  </c:ext>
                </c:extLst>
              </c15:ser>
            </c15:filteredLineSeries>
          </c:ext>
        </c:extLst>
      </c:lineChart>
      <c:catAx>
        <c:axId val="20834458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83443888"/>
        <c:crosses val="autoZero"/>
        <c:auto val="1"/>
        <c:lblAlgn val="ctr"/>
        <c:lblOffset val="100"/>
        <c:noMultiLvlLbl val="0"/>
      </c:catAx>
      <c:valAx>
        <c:axId val="20834438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8344580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Run</a:t>
            </a:r>
            <a:r>
              <a:rPr lang="de-DE" baseline="0" dirty="0"/>
              <a:t> Times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Three</a:t>
            </a:r>
            <a:r>
              <a:rPr lang="de-DE" baseline="0" dirty="0"/>
              <a:t> </a:t>
            </a:r>
            <a:r>
              <a:rPr lang="de-DE" baseline="0" dirty="0" err="1"/>
              <a:t>Algorithms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Tabelle1!$B$1</c:f>
              <c:strCache>
                <c:ptCount val="1"/>
                <c:pt idx="0">
                  <c:v>Algorithm 1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Tabelle1!$B$6:$B$1001</c:f>
              <c:numCache>
                <c:formatCode>General</c:formatCode>
                <c:ptCount val="996"/>
                <c:pt idx="0">
                  <c:v>150</c:v>
                </c:pt>
                <c:pt idx="1">
                  <c:v>180</c:v>
                </c:pt>
                <c:pt idx="2">
                  <c:v>210</c:v>
                </c:pt>
                <c:pt idx="3">
                  <c:v>240</c:v>
                </c:pt>
                <c:pt idx="4">
                  <c:v>270</c:v>
                </c:pt>
                <c:pt idx="5">
                  <c:v>300</c:v>
                </c:pt>
                <c:pt idx="6">
                  <c:v>330</c:v>
                </c:pt>
                <c:pt idx="7">
                  <c:v>360</c:v>
                </c:pt>
                <c:pt idx="8">
                  <c:v>390</c:v>
                </c:pt>
                <c:pt idx="9">
                  <c:v>420</c:v>
                </c:pt>
                <c:pt idx="10">
                  <c:v>450</c:v>
                </c:pt>
                <c:pt idx="11">
                  <c:v>480</c:v>
                </c:pt>
                <c:pt idx="12">
                  <c:v>510</c:v>
                </c:pt>
                <c:pt idx="13">
                  <c:v>540</c:v>
                </c:pt>
                <c:pt idx="14">
                  <c:v>570</c:v>
                </c:pt>
                <c:pt idx="15">
                  <c:v>600</c:v>
                </c:pt>
                <c:pt idx="16">
                  <c:v>630</c:v>
                </c:pt>
                <c:pt idx="17">
                  <c:v>660</c:v>
                </c:pt>
                <c:pt idx="18">
                  <c:v>690</c:v>
                </c:pt>
                <c:pt idx="19">
                  <c:v>720</c:v>
                </c:pt>
                <c:pt idx="20">
                  <c:v>750</c:v>
                </c:pt>
                <c:pt idx="21">
                  <c:v>780</c:v>
                </c:pt>
                <c:pt idx="22">
                  <c:v>810</c:v>
                </c:pt>
                <c:pt idx="23">
                  <c:v>840</c:v>
                </c:pt>
                <c:pt idx="24">
                  <c:v>870</c:v>
                </c:pt>
                <c:pt idx="25">
                  <c:v>900</c:v>
                </c:pt>
                <c:pt idx="26">
                  <c:v>930</c:v>
                </c:pt>
                <c:pt idx="27">
                  <c:v>960</c:v>
                </c:pt>
                <c:pt idx="28">
                  <c:v>990</c:v>
                </c:pt>
                <c:pt idx="29">
                  <c:v>1020</c:v>
                </c:pt>
                <c:pt idx="30">
                  <c:v>1050</c:v>
                </c:pt>
                <c:pt idx="31">
                  <c:v>1080</c:v>
                </c:pt>
                <c:pt idx="32">
                  <c:v>1110</c:v>
                </c:pt>
                <c:pt idx="33">
                  <c:v>1140</c:v>
                </c:pt>
                <c:pt idx="34">
                  <c:v>1170</c:v>
                </c:pt>
                <c:pt idx="35">
                  <c:v>1200</c:v>
                </c:pt>
                <c:pt idx="36">
                  <c:v>1230</c:v>
                </c:pt>
                <c:pt idx="37">
                  <c:v>1260</c:v>
                </c:pt>
                <c:pt idx="38">
                  <c:v>1290</c:v>
                </c:pt>
                <c:pt idx="39">
                  <c:v>1320</c:v>
                </c:pt>
                <c:pt idx="40">
                  <c:v>1350</c:v>
                </c:pt>
                <c:pt idx="41">
                  <c:v>1380</c:v>
                </c:pt>
                <c:pt idx="42">
                  <c:v>1410</c:v>
                </c:pt>
                <c:pt idx="43">
                  <c:v>1440</c:v>
                </c:pt>
                <c:pt idx="44">
                  <c:v>1470</c:v>
                </c:pt>
                <c:pt idx="45">
                  <c:v>1500</c:v>
                </c:pt>
                <c:pt idx="46">
                  <c:v>1530</c:v>
                </c:pt>
                <c:pt idx="47">
                  <c:v>1560</c:v>
                </c:pt>
                <c:pt idx="48">
                  <c:v>1590</c:v>
                </c:pt>
                <c:pt idx="49">
                  <c:v>1620</c:v>
                </c:pt>
                <c:pt idx="50">
                  <c:v>1650</c:v>
                </c:pt>
                <c:pt idx="51">
                  <c:v>1680</c:v>
                </c:pt>
                <c:pt idx="52">
                  <c:v>1710</c:v>
                </c:pt>
                <c:pt idx="53">
                  <c:v>1740</c:v>
                </c:pt>
                <c:pt idx="54">
                  <c:v>1770</c:v>
                </c:pt>
                <c:pt idx="55">
                  <c:v>1800</c:v>
                </c:pt>
                <c:pt idx="56">
                  <c:v>1830</c:v>
                </c:pt>
                <c:pt idx="57">
                  <c:v>1860</c:v>
                </c:pt>
                <c:pt idx="58">
                  <c:v>1890</c:v>
                </c:pt>
                <c:pt idx="59">
                  <c:v>1920</c:v>
                </c:pt>
                <c:pt idx="60">
                  <c:v>1950</c:v>
                </c:pt>
                <c:pt idx="61">
                  <c:v>1980</c:v>
                </c:pt>
                <c:pt idx="62">
                  <c:v>2010</c:v>
                </c:pt>
                <c:pt idx="63">
                  <c:v>2040</c:v>
                </c:pt>
                <c:pt idx="64">
                  <c:v>2070</c:v>
                </c:pt>
                <c:pt idx="65">
                  <c:v>2100</c:v>
                </c:pt>
                <c:pt idx="66">
                  <c:v>2130</c:v>
                </c:pt>
                <c:pt idx="67">
                  <c:v>2160</c:v>
                </c:pt>
                <c:pt idx="68">
                  <c:v>2190</c:v>
                </c:pt>
                <c:pt idx="69">
                  <c:v>2220</c:v>
                </c:pt>
                <c:pt idx="70">
                  <c:v>2250</c:v>
                </c:pt>
                <c:pt idx="71">
                  <c:v>2280</c:v>
                </c:pt>
                <c:pt idx="72">
                  <c:v>2310</c:v>
                </c:pt>
                <c:pt idx="73">
                  <c:v>2340</c:v>
                </c:pt>
                <c:pt idx="74">
                  <c:v>2370</c:v>
                </c:pt>
                <c:pt idx="75">
                  <c:v>2400</c:v>
                </c:pt>
                <c:pt idx="76">
                  <c:v>2430</c:v>
                </c:pt>
                <c:pt idx="77">
                  <c:v>2460</c:v>
                </c:pt>
                <c:pt idx="78">
                  <c:v>2490</c:v>
                </c:pt>
                <c:pt idx="79">
                  <c:v>2520</c:v>
                </c:pt>
                <c:pt idx="80">
                  <c:v>2550</c:v>
                </c:pt>
                <c:pt idx="81">
                  <c:v>2580</c:v>
                </c:pt>
                <c:pt idx="82">
                  <c:v>2610</c:v>
                </c:pt>
                <c:pt idx="83">
                  <c:v>2640</c:v>
                </c:pt>
                <c:pt idx="84">
                  <c:v>2670</c:v>
                </c:pt>
                <c:pt idx="85">
                  <c:v>2700</c:v>
                </c:pt>
                <c:pt idx="86">
                  <c:v>2730</c:v>
                </c:pt>
                <c:pt idx="87">
                  <c:v>2760</c:v>
                </c:pt>
                <c:pt idx="88">
                  <c:v>2790</c:v>
                </c:pt>
                <c:pt idx="89">
                  <c:v>2820</c:v>
                </c:pt>
                <c:pt idx="90">
                  <c:v>2850</c:v>
                </c:pt>
                <c:pt idx="91">
                  <c:v>2880</c:v>
                </c:pt>
                <c:pt idx="92">
                  <c:v>2910</c:v>
                </c:pt>
                <c:pt idx="93">
                  <c:v>2940</c:v>
                </c:pt>
                <c:pt idx="94">
                  <c:v>2970</c:v>
                </c:pt>
                <c:pt idx="95">
                  <c:v>3000</c:v>
                </c:pt>
                <c:pt idx="96">
                  <c:v>3030</c:v>
                </c:pt>
                <c:pt idx="97">
                  <c:v>3060</c:v>
                </c:pt>
                <c:pt idx="98">
                  <c:v>3090</c:v>
                </c:pt>
                <c:pt idx="99">
                  <c:v>3120</c:v>
                </c:pt>
                <c:pt idx="100">
                  <c:v>3150</c:v>
                </c:pt>
                <c:pt idx="101">
                  <c:v>3180</c:v>
                </c:pt>
                <c:pt idx="102">
                  <c:v>3210</c:v>
                </c:pt>
                <c:pt idx="103">
                  <c:v>3240</c:v>
                </c:pt>
                <c:pt idx="104">
                  <c:v>3270</c:v>
                </c:pt>
                <c:pt idx="105">
                  <c:v>3300</c:v>
                </c:pt>
                <c:pt idx="106">
                  <c:v>3330</c:v>
                </c:pt>
                <c:pt idx="107">
                  <c:v>3360</c:v>
                </c:pt>
                <c:pt idx="108">
                  <c:v>3390</c:v>
                </c:pt>
                <c:pt idx="109">
                  <c:v>3420</c:v>
                </c:pt>
                <c:pt idx="110">
                  <c:v>3450</c:v>
                </c:pt>
                <c:pt idx="111">
                  <c:v>3480</c:v>
                </c:pt>
                <c:pt idx="112">
                  <c:v>3510</c:v>
                </c:pt>
                <c:pt idx="113">
                  <c:v>3540</c:v>
                </c:pt>
                <c:pt idx="114">
                  <c:v>3570</c:v>
                </c:pt>
                <c:pt idx="115">
                  <c:v>3600</c:v>
                </c:pt>
                <c:pt idx="116">
                  <c:v>3630</c:v>
                </c:pt>
                <c:pt idx="117">
                  <c:v>3660</c:v>
                </c:pt>
                <c:pt idx="118">
                  <c:v>3690</c:v>
                </c:pt>
                <c:pt idx="119">
                  <c:v>3720</c:v>
                </c:pt>
                <c:pt idx="120">
                  <c:v>3750</c:v>
                </c:pt>
                <c:pt idx="121">
                  <c:v>3780</c:v>
                </c:pt>
                <c:pt idx="122">
                  <c:v>3810</c:v>
                </c:pt>
                <c:pt idx="123">
                  <c:v>3840</c:v>
                </c:pt>
                <c:pt idx="124">
                  <c:v>3870</c:v>
                </c:pt>
                <c:pt idx="125">
                  <c:v>3900</c:v>
                </c:pt>
                <c:pt idx="126">
                  <c:v>3930</c:v>
                </c:pt>
                <c:pt idx="127">
                  <c:v>3960</c:v>
                </c:pt>
                <c:pt idx="128">
                  <c:v>3990</c:v>
                </c:pt>
                <c:pt idx="129">
                  <c:v>4020</c:v>
                </c:pt>
                <c:pt idx="130">
                  <c:v>4050</c:v>
                </c:pt>
                <c:pt idx="131">
                  <c:v>4080</c:v>
                </c:pt>
                <c:pt idx="132">
                  <c:v>4110</c:v>
                </c:pt>
                <c:pt idx="133">
                  <c:v>4140</c:v>
                </c:pt>
                <c:pt idx="134">
                  <c:v>4170</c:v>
                </c:pt>
                <c:pt idx="135">
                  <c:v>4200</c:v>
                </c:pt>
                <c:pt idx="136">
                  <c:v>4230</c:v>
                </c:pt>
                <c:pt idx="137">
                  <c:v>4260</c:v>
                </c:pt>
                <c:pt idx="138">
                  <c:v>4290</c:v>
                </c:pt>
                <c:pt idx="139">
                  <c:v>4320</c:v>
                </c:pt>
                <c:pt idx="140">
                  <c:v>4350</c:v>
                </c:pt>
                <c:pt idx="141">
                  <c:v>4380</c:v>
                </c:pt>
                <c:pt idx="142">
                  <c:v>4410</c:v>
                </c:pt>
                <c:pt idx="143">
                  <c:v>4440</c:v>
                </c:pt>
                <c:pt idx="144">
                  <c:v>4470</c:v>
                </c:pt>
                <c:pt idx="145">
                  <c:v>4500</c:v>
                </c:pt>
                <c:pt idx="146">
                  <c:v>4530</c:v>
                </c:pt>
                <c:pt idx="147">
                  <c:v>4560</c:v>
                </c:pt>
                <c:pt idx="148">
                  <c:v>4590</c:v>
                </c:pt>
                <c:pt idx="149">
                  <c:v>4620</c:v>
                </c:pt>
                <c:pt idx="150">
                  <c:v>4650</c:v>
                </c:pt>
                <c:pt idx="151">
                  <c:v>4680</c:v>
                </c:pt>
                <c:pt idx="152">
                  <c:v>4710</c:v>
                </c:pt>
                <c:pt idx="153">
                  <c:v>4740</c:v>
                </c:pt>
                <c:pt idx="154">
                  <c:v>4770</c:v>
                </c:pt>
                <c:pt idx="155">
                  <c:v>4800</c:v>
                </c:pt>
                <c:pt idx="156">
                  <c:v>4830</c:v>
                </c:pt>
                <c:pt idx="157">
                  <c:v>4860</c:v>
                </c:pt>
                <c:pt idx="158">
                  <c:v>4890</c:v>
                </c:pt>
                <c:pt idx="159">
                  <c:v>4920</c:v>
                </c:pt>
                <c:pt idx="160">
                  <c:v>4950</c:v>
                </c:pt>
                <c:pt idx="161">
                  <c:v>4980</c:v>
                </c:pt>
                <c:pt idx="162">
                  <c:v>5010</c:v>
                </c:pt>
                <c:pt idx="163">
                  <c:v>5040</c:v>
                </c:pt>
                <c:pt idx="164">
                  <c:v>5070</c:v>
                </c:pt>
                <c:pt idx="165">
                  <c:v>5100</c:v>
                </c:pt>
                <c:pt idx="166">
                  <c:v>5130</c:v>
                </c:pt>
                <c:pt idx="167">
                  <c:v>5160</c:v>
                </c:pt>
                <c:pt idx="168">
                  <c:v>5190</c:v>
                </c:pt>
                <c:pt idx="169">
                  <c:v>5220</c:v>
                </c:pt>
                <c:pt idx="170">
                  <c:v>5250</c:v>
                </c:pt>
                <c:pt idx="171">
                  <c:v>5280</c:v>
                </c:pt>
                <c:pt idx="172">
                  <c:v>5310</c:v>
                </c:pt>
                <c:pt idx="173">
                  <c:v>5340</c:v>
                </c:pt>
                <c:pt idx="174">
                  <c:v>5370</c:v>
                </c:pt>
                <c:pt idx="175">
                  <c:v>5400</c:v>
                </c:pt>
                <c:pt idx="176">
                  <c:v>5430</c:v>
                </c:pt>
                <c:pt idx="177">
                  <c:v>5460</c:v>
                </c:pt>
                <c:pt idx="178">
                  <c:v>5490</c:v>
                </c:pt>
                <c:pt idx="179">
                  <c:v>5520</c:v>
                </c:pt>
                <c:pt idx="180">
                  <c:v>5550</c:v>
                </c:pt>
                <c:pt idx="181">
                  <c:v>5580</c:v>
                </c:pt>
                <c:pt idx="182">
                  <c:v>5610</c:v>
                </c:pt>
                <c:pt idx="183">
                  <c:v>5640</c:v>
                </c:pt>
                <c:pt idx="184">
                  <c:v>5670</c:v>
                </c:pt>
                <c:pt idx="185">
                  <c:v>5700</c:v>
                </c:pt>
                <c:pt idx="186">
                  <c:v>5730</c:v>
                </c:pt>
                <c:pt idx="187">
                  <c:v>5760</c:v>
                </c:pt>
                <c:pt idx="188">
                  <c:v>5790</c:v>
                </c:pt>
                <c:pt idx="189">
                  <c:v>5820</c:v>
                </c:pt>
                <c:pt idx="190">
                  <c:v>5850</c:v>
                </c:pt>
                <c:pt idx="191">
                  <c:v>5880</c:v>
                </c:pt>
                <c:pt idx="192">
                  <c:v>5910</c:v>
                </c:pt>
                <c:pt idx="193">
                  <c:v>5940</c:v>
                </c:pt>
                <c:pt idx="194">
                  <c:v>5970</c:v>
                </c:pt>
                <c:pt idx="195">
                  <c:v>6000</c:v>
                </c:pt>
                <c:pt idx="196">
                  <c:v>6030</c:v>
                </c:pt>
                <c:pt idx="197">
                  <c:v>6060</c:v>
                </c:pt>
                <c:pt idx="198">
                  <c:v>6090</c:v>
                </c:pt>
                <c:pt idx="199">
                  <c:v>6120</c:v>
                </c:pt>
                <c:pt idx="200">
                  <c:v>6150</c:v>
                </c:pt>
                <c:pt idx="201">
                  <c:v>6180</c:v>
                </c:pt>
                <c:pt idx="202">
                  <c:v>6210</c:v>
                </c:pt>
                <c:pt idx="203">
                  <c:v>6240</c:v>
                </c:pt>
                <c:pt idx="204">
                  <c:v>6270</c:v>
                </c:pt>
                <c:pt idx="205">
                  <c:v>6300</c:v>
                </c:pt>
                <c:pt idx="206">
                  <c:v>6330</c:v>
                </c:pt>
                <c:pt idx="207">
                  <c:v>6360</c:v>
                </c:pt>
                <c:pt idx="208">
                  <c:v>6390</c:v>
                </c:pt>
                <c:pt idx="209">
                  <c:v>6420</c:v>
                </c:pt>
                <c:pt idx="210">
                  <c:v>6450</c:v>
                </c:pt>
                <c:pt idx="211">
                  <c:v>6480</c:v>
                </c:pt>
                <c:pt idx="212">
                  <c:v>6510</c:v>
                </c:pt>
                <c:pt idx="213">
                  <c:v>6540</c:v>
                </c:pt>
                <c:pt idx="214">
                  <c:v>6570</c:v>
                </c:pt>
                <c:pt idx="215">
                  <c:v>6600</c:v>
                </c:pt>
                <c:pt idx="216">
                  <c:v>6630</c:v>
                </c:pt>
                <c:pt idx="217">
                  <c:v>6660</c:v>
                </c:pt>
                <c:pt idx="218">
                  <c:v>6690</c:v>
                </c:pt>
                <c:pt idx="219">
                  <c:v>6720</c:v>
                </c:pt>
                <c:pt idx="220">
                  <c:v>6750</c:v>
                </c:pt>
                <c:pt idx="221">
                  <c:v>6780</c:v>
                </c:pt>
                <c:pt idx="222">
                  <c:v>6810</c:v>
                </c:pt>
                <c:pt idx="223">
                  <c:v>6840</c:v>
                </c:pt>
                <c:pt idx="224">
                  <c:v>6870</c:v>
                </c:pt>
                <c:pt idx="225">
                  <c:v>6900</c:v>
                </c:pt>
                <c:pt idx="226">
                  <c:v>6930</c:v>
                </c:pt>
                <c:pt idx="227">
                  <c:v>6960</c:v>
                </c:pt>
                <c:pt idx="228">
                  <c:v>6990</c:v>
                </c:pt>
                <c:pt idx="229">
                  <c:v>7020</c:v>
                </c:pt>
                <c:pt idx="230">
                  <c:v>7050</c:v>
                </c:pt>
                <c:pt idx="231">
                  <c:v>7080</c:v>
                </c:pt>
                <c:pt idx="232">
                  <c:v>7110</c:v>
                </c:pt>
                <c:pt idx="233">
                  <c:v>7140</c:v>
                </c:pt>
                <c:pt idx="234">
                  <c:v>7170</c:v>
                </c:pt>
                <c:pt idx="235">
                  <c:v>7200</c:v>
                </c:pt>
                <c:pt idx="236">
                  <c:v>7230</c:v>
                </c:pt>
                <c:pt idx="237">
                  <c:v>7260</c:v>
                </c:pt>
                <c:pt idx="238">
                  <c:v>7290</c:v>
                </c:pt>
                <c:pt idx="239">
                  <c:v>7320</c:v>
                </c:pt>
                <c:pt idx="240">
                  <c:v>7350</c:v>
                </c:pt>
                <c:pt idx="241">
                  <c:v>7380</c:v>
                </c:pt>
                <c:pt idx="242">
                  <c:v>7410</c:v>
                </c:pt>
                <c:pt idx="243">
                  <c:v>7440</c:v>
                </c:pt>
                <c:pt idx="244">
                  <c:v>7470</c:v>
                </c:pt>
                <c:pt idx="245">
                  <c:v>7500</c:v>
                </c:pt>
                <c:pt idx="246">
                  <c:v>7530</c:v>
                </c:pt>
                <c:pt idx="247">
                  <c:v>7560</c:v>
                </c:pt>
                <c:pt idx="248">
                  <c:v>7590</c:v>
                </c:pt>
                <c:pt idx="249">
                  <c:v>7620</c:v>
                </c:pt>
                <c:pt idx="250">
                  <c:v>7650</c:v>
                </c:pt>
                <c:pt idx="251">
                  <c:v>7680</c:v>
                </c:pt>
                <c:pt idx="252">
                  <c:v>7710</c:v>
                </c:pt>
                <c:pt idx="253">
                  <c:v>7740</c:v>
                </c:pt>
                <c:pt idx="254">
                  <c:v>7770</c:v>
                </c:pt>
                <c:pt idx="255">
                  <c:v>7800</c:v>
                </c:pt>
                <c:pt idx="256">
                  <c:v>7830</c:v>
                </c:pt>
                <c:pt idx="257">
                  <c:v>7860</c:v>
                </c:pt>
                <c:pt idx="258">
                  <c:v>7890</c:v>
                </c:pt>
                <c:pt idx="259">
                  <c:v>7920</c:v>
                </c:pt>
                <c:pt idx="260">
                  <c:v>7950</c:v>
                </c:pt>
                <c:pt idx="261">
                  <c:v>7980</c:v>
                </c:pt>
                <c:pt idx="262">
                  <c:v>8010</c:v>
                </c:pt>
                <c:pt idx="263">
                  <c:v>8040</c:v>
                </c:pt>
                <c:pt idx="264">
                  <c:v>8070</c:v>
                </c:pt>
                <c:pt idx="265">
                  <c:v>8100</c:v>
                </c:pt>
                <c:pt idx="266">
                  <c:v>8130</c:v>
                </c:pt>
                <c:pt idx="267">
                  <c:v>8160</c:v>
                </c:pt>
                <c:pt idx="268">
                  <c:v>8190</c:v>
                </c:pt>
                <c:pt idx="269">
                  <c:v>8220</c:v>
                </c:pt>
                <c:pt idx="270">
                  <c:v>8250</c:v>
                </c:pt>
                <c:pt idx="271">
                  <c:v>8280</c:v>
                </c:pt>
                <c:pt idx="272">
                  <c:v>8310</c:v>
                </c:pt>
                <c:pt idx="273">
                  <c:v>8340</c:v>
                </c:pt>
                <c:pt idx="274">
                  <c:v>8370</c:v>
                </c:pt>
                <c:pt idx="275">
                  <c:v>8400</c:v>
                </c:pt>
                <c:pt idx="276">
                  <c:v>8430</c:v>
                </c:pt>
                <c:pt idx="277">
                  <c:v>8460</c:v>
                </c:pt>
                <c:pt idx="278">
                  <c:v>8490</c:v>
                </c:pt>
                <c:pt idx="279">
                  <c:v>8520</c:v>
                </c:pt>
                <c:pt idx="280">
                  <c:v>8550</c:v>
                </c:pt>
                <c:pt idx="281">
                  <c:v>8580</c:v>
                </c:pt>
                <c:pt idx="282">
                  <c:v>8610</c:v>
                </c:pt>
                <c:pt idx="283">
                  <c:v>8640</c:v>
                </c:pt>
                <c:pt idx="284">
                  <c:v>8670</c:v>
                </c:pt>
                <c:pt idx="285">
                  <c:v>8700</c:v>
                </c:pt>
                <c:pt idx="286">
                  <c:v>8730</c:v>
                </c:pt>
                <c:pt idx="287">
                  <c:v>8760</c:v>
                </c:pt>
                <c:pt idx="288">
                  <c:v>8790</c:v>
                </c:pt>
                <c:pt idx="289">
                  <c:v>8820</c:v>
                </c:pt>
                <c:pt idx="290">
                  <c:v>8850</c:v>
                </c:pt>
                <c:pt idx="291">
                  <c:v>8880</c:v>
                </c:pt>
                <c:pt idx="292">
                  <c:v>8910</c:v>
                </c:pt>
                <c:pt idx="293">
                  <c:v>8940</c:v>
                </c:pt>
                <c:pt idx="294">
                  <c:v>8970</c:v>
                </c:pt>
                <c:pt idx="295">
                  <c:v>9000</c:v>
                </c:pt>
                <c:pt idx="296">
                  <c:v>9030</c:v>
                </c:pt>
                <c:pt idx="297">
                  <c:v>9060</c:v>
                </c:pt>
                <c:pt idx="298">
                  <c:v>9090</c:v>
                </c:pt>
                <c:pt idx="299">
                  <c:v>9120</c:v>
                </c:pt>
                <c:pt idx="300">
                  <c:v>9150</c:v>
                </c:pt>
                <c:pt idx="301">
                  <c:v>9180</c:v>
                </c:pt>
                <c:pt idx="302">
                  <c:v>9210</c:v>
                </c:pt>
                <c:pt idx="303">
                  <c:v>9240</c:v>
                </c:pt>
                <c:pt idx="304">
                  <c:v>9270</c:v>
                </c:pt>
                <c:pt idx="305">
                  <c:v>9300</c:v>
                </c:pt>
                <c:pt idx="306">
                  <c:v>9330</c:v>
                </c:pt>
                <c:pt idx="307">
                  <c:v>9360</c:v>
                </c:pt>
                <c:pt idx="308">
                  <c:v>9390</c:v>
                </c:pt>
                <c:pt idx="309">
                  <c:v>9420</c:v>
                </c:pt>
                <c:pt idx="310">
                  <c:v>9450</c:v>
                </c:pt>
                <c:pt idx="311">
                  <c:v>9480</c:v>
                </c:pt>
                <c:pt idx="312">
                  <c:v>9510</c:v>
                </c:pt>
                <c:pt idx="313">
                  <c:v>9540</c:v>
                </c:pt>
                <c:pt idx="314">
                  <c:v>9570</c:v>
                </c:pt>
                <c:pt idx="315">
                  <c:v>9600</c:v>
                </c:pt>
                <c:pt idx="316">
                  <c:v>9630</c:v>
                </c:pt>
                <c:pt idx="317">
                  <c:v>9660</c:v>
                </c:pt>
                <c:pt idx="318">
                  <c:v>9690</c:v>
                </c:pt>
                <c:pt idx="319">
                  <c:v>9720</c:v>
                </c:pt>
                <c:pt idx="320">
                  <c:v>9750</c:v>
                </c:pt>
                <c:pt idx="321">
                  <c:v>9780</c:v>
                </c:pt>
                <c:pt idx="322">
                  <c:v>9810</c:v>
                </c:pt>
                <c:pt idx="323">
                  <c:v>9840</c:v>
                </c:pt>
                <c:pt idx="324">
                  <c:v>9870</c:v>
                </c:pt>
                <c:pt idx="325">
                  <c:v>9900</c:v>
                </c:pt>
                <c:pt idx="326">
                  <c:v>9930</c:v>
                </c:pt>
                <c:pt idx="327">
                  <c:v>9960</c:v>
                </c:pt>
                <c:pt idx="328">
                  <c:v>9990</c:v>
                </c:pt>
                <c:pt idx="329">
                  <c:v>10020</c:v>
                </c:pt>
                <c:pt idx="330">
                  <c:v>10050</c:v>
                </c:pt>
                <c:pt idx="331">
                  <c:v>10080</c:v>
                </c:pt>
                <c:pt idx="332">
                  <c:v>10110</c:v>
                </c:pt>
                <c:pt idx="333">
                  <c:v>10140</c:v>
                </c:pt>
                <c:pt idx="334">
                  <c:v>10170</c:v>
                </c:pt>
                <c:pt idx="335">
                  <c:v>10200</c:v>
                </c:pt>
                <c:pt idx="336">
                  <c:v>10230</c:v>
                </c:pt>
                <c:pt idx="337">
                  <c:v>10260</c:v>
                </c:pt>
                <c:pt idx="338">
                  <c:v>10290</c:v>
                </c:pt>
                <c:pt idx="339">
                  <c:v>10320</c:v>
                </c:pt>
                <c:pt idx="340">
                  <c:v>10350</c:v>
                </c:pt>
                <c:pt idx="341">
                  <c:v>10380</c:v>
                </c:pt>
                <c:pt idx="342">
                  <c:v>10410</c:v>
                </c:pt>
                <c:pt idx="343">
                  <c:v>10440</c:v>
                </c:pt>
                <c:pt idx="344">
                  <c:v>10470</c:v>
                </c:pt>
                <c:pt idx="345">
                  <c:v>10500</c:v>
                </c:pt>
                <c:pt idx="346">
                  <c:v>10530</c:v>
                </c:pt>
                <c:pt idx="347">
                  <c:v>10560</c:v>
                </c:pt>
                <c:pt idx="348">
                  <c:v>10590</c:v>
                </c:pt>
                <c:pt idx="349">
                  <c:v>10620</c:v>
                </c:pt>
                <c:pt idx="350">
                  <c:v>10650</c:v>
                </c:pt>
                <c:pt idx="351">
                  <c:v>10680</c:v>
                </c:pt>
                <c:pt idx="352">
                  <c:v>10710</c:v>
                </c:pt>
                <c:pt idx="353">
                  <c:v>10740</c:v>
                </c:pt>
                <c:pt idx="354">
                  <c:v>10770</c:v>
                </c:pt>
                <c:pt idx="355">
                  <c:v>10800</c:v>
                </c:pt>
                <c:pt idx="356">
                  <c:v>10830</c:v>
                </c:pt>
                <c:pt idx="357">
                  <c:v>10860</c:v>
                </c:pt>
                <c:pt idx="358">
                  <c:v>10890</c:v>
                </c:pt>
                <c:pt idx="359">
                  <c:v>10920</c:v>
                </c:pt>
                <c:pt idx="360">
                  <c:v>10950</c:v>
                </c:pt>
                <c:pt idx="361">
                  <c:v>10980</c:v>
                </c:pt>
                <c:pt idx="362">
                  <c:v>11010</c:v>
                </c:pt>
                <c:pt idx="363">
                  <c:v>11040</c:v>
                </c:pt>
                <c:pt idx="364">
                  <c:v>11070</c:v>
                </c:pt>
                <c:pt idx="365">
                  <c:v>11100</c:v>
                </c:pt>
                <c:pt idx="366">
                  <c:v>11130</c:v>
                </c:pt>
                <c:pt idx="367">
                  <c:v>11160</c:v>
                </c:pt>
                <c:pt idx="368">
                  <c:v>11190</c:v>
                </c:pt>
                <c:pt idx="369">
                  <c:v>11220</c:v>
                </c:pt>
                <c:pt idx="370">
                  <c:v>11250</c:v>
                </c:pt>
                <c:pt idx="371">
                  <c:v>11280</c:v>
                </c:pt>
                <c:pt idx="372">
                  <c:v>11310</c:v>
                </c:pt>
                <c:pt idx="373">
                  <c:v>11340</c:v>
                </c:pt>
                <c:pt idx="374">
                  <c:v>11370</c:v>
                </c:pt>
                <c:pt idx="375">
                  <c:v>11400</c:v>
                </c:pt>
                <c:pt idx="376">
                  <c:v>11430</c:v>
                </c:pt>
                <c:pt idx="377">
                  <c:v>11460</c:v>
                </c:pt>
                <c:pt idx="378">
                  <c:v>11490</c:v>
                </c:pt>
                <c:pt idx="379">
                  <c:v>11520</c:v>
                </c:pt>
                <c:pt idx="380">
                  <c:v>11550</c:v>
                </c:pt>
                <c:pt idx="381">
                  <c:v>11580</c:v>
                </c:pt>
                <c:pt idx="382">
                  <c:v>11610</c:v>
                </c:pt>
                <c:pt idx="383">
                  <c:v>11640</c:v>
                </c:pt>
                <c:pt idx="384">
                  <c:v>11670</c:v>
                </c:pt>
                <c:pt idx="385">
                  <c:v>11700</c:v>
                </c:pt>
                <c:pt idx="386">
                  <c:v>11730</c:v>
                </c:pt>
                <c:pt idx="387">
                  <c:v>11760</c:v>
                </c:pt>
                <c:pt idx="388">
                  <c:v>11790</c:v>
                </c:pt>
                <c:pt idx="389">
                  <c:v>11820</c:v>
                </c:pt>
                <c:pt idx="390">
                  <c:v>11850</c:v>
                </c:pt>
                <c:pt idx="391">
                  <c:v>11880</c:v>
                </c:pt>
                <c:pt idx="392">
                  <c:v>11910</c:v>
                </c:pt>
                <c:pt idx="393">
                  <c:v>11940</c:v>
                </c:pt>
                <c:pt idx="394">
                  <c:v>11970</c:v>
                </c:pt>
                <c:pt idx="395">
                  <c:v>12000</c:v>
                </c:pt>
                <c:pt idx="396">
                  <c:v>12030</c:v>
                </c:pt>
                <c:pt idx="397">
                  <c:v>12060</c:v>
                </c:pt>
                <c:pt idx="398">
                  <c:v>12090</c:v>
                </c:pt>
                <c:pt idx="399">
                  <c:v>12120</c:v>
                </c:pt>
                <c:pt idx="400">
                  <c:v>12150</c:v>
                </c:pt>
                <c:pt idx="401">
                  <c:v>12180</c:v>
                </c:pt>
                <c:pt idx="402">
                  <c:v>12210</c:v>
                </c:pt>
                <c:pt idx="403">
                  <c:v>12240</c:v>
                </c:pt>
                <c:pt idx="404">
                  <c:v>12270</c:v>
                </c:pt>
                <c:pt idx="405">
                  <c:v>12300</c:v>
                </c:pt>
                <c:pt idx="406">
                  <c:v>12330</c:v>
                </c:pt>
                <c:pt idx="407">
                  <c:v>12360</c:v>
                </c:pt>
                <c:pt idx="408">
                  <c:v>12390</c:v>
                </c:pt>
                <c:pt idx="409">
                  <c:v>12420</c:v>
                </c:pt>
                <c:pt idx="410">
                  <c:v>12450</c:v>
                </c:pt>
                <c:pt idx="411">
                  <c:v>12480</c:v>
                </c:pt>
                <c:pt idx="412">
                  <c:v>12510</c:v>
                </c:pt>
                <c:pt idx="413">
                  <c:v>12540</c:v>
                </c:pt>
                <c:pt idx="414">
                  <c:v>12570</c:v>
                </c:pt>
                <c:pt idx="415">
                  <c:v>12600</c:v>
                </c:pt>
                <c:pt idx="416">
                  <c:v>12630</c:v>
                </c:pt>
                <c:pt idx="417">
                  <c:v>12660</c:v>
                </c:pt>
                <c:pt idx="418">
                  <c:v>12690</c:v>
                </c:pt>
                <c:pt idx="419">
                  <c:v>12720</c:v>
                </c:pt>
                <c:pt idx="420">
                  <c:v>12750</c:v>
                </c:pt>
                <c:pt idx="421">
                  <c:v>12780</c:v>
                </c:pt>
                <c:pt idx="422">
                  <c:v>12810</c:v>
                </c:pt>
                <c:pt idx="423">
                  <c:v>12840</c:v>
                </c:pt>
                <c:pt idx="424">
                  <c:v>12870</c:v>
                </c:pt>
                <c:pt idx="425">
                  <c:v>12900</c:v>
                </c:pt>
                <c:pt idx="426">
                  <c:v>12930</c:v>
                </c:pt>
                <c:pt idx="427">
                  <c:v>12960</c:v>
                </c:pt>
                <c:pt idx="428">
                  <c:v>12990</c:v>
                </c:pt>
                <c:pt idx="429">
                  <c:v>13020</c:v>
                </c:pt>
                <c:pt idx="430">
                  <c:v>13050</c:v>
                </c:pt>
                <c:pt idx="431">
                  <c:v>13080</c:v>
                </c:pt>
                <c:pt idx="432">
                  <c:v>13110</c:v>
                </c:pt>
                <c:pt idx="433">
                  <c:v>13140</c:v>
                </c:pt>
                <c:pt idx="434">
                  <c:v>13170</c:v>
                </c:pt>
                <c:pt idx="435">
                  <c:v>13200</c:v>
                </c:pt>
                <c:pt idx="436">
                  <c:v>13230</c:v>
                </c:pt>
                <c:pt idx="437">
                  <c:v>13260</c:v>
                </c:pt>
                <c:pt idx="438">
                  <c:v>13290</c:v>
                </c:pt>
                <c:pt idx="439">
                  <c:v>13320</c:v>
                </c:pt>
                <c:pt idx="440">
                  <c:v>13350</c:v>
                </c:pt>
                <c:pt idx="441">
                  <c:v>13380</c:v>
                </c:pt>
                <c:pt idx="442">
                  <c:v>13410</c:v>
                </c:pt>
                <c:pt idx="443">
                  <c:v>13440</c:v>
                </c:pt>
                <c:pt idx="444">
                  <c:v>13470</c:v>
                </c:pt>
                <c:pt idx="445">
                  <c:v>13500</c:v>
                </c:pt>
                <c:pt idx="446">
                  <c:v>13530</c:v>
                </c:pt>
                <c:pt idx="447">
                  <c:v>13560</c:v>
                </c:pt>
                <c:pt idx="448">
                  <c:v>13590</c:v>
                </c:pt>
                <c:pt idx="449">
                  <c:v>13620</c:v>
                </c:pt>
                <c:pt idx="450">
                  <c:v>13650</c:v>
                </c:pt>
                <c:pt idx="451">
                  <c:v>13680</c:v>
                </c:pt>
                <c:pt idx="452">
                  <c:v>13710</c:v>
                </c:pt>
                <c:pt idx="453">
                  <c:v>13740</c:v>
                </c:pt>
                <c:pt idx="454">
                  <c:v>13770</c:v>
                </c:pt>
                <c:pt idx="455">
                  <c:v>13800</c:v>
                </c:pt>
                <c:pt idx="456">
                  <c:v>13830</c:v>
                </c:pt>
                <c:pt idx="457">
                  <c:v>13860</c:v>
                </c:pt>
                <c:pt idx="458">
                  <c:v>13890</c:v>
                </c:pt>
                <c:pt idx="459">
                  <c:v>13920</c:v>
                </c:pt>
                <c:pt idx="460">
                  <c:v>13950</c:v>
                </c:pt>
                <c:pt idx="461">
                  <c:v>13980</c:v>
                </c:pt>
                <c:pt idx="462">
                  <c:v>14010</c:v>
                </c:pt>
                <c:pt idx="463">
                  <c:v>14040</c:v>
                </c:pt>
                <c:pt idx="464">
                  <c:v>14070</c:v>
                </c:pt>
                <c:pt idx="465">
                  <c:v>14100</c:v>
                </c:pt>
                <c:pt idx="466">
                  <c:v>14130</c:v>
                </c:pt>
                <c:pt idx="467">
                  <c:v>14160</c:v>
                </c:pt>
                <c:pt idx="468">
                  <c:v>14190</c:v>
                </c:pt>
                <c:pt idx="469">
                  <c:v>14220</c:v>
                </c:pt>
                <c:pt idx="470">
                  <c:v>14250</c:v>
                </c:pt>
                <c:pt idx="471">
                  <c:v>14280</c:v>
                </c:pt>
                <c:pt idx="472">
                  <c:v>14310</c:v>
                </c:pt>
                <c:pt idx="473">
                  <c:v>14340</c:v>
                </c:pt>
                <c:pt idx="474">
                  <c:v>14370</c:v>
                </c:pt>
                <c:pt idx="475">
                  <c:v>14400</c:v>
                </c:pt>
                <c:pt idx="476">
                  <c:v>14430</c:v>
                </c:pt>
                <c:pt idx="477">
                  <c:v>14460</c:v>
                </c:pt>
                <c:pt idx="478">
                  <c:v>14490</c:v>
                </c:pt>
                <c:pt idx="479">
                  <c:v>14520</c:v>
                </c:pt>
                <c:pt idx="480">
                  <c:v>14550</c:v>
                </c:pt>
                <c:pt idx="481">
                  <c:v>14580</c:v>
                </c:pt>
                <c:pt idx="482">
                  <c:v>14610</c:v>
                </c:pt>
                <c:pt idx="483">
                  <c:v>14640</c:v>
                </c:pt>
                <c:pt idx="484">
                  <c:v>14670</c:v>
                </c:pt>
                <c:pt idx="485">
                  <c:v>14700</c:v>
                </c:pt>
                <c:pt idx="486">
                  <c:v>14730</c:v>
                </c:pt>
                <c:pt idx="487">
                  <c:v>14760</c:v>
                </c:pt>
                <c:pt idx="488">
                  <c:v>14790</c:v>
                </c:pt>
                <c:pt idx="489">
                  <c:v>14820</c:v>
                </c:pt>
                <c:pt idx="490">
                  <c:v>14850</c:v>
                </c:pt>
                <c:pt idx="491">
                  <c:v>14880</c:v>
                </c:pt>
                <c:pt idx="492">
                  <c:v>14910</c:v>
                </c:pt>
                <c:pt idx="493">
                  <c:v>14940</c:v>
                </c:pt>
                <c:pt idx="494">
                  <c:v>14970</c:v>
                </c:pt>
                <c:pt idx="495">
                  <c:v>15000</c:v>
                </c:pt>
                <c:pt idx="496">
                  <c:v>15030</c:v>
                </c:pt>
                <c:pt idx="497">
                  <c:v>15060</c:v>
                </c:pt>
                <c:pt idx="498">
                  <c:v>15090</c:v>
                </c:pt>
                <c:pt idx="499">
                  <c:v>15120</c:v>
                </c:pt>
                <c:pt idx="500">
                  <c:v>15150</c:v>
                </c:pt>
                <c:pt idx="501">
                  <c:v>15180</c:v>
                </c:pt>
                <c:pt idx="502">
                  <c:v>15210</c:v>
                </c:pt>
                <c:pt idx="503">
                  <c:v>15240</c:v>
                </c:pt>
                <c:pt idx="504">
                  <c:v>15270</c:v>
                </c:pt>
                <c:pt idx="505">
                  <c:v>15300</c:v>
                </c:pt>
                <c:pt idx="506">
                  <c:v>15330</c:v>
                </c:pt>
                <c:pt idx="507">
                  <c:v>15360</c:v>
                </c:pt>
                <c:pt idx="508">
                  <c:v>15390</c:v>
                </c:pt>
                <c:pt idx="509">
                  <c:v>15420</c:v>
                </c:pt>
                <c:pt idx="510">
                  <c:v>15450</c:v>
                </c:pt>
                <c:pt idx="511">
                  <c:v>15480</c:v>
                </c:pt>
                <c:pt idx="512">
                  <c:v>15510</c:v>
                </c:pt>
                <c:pt idx="513">
                  <c:v>15540</c:v>
                </c:pt>
                <c:pt idx="514">
                  <c:v>15570</c:v>
                </c:pt>
                <c:pt idx="515">
                  <c:v>15600</c:v>
                </c:pt>
                <c:pt idx="516">
                  <c:v>15630</c:v>
                </c:pt>
                <c:pt idx="517">
                  <c:v>15660</c:v>
                </c:pt>
                <c:pt idx="518">
                  <c:v>15690</c:v>
                </c:pt>
                <c:pt idx="519">
                  <c:v>15720</c:v>
                </c:pt>
                <c:pt idx="520">
                  <c:v>15750</c:v>
                </c:pt>
                <c:pt idx="521">
                  <c:v>15780</c:v>
                </c:pt>
                <c:pt idx="522">
                  <c:v>15810</c:v>
                </c:pt>
                <c:pt idx="523">
                  <c:v>15840</c:v>
                </c:pt>
                <c:pt idx="524">
                  <c:v>15870</c:v>
                </c:pt>
                <c:pt idx="525">
                  <c:v>15900</c:v>
                </c:pt>
                <c:pt idx="526">
                  <c:v>15930</c:v>
                </c:pt>
                <c:pt idx="527">
                  <c:v>15960</c:v>
                </c:pt>
                <c:pt idx="528">
                  <c:v>15990</c:v>
                </c:pt>
                <c:pt idx="529">
                  <c:v>16020</c:v>
                </c:pt>
                <c:pt idx="530">
                  <c:v>16050</c:v>
                </c:pt>
                <c:pt idx="531">
                  <c:v>16080</c:v>
                </c:pt>
                <c:pt idx="532">
                  <c:v>16110</c:v>
                </c:pt>
                <c:pt idx="533">
                  <c:v>16140</c:v>
                </c:pt>
                <c:pt idx="534">
                  <c:v>16170</c:v>
                </c:pt>
                <c:pt idx="535">
                  <c:v>16200</c:v>
                </c:pt>
                <c:pt idx="536">
                  <c:v>16230</c:v>
                </c:pt>
                <c:pt idx="537">
                  <c:v>16260</c:v>
                </c:pt>
                <c:pt idx="538">
                  <c:v>16290</c:v>
                </c:pt>
                <c:pt idx="539">
                  <c:v>16320</c:v>
                </c:pt>
                <c:pt idx="540">
                  <c:v>16350</c:v>
                </c:pt>
                <c:pt idx="541">
                  <c:v>16380</c:v>
                </c:pt>
                <c:pt idx="542">
                  <c:v>16410</c:v>
                </c:pt>
                <c:pt idx="543">
                  <c:v>16440</c:v>
                </c:pt>
                <c:pt idx="544">
                  <c:v>16470</c:v>
                </c:pt>
                <c:pt idx="545">
                  <c:v>16500</c:v>
                </c:pt>
                <c:pt idx="546">
                  <c:v>16530</c:v>
                </c:pt>
                <c:pt idx="547">
                  <c:v>16560</c:v>
                </c:pt>
                <c:pt idx="548">
                  <c:v>16590</c:v>
                </c:pt>
                <c:pt idx="549">
                  <c:v>16620</c:v>
                </c:pt>
                <c:pt idx="550">
                  <c:v>16650</c:v>
                </c:pt>
                <c:pt idx="551">
                  <c:v>16680</c:v>
                </c:pt>
                <c:pt idx="552">
                  <c:v>16710</c:v>
                </c:pt>
                <c:pt idx="553">
                  <c:v>16740</c:v>
                </c:pt>
                <c:pt idx="554">
                  <c:v>16770</c:v>
                </c:pt>
                <c:pt idx="555">
                  <c:v>16800</c:v>
                </c:pt>
                <c:pt idx="556">
                  <c:v>16830</c:v>
                </c:pt>
                <c:pt idx="557">
                  <c:v>16860</c:v>
                </c:pt>
                <c:pt idx="558">
                  <c:v>16890</c:v>
                </c:pt>
                <c:pt idx="559">
                  <c:v>16920</c:v>
                </c:pt>
                <c:pt idx="560">
                  <c:v>16950</c:v>
                </c:pt>
                <c:pt idx="561">
                  <c:v>16980</c:v>
                </c:pt>
                <c:pt idx="562">
                  <c:v>17010</c:v>
                </c:pt>
                <c:pt idx="563">
                  <c:v>17040</c:v>
                </c:pt>
                <c:pt idx="564">
                  <c:v>17070</c:v>
                </c:pt>
                <c:pt idx="565">
                  <c:v>17100</c:v>
                </c:pt>
                <c:pt idx="566">
                  <c:v>17130</c:v>
                </c:pt>
                <c:pt idx="567">
                  <c:v>17160</c:v>
                </c:pt>
                <c:pt idx="568">
                  <c:v>17190</c:v>
                </c:pt>
                <c:pt idx="569">
                  <c:v>17220</c:v>
                </c:pt>
                <c:pt idx="570">
                  <c:v>17250</c:v>
                </c:pt>
                <c:pt idx="571">
                  <c:v>17280</c:v>
                </c:pt>
                <c:pt idx="572">
                  <c:v>17310</c:v>
                </c:pt>
                <c:pt idx="573">
                  <c:v>17340</c:v>
                </c:pt>
                <c:pt idx="574">
                  <c:v>17370</c:v>
                </c:pt>
                <c:pt idx="575">
                  <c:v>17400</c:v>
                </c:pt>
                <c:pt idx="576">
                  <c:v>17430</c:v>
                </c:pt>
                <c:pt idx="577">
                  <c:v>17460</c:v>
                </c:pt>
                <c:pt idx="578">
                  <c:v>17490</c:v>
                </c:pt>
                <c:pt idx="579">
                  <c:v>17520</c:v>
                </c:pt>
                <c:pt idx="580">
                  <c:v>17550</c:v>
                </c:pt>
                <c:pt idx="581">
                  <c:v>17580</c:v>
                </c:pt>
                <c:pt idx="582">
                  <c:v>17610</c:v>
                </c:pt>
                <c:pt idx="583">
                  <c:v>17640</c:v>
                </c:pt>
                <c:pt idx="584">
                  <c:v>17670</c:v>
                </c:pt>
                <c:pt idx="585">
                  <c:v>17700</c:v>
                </c:pt>
                <c:pt idx="586">
                  <c:v>17730</c:v>
                </c:pt>
                <c:pt idx="587">
                  <c:v>17760</c:v>
                </c:pt>
                <c:pt idx="588">
                  <c:v>17790</c:v>
                </c:pt>
                <c:pt idx="589">
                  <c:v>17820</c:v>
                </c:pt>
                <c:pt idx="590">
                  <c:v>17850</c:v>
                </c:pt>
                <c:pt idx="591">
                  <c:v>17880</c:v>
                </c:pt>
                <c:pt idx="592">
                  <c:v>17910</c:v>
                </c:pt>
                <c:pt idx="593">
                  <c:v>17940</c:v>
                </c:pt>
                <c:pt idx="594">
                  <c:v>17970</c:v>
                </c:pt>
                <c:pt idx="595">
                  <c:v>18000</c:v>
                </c:pt>
                <c:pt idx="596">
                  <c:v>18030</c:v>
                </c:pt>
                <c:pt idx="597">
                  <c:v>18060</c:v>
                </c:pt>
                <c:pt idx="598">
                  <c:v>18090</c:v>
                </c:pt>
                <c:pt idx="599">
                  <c:v>18120</c:v>
                </c:pt>
                <c:pt idx="600">
                  <c:v>18150</c:v>
                </c:pt>
                <c:pt idx="601">
                  <c:v>18180</c:v>
                </c:pt>
                <c:pt idx="602">
                  <c:v>18210</c:v>
                </c:pt>
                <c:pt idx="603">
                  <c:v>18240</c:v>
                </c:pt>
                <c:pt idx="604">
                  <c:v>18270</c:v>
                </c:pt>
                <c:pt idx="605">
                  <c:v>18300</c:v>
                </c:pt>
                <c:pt idx="606">
                  <c:v>18330</c:v>
                </c:pt>
                <c:pt idx="607">
                  <c:v>18360</c:v>
                </c:pt>
                <c:pt idx="608">
                  <c:v>18390</c:v>
                </c:pt>
                <c:pt idx="609">
                  <c:v>18420</c:v>
                </c:pt>
                <c:pt idx="610">
                  <c:v>18450</c:v>
                </c:pt>
                <c:pt idx="611">
                  <c:v>18480</c:v>
                </c:pt>
                <c:pt idx="612">
                  <c:v>18510</c:v>
                </c:pt>
                <c:pt idx="613">
                  <c:v>18540</c:v>
                </c:pt>
                <c:pt idx="614">
                  <c:v>18570</c:v>
                </c:pt>
                <c:pt idx="615">
                  <c:v>18600</c:v>
                </c:pt>
                <c:pt idx="616">
                  <c:v>18630</c:v>
                </c:pt>
                <c:pt idx="617">
                  <c:v>18660</c:v>
                </c:pt>
                <c:pt idx="618">
                  <c:v>18690</c:v>
                </c:pt>
                <c:pt idx="619">
                  <c:v>18720</c:v>
                </c:pt>
                <c:pt idx="620">
                  <c:v>18750</c:v>
                </c:pt>
                <c:pt idx="621">
                  <c:v>18780</c:v>
                </c:pt>
                <c:pt idx="622">
                  <c:v>18810</c:v>
                </c:pt>
                <c:pt idx="623">
                  <c:v>18840</c:v>
                </c:pt>
                <c:pt idx="624">
                  <c:v>18870</c:v>
                </c:pt>
                <c:pt idx="625">
                  <c:v>18900</c:v>
                </c:pt>
                <c:pt idx="626">
                  <c:v>18930</c:v>
                </c:pt>
                <c:pt idx="627">
                  <c:v>18960</c:v>
                </c:pt>
                <c:pt idx="628">
                  <c:v>18990</c:v>
                </c:pt>
                <c:pt idx="629">
                  <c:v>19020</c:v>
                </c:pt>
                <c:pt idx="630">
                  <c:v>19050</c:v>
                </c:pt>
                <c:pt idx="631">
                  <c:v>19080</c:v>
                </c:pt>
                <c:pt idx="632">
                  <c:v>19110</c:v>
                </c:pt>
                <c:pt idx="633">
                  <c:v>19140</c:v>
                </c:pt>
                <c:pt idx="634">
                  <c:v>19170</c:v>
                </c:pt>
                <c:pt idx="635">
                  <c:v>19200</c:v>
                </c:pt>
                <c:pt idx="636">
                  <c:v>19230</c:v>
                </c:pt>
                <c:pt idx="637">
                  <c:v>19260</c:v>
                </c:pt>
                <c:pt idx="638">
                  <c:v>19290</c:v>
                </c:pt>
                <c:pt idx="639">
                  <c:v>19320</c:v>
                </c:pt>
                <c:pt idx="640">
                  <c:v>19350</c:v>
                </c:pt>
                <c:pt idx="641">
                  <c:v>19380</c:v>
                </c:pt>
                <c:pt idx="642">
                  <c:v>19410</c:v>
                </c:pt>
                <c:pt idx="643">
                  <c:v>19440</c:v>
                </c:pt>
                <c:pt idx="644">
                  <c:v>19470</c:v>
                </c:pt>
                <c:pt idx="645">
                  <c:v>19500</c:v>
                </c:pt>
                <c:pt idx="646">
                  <c:v>19530</c:v>
                </c:pt>
                <c:pt idx="647">
                  <c:v>19560</c:v>
                </c:pt>
                <c:pt idx="648">
                  <c:v>19590</c:v>
                </c:pt>
                <c:pt idx="649">
                  <c:v>19620</c:v>
                </c:pt>
                <c:pt idx="650">
                  <c:v>19650</c:v>
                </c:pt>
                <c:pt idx="651">
                  <c:v>19680</c:v>
                </c:pt>
                <c:pt idx="652">
                  <c:v>19710</c:v>
                </c:pt>
                <c:pt idx="653">
                  <c:v>19740</c:v>
                </c:pt>
                <c:pt idx="654">
                  <c:v>19770</c:v>
                </c:pt>
                <c:pt idx="655">
                  <c:v>19800</c:v>
                </c:pt>
                <c:pt idx="656">
                  <c:v>19830</c:v>
                </c:pt>
                <c:pt idx="657">
                  <c:v>19860</c:v>
                </c:pt>
                <c:pt idx="658">
                  <c:v>19890</c:v>
                </c:pt>
                <c:pt idx="659">
                  <c:v>19920</c:v>
                </c:pt>
                <c:pt idx="660">
                  <c:v>19950</c:v>
                </c:pt>
                <c:pt idx="661">
                  <c:v>19980</c:v>
                </c:pt>
                <c:pt idx="662">
                  <c:v>20010</c:v>
                </c:pt>
                <c:pt idx="663">
                  <c:v>20040</c:v>
                </c:pt>
                <c:pt idx="664">
                  <c:v>20070</c:v>
                </c:pt>
                <c:pt idx="665">
                  <c:v>20100</c:v>
                </c:pt>
                <c:pt idx="666">
                  <c:v>20130</c:v>
                </c:pt>
                <c:pt idx="667">
                  <c:v>20160</c:v>
                </c:pt>
                <c:pt idx="668">
                  <c:v>20190</c:v>
                </c:pt>
                <c:pt idx="669">
                  <c:v>20220</c:v>
                </c:pt>
                <c:pt idx="670">
                  <c:v>20250</c:v>
                </c:pt>
                <c:pt idx="671">
                  <c:v>20280</c:v>
                </c:pt>
                <c:pt idx="672">
                  <c:v>20310</c:v>
                </c:pt>
                <c:pt idx="673">
                  <c:v>20340</c:v>
                </c:pt>
                <c:pt idx="674">
                  <c:v>20370</c:v>
                </c:pt>
                <c:pt idx="675">
                  <c:v>20400</c:v>
                </c:pt>
                <c:pt idx="676">
                  <c:v>20430</c:v>
                </c:pt>
                <c:pt idx="677">
                  <c:v>20460</c:v>
                </c:pt>
                <c:pt idx="678">
                  <c:v>20490</c:v>
                </c:pt>
                <c:pt idx="679">
                  <c:v>20520</c:v>
                </c:pt>
                <c:pt idx="680">
                  <c:v>20550</c:v>
                </c:pt>
                <c:pt idx="681">
                  <c:v>20580</c:v>
                </c:pt>
                <c:pt idx="682">
                  <c:v>20610</c:v>
                </c:pt>
                <c:pt idx="683">
                  <c:v>20640</c:v>
                </c:pt>
                <c:pt idx="684">
                  <c:v>20670</c:v>
                </c:pt>
                <c:pt idx="685">
                  <c:v>20700</c:v>
                </c:pt>
                <c:pt idx="686">
                  <c:v>20730</c:v>
                </c:pt>
                <c:pt idx="687">
                  <c:v>20760</c:v>
                </c:pt>
                <c:pt idx="688">
                  <c:v>20790</c:v>
                </c:pt>
                <c:pt idx="689">
                  <c:v>20820</c:v>
                </c:pt>
                <c:pt idx="690">
                  <c:v>20850</c:v>
                </c:pt>
                <c:pt idx="691">
                  <c:v>20880</c:v>
                </c:pt>
                <c:pt idx="692">
                  <c:v>20910</c:v>
                </c:pt>
                <c:pt idx="693">
                  <c:v>20940</c:v>
                </c:pt>
                <c:pt idx="694">
                  <c:v>20970</c:v>
                </c:pt>
                <c:pt idx="695">
                  <c:v>21000</c:v>
                </c:pt>
                <c:pt idx="696">
                  <c:v>21030</c:v>
                </c:pt>
                <c:pt idx="697">
                  <c:v>21060</c:v>
                </c:pt>
                <c:pt idx="698">
                  <c:v>21090</c:v>
                </c:pt>
                <c:pt idx="699">
                  <c:v>21120</c:v>
                </c:pt>
                <c:pt idx="700">
                  <c:v>21150</c:v>
                </c:pt>
                <c:pt idx="701">
                  <c:v>21180</c:v>
                </c:pt>
                <c:pt idx="702">
                  <c:v>21210</c:v>
                </c:pt>
                <c:pt idx="703">
                  <c:v>21240</c:v>
                </c:pt>
                <c:pt idx="704">
                  <c:v>21270</c:v>
                </c:pt>
                <c:pt idx="705">
                  <c:v>21300</c:v>
                </c:pt>
                <c:pt idx="706">
                  <c:v>21330</c:v>
                </c:pt>
                <c:pt idx="707">
                  <c:v>21360</c:v>
                </c:pt>
                <c:pt idx="708">
                  <c:v>21390</c:v>
                </c:pt>
                <c:pt idx="709">
                  <c:v>21420</c:v>
                </c:pt>
                <c:pt idx="710">
                  <c:v>21450</c:v>
                </c:pt>
                <c:pt idx="711">
                  <c:v>21480</c:v>
                </c:pt>
                <c:pt idx="712">
                  <c:v>21510</c:v>
                </c:pt>
                <c:pt idx="713">
                  <c:v>21540</c:v>
                </c:pt>
                <c:pt idx="714">
                  <c:v>21570</c:v>
                </c:pt>
                <c:pt idx="715">
                  <c:v>21600</c:v>
                </c:pt>
                <c:pt idx="716">
                  <c:v>21630</c:v>
                </c:pt>
                <c:pt idx="717">
                  <c:v>21660</c:v>
                </c:pt>
                <c:pt idx="718">
                  <c:v>21690</c:v>
                </c:pt>
                <c:pt idx="719">
                  <c:v>21720</c:v>
                </c:pt>
                <c:pt idx="720">
                  <c:v>21750</c:v>
                </c:pt>
                <c:pt idx="721">
                  <c:v>21780</c:v>
                </c:pt>
                <c:pt idx="722">
                  <c:v>21810</c:v>
                </c:pt>
                <c:pt idx="723">
                  <c:v>21840</c:v>
                </c:pt>
                <c:pt idx="724">
                  <c:v>21870</c:v>
                </c:pt>
                <c:pt idx="725">
                  <c:v>21900</c:v>
                </c:pt>
                <c:pt idx="726">
                  <c:v>21930</c:v>
                </c:pt>
                <c:pt idx="727">
                  <c:v>21960</c:v>
                </c:pt>
                <c:pt idx="728">
                  <c:v>21990</c:v>
                </c:pt>
                <c:pt idx="729">
                  <c:v>22020</c:v>
                </c:pt>
                <c:pt idx="730">
                  <c:v>22050</c:v>
                </c:pt>
                <c:pt idx="731">
                  <c:v>22080</c:v>
                </c:pt>
                <c:pt idx="732">
                  <c:v>22110</c:v>
                </c:pt>
                <c:pt idx="733">
                  <c:v>22140</c:v>
                </c:pt>
                <c:pt idx="734">
                  <c:v>22170</c:v>
                </c:pt>
                <c:pt idx="735">
                  <c:v>22200</c:v>
                </c:pt>
                <c:pt idx="736">
                  <c:v>22230</c:v>
                </c:pt>
                <c:pt idx="737">
                  <c:v>22260</c:v>
                </c:pt>
                <c:pt idx="738">
                  <c:v>22290</c:v>
                </c:pt>
                <c:pt idx="739">
                  <c:v>22320</c:v>
                </c:pt>
                <c:pt idx="740">
                  <c:v>22350</c:v>
                </c:pt>
                <c:pt idx="741">
                  <c:v>22380</c:v>
                </c:pt>
                <c:pt idx="742">
                  <c:v>22410</c:v>
                </c:pt>
                <c:pt idx="743">
                  <c:v>22440</c:v>
                </c:pt>
                <c:pt idx="744">
                  <c:v>22470</c:v>
                </c:pt>
                <c:pt idx="745">
                  <c:v>22500</c:v>
                </c:pt>
                <c:pt idx="746">
                  <c:v>22530</c:v>
                </c:pt>
                <c:pt idx="747">
                  <c:v>22560</c:v>
                </c:pt>
                <c:pt idx="748">
                  <c:v>22590</c:v>
                </c:pt>
                <c:pt idx="749">
                  <c:v>22620</c:v>
                </c:pt>
                <c:pt idx="750">
                  <c:v>22650</c:v>
                </c:pt>
                <c:pt idx="751">
                  <c:v>22680</c:v>
                </c:pt>
                <c:pt idx="752">
                  <c:v>22710</c:v>
                </c:pt>
                <c:pt idx="753">
                  <c:v>22740</c:v>
                </c:pt>
                <c:pt idx="754">
                  <c:v>22770</c:v>
                </c:pt>
                <c:pt idx="755">
                  <c:v>22800</c:v>
                </c:pt>
                <c:pt idx="756">
                  <c:v>22830</c:v>
                </c:pt>
                <c:pt idx="757">
                  <c:v>22860</c:v>
                </c:pt>
                <c:pt idx="758">
                  <c:v>22890</c:v>
                </c:pt>
                <c:pt idx="759">
                  <c:v>22920</c:v>
                </c:pt>
                <c:pt idx="760">
                  <c:v>22950</c:v>
                </c:pt>
                <c:pt idx="761">
                  <c:v>22980</c:v>
                </c:pt>
                <c:pt idx="762">
                  <c:v>23010</c:v>
                </c:pt>
                <c:pt idx="763">
                  <c:v>23040</c:v>
                </c:pt>
                <c:pt idx="764">
                  <c:v>23070</c:v>
                </c:pt>
                <c:pt idx="765">
                  <c:v>23100</c:v>
                </c:pt>
                <c:pt idx="766">
                  <c:v>23130</c:v>
                </c:pt>
                <c:pt idx="767">
                  <c:v>23160</c:v>
                </c:pt>
                <c:pt idx="768">
                  <c:v>23190</c:v>
                </c:pt>
                <c:pt idx="769">
                  <c:v>23220</c:v>
                </c:pt>
                <c:pt idx="770">
                  <c:v>23250</c:v>
                </c:pt>
                <c:pt idx="771">
                  <c:v>23280</c:v>
                </c:pt>
                <c:pt idx="772">
                  <c:v>23310</c:v>
                </c:pt>
                <c:pt idx="773">
                  <c:v>23340</c:v>
                </c:pt>
                <c:pt idx="774">
                  <c:v>23370</c:v>
                </c:pt>
                <c:pt idx="775">
                  <c:v>23400</c:v>
                </c:pt>
                <c:pt idx="776">
                  <c:v>23430</c:v>
                </c:pt>
                <c:pt idx="777">
                  <c:v>23460</c:v>
                </c:pt>
                <c:pt idx="778">
                  <c:v>23490</c:v>
                </c:pt>
                <c:pt idx="779">
                  <c:v>23520</c:v>
                </c:pt>
                <c:pt idx="780">
                  <c:v>23550</c:v>
                </c:pt>
                <c:pt idx="781">
                  <c:v>23580</c:v>
                </c:pt>
                <c:pt idx="782">
                  <c:v>23610</c:v>
                </c:pt>
                <c:pt idx="783">
                  <c:v>23640</c:v>
                </c:pt>
                <c:pt idx="784">
                  <c:v>23670</c:v>
                </c:pt>
                <c:pt idx="785">
                  <c:v>23700</c:v>
                </c:pt>
                <c:pt idx="786">
                  <c:v>23730</c:v>
                </c:pt>
                <c:pt idx="787">
                  <c:v>23760</c:v>
                </c:pt>
                <c:pt idx="788">
                  <c:v>23790</c:v>
                </c:pt>
                <c:pt idx="789">
                  <c:v>23820</c:v>
                </c:pt>
                <c:pt idx="790">
                  <c:v>23850</c:v>
                </c:pt>
                <c:pt idx="791">
                  <c:v>23880</c:v>
                </c:pt>
                <c:pt idx="792">
                  <c:v>23910</c:v>
                </c:pt>
                <c:pt idx="793">
                  <c:v>23940</c:v>
                </c:pt>
                <c:pt idx="794">
                  <c:v>23970</c:v>
                </c:pt>
                <c:pt idx="795">
                  <c:v>24000</c:v>
                </c:pt>
                <c:pt idx="796">
                  <c:v>24030</c:v>
                </c:pt>
                <c:pt idx="797">
                  <c:v>24060</c:v>
                </c:pt>
                <c:pt idx="798">
                  <c:v>24090</c:v>
                </c:pt>
                <c:pt idx="799">
                  <c:v>24120</c:v>
                </c:pt>
                <c:pt idx="800">
                  <c:v>24150</c:v>
                </c:pt>
                <c:pt idx="801">
                  <c:v>24180</c:v>
                </c:pt>
                <c:pt idx="802">
                  <c:v>24210</c:v>
                </c:pt>
                <c:pt idx="803">
                  <c:v>24240</c:v>
                </c:pt>
                <c:pt idx="804">
                  <c:v>24270</c:v>
                </c:pt>
                <c:pt idx="805">
                  <c:v>24300</c:v>
                </c:pt>
                <c:pt idx="806">
                  <c:v>24330</c:v>
                </c:pt>
                <c:pt idx="807">
                  <c:v>24360</c:v>
                </c:pt>
                <c:pt idx="808">
                  <c:v>24390</c:v>
                </c:pt>
                <c:pt idx="809">
                  <c:v>24420</c:v>
                </c:pt>
                <c:pt idx="810">
                  <c:v>24450</c:v>
                </c:pt>
                <c:pt idx="811">
                  <c:v>24480</c:v>
                </c:pt>
                <c:pt idx="812">
                  <c:v>24510</c:v>
                </c:pt>
                <c:pt idx="813">
                  <c:v>24540</c:v>
                </c:pt>
                <c:pt idx="814">
                  <c:v>24570</c:v>
                </c:pt>
                <c:pt idx="815">
                  <c:v>24600</c:v>
                </c:pt>
                <c:pt idx="816">
                  <c:v>24630</c:v>
                </c:pt>
                <c:pt idx="817">
                  <c:v>24660</c:v>
                </c:pt>
                <c:pt idx="818">
                  <c:v>24690</c:v>
                </c:pt>
                <c:pt idx="819">
                  <c:v>24720</c:v>
                </c:pt>
                <c:pt idx="820">
                  <c:v>24750</c:v>
                </c:pt>
                <c:pt idx="821">
                  <c:v>24780</c:v>
                </c:pt>
                <c:pt idx="822">
                  <c:v>24810</c:v>
                </c:pt>
                <c:pt idx="823">
                  <c:v>24840</c:v>
                </c:pt>
                <c:pt idx="824">
                  <c:v>24870</c:v>
                </c:pt>
                <c:pt idx="825">
                  <c:v>24900</c:v>
                </c:pt>
                <c:pt idx="826">
                  <c:v>24930</c:v>
                </c:pt>
                <c:pt idx="827">
                  <c:v>24960</c:v>
                </c:pt>
                <c:pt idx="828">
                  <c:v>24990</c:v>
                </c:pt>
                <c:pt idx="829">
                  <c:v>25020</c:v>
                </c:pt>
                <c:pt idx="830">
                  <c:v>25050</c:v>
                </c:pt>
                <c:pt idx="831">
                  <c:v>25080</c:v>
                </c:pt>
                <c:pt idx="832">
                  <c:v>25110</c:v>
                </c:pt>
                <c:pt idx="833">
                  <c:v>25140</c:v>
                </c:pt>
                <c:pt idx="834">
                  <c:v>25170</c:v>
                </c:pt>
                <c:pt idx="835">
                  <c:v>25200</c:v>
                </c:pt>
                <c:pt idx="836">
                  <c:v>25230</c:v>
                </c:pt>
                <c:pt idx="837">
                  <c:v>25260</c:v>
                </c:pt>
                <c:pt idx="838">
                  <c:v>25290</c:v>
                </c:pt>
                <c:pt idx="839">
                  <c:v>25320</c:v>
                </c:pt>
                <c:pt idx="840">
                  <c:v>25350</c:v>
                </c:pt>
                <c:pt idx="841">
                  <c:v>25380</c:v>
                </c:pt>
                <c:pt idx="842">
                  <c:v>25410</c:v>
                </c:pt>
                <c:pt idx="843">
                  <c:v>25440</c:v>
                </c:pt>
                <c:pt idx="844">
                  <c:v>25470</c:v>
                </c:pt>
                <c:pt idx="845">
                  <c:v>25500</c:v>
                </c:pt>
                <c:pt idx="846">
                  <c:v>25530</c:v>
                </c:pt>
                <c:pt idx="847">
                  <c:v>25560</c:v>
                </c:pt>
                <c:pt idx="848">
                  <c:v>25590</c:v>
                </c:pt>
                <c:pt idx="849">
                  <c:v>25620</c:v>
                </c:pt>
                <c:pt idx="850">
                  <c:v>25650</c:v>
                </c:pt>
                <c:pt idx="851">
                  <c:v>25680</c:v>
                </c:pt>
                <c:pt idx="852">
                  <c:v>25710</c:v>
                </c:pt>
                <c:pt idx="853">
                  <c:v>25740</c:v>
                </c:pt>
                <c:pt idx="854">
                  <c:v>25770</c:v>
                </c:pt>
                <c:pt idx="855">
                  <c:v>25800</c:v>
                </c:pt>
                <c:pt idx="856">
                  <c:v>25830</c:v>
                </c:pt>
                <c:pt idx="857">
                  <c:v>25860</c:v>
                </c:pt>
                <c:pt idx="858">
                  <c:v>25890</c:v>
                </c:pt>
                <c:pt idx="859">
                  <c:v>25920</c:v>
                </c:pt>
                <c:pt idx="860">
                  <c:v>25950</c:v>
                </c:pt>
                <c:pt idx="861">
                  <c:v>25980</c:v>
                </c:pt>
                <c:pt idx="862">
                  <c:v>26010</c:v>
                </c:pt>
                <c:pt idx="863">
                  <c:v>26040</c:v>
                </c:pt>
                <c:pt idx="864">
                  <c:v>26070</c:v>
                </c:pt>
                <c:pt idx="865">
                  <c:v>26100</c:v>
                </c:pt>
                <c:pt idx="866">
                  <c:v>26130</c:v>
                </c:pt>
                <c:pt idx="867">
                  <c:v>26160</c:v>
                </c:pt>
                <c:pt idx="868">
                  <c:v>26190</c:v>
                </c:pt>
                <c:pt idx="869">
                  <c:v>26220</c:v>
                </c:pt>
                <c:pt idx="870">
                  <c:v>26250</c:v>
                </c:pt>
                <c:pt idx="871">
                  <c:v>26280</c:v>
                </c:pt>
                <c:pt idx="872">
                  <c:v>26310</c:v>
                </c:pt>
                <c:pt idx="873">
                  <c:v>26340</c:v>
                </c:pt>
                <c:pt idx="874">
                  <c:v>26370</c:v>
                </c:pt>
                <c:pt idx="875">
                  <c:v>26400</c:v>
                </c:pt>
                <c:pt idx="876">
                  <c:v>26430</c:v>
                </c:pt>
                <c:pt idx="877">
                  <c:v>26460</c:v>
                </c:pt>
                <c:pt idx="878">
                  <c:v>26490</c:v>
                </c:pt>
                <c:pt idx="879">
                  <c:v>26520</c:v>
                </c:pt>
                <c:pt idx="880">
                  <c:v>26550</c:v>
                </c:pt>
                <c:pt idx="881">
                  <c:v>26580</c:v>
                </c:pt>
                <c:pt idx="882">
                  <c:v>26610</c:v>
                </c:pt>
                <c:pt idx="883">
                  <c:v>26640</c:v>
                </c:pt>
                <c:pt idx="884">
                  <c:v>26670</c:v>
                </c:pt>
                <c:pt idx="885">
                  <c:v>26700</c:v>
                </c:pt>
                <c:pt idx="886">
                  <c:v>26730</c:v>
                </c:pt>
                <c:pt idx="887">
                  <c:v>26760</c:v>
                </c:pt>
                <c:pt idx="888">
                  <c:v>26790</c:v>
                </c:pt>
                <c:pt idx="889">
                  <c:v>26820</c:v>
                </c:pt>
                <c:pt idx="890">
                  <c:v>26850</c:v>
                </c:pt>
                <c:pt idx="891">
                  <c:v>26880</c:v>
                </c:pt>
                <c:pt idx="892">
                  <c:v>26910</c:v>
                </c:pt>
                <c:pt idx="893">
                  <c:v>26940</c:v>
                </c:pt>
                <c:pt idx="894">
                  <c:v>26970</c:v>
                </c:pt>
                <c:pt idx="895">
                  <c:v>27000</c:v>
                </c:pt>
                <c:pt idx="896">
                  <c:v>27030</c:v>
                </c:pt>
                <c:pt idx="897">
                  <c:v>27060</c:v>
                </c:pt>
                <c:pt idx="898">
                  <c:v>27090</c:v>
                </c:pt>
                <c:pt idx="899">
                  <c:v>27120</c:v>
                </c:pt>
                <c:pt idx="900">
                  <c:v>27150</c:v>
                </c:pt>
                <c:pt idx="901">
                  <c:v>27180</c:v>
                </c:pt>
                <c:pt idx="902">
                  <c:v>27210</c:v>
                </c:pt>
                <c:pt idx="903">
                  <c:v>27240</c:v>
                </c:pt>
                <c:pt idx="904">
                  <c:v>27270</c:v>
                </c:pt>
                <c:pt idx="905">
                  <c:v>27300</c:v>
                </c:pt>
                <c:pt idx="906">
                  <c:v>27330</c:v>
                </c:pt>
                <c:pt idx="907">
                  <c:v>27360</c:v>
                </c:pt>
                <c:pt idx="908">
                  <c:v>27390</c:v>
                </c:pt>
                <c:pt idx="909">
                  <c:v>27420</c:v>
                </c:pt>
                <c:pt idx="910">
                  <c:v>27450</c:v>
                </c:pt>
                <c:pt idx="911">
                  <c:v>27480</c:v>
                </c:pt>
                <c:pt idx="912">
                  <c:v>27510</c:v>
                </c:pt>
                <c:pt idx="913">
                  <c:v>27540</c:v>
                </c:pt>
                <c:pt idx="914">
                  <c:v>27570</c:v>
                </c:pt>
                <c:pt idx="915">
                  <c:v>27600</c:v>
                </c:pt>
                <c:pt idx="916">
                  <c:v>27630</c:v>
                </c:pt>
                <c:pt idx="917">
                  <c:v>27660</c:v>
                </c:pt>
                <c:pt idx="918">
                  <c:v>27690</c:v>
                </c:pt>
                <c:pt idx="919">
                  <c:v>27720</c:v>
                </c:pt>
                <c:pt idx="920">
                  <c:v>27750</c:v>
                </c:pt>
                <c:pt idx="921">
                  <c:v>27780</c:v>
                </c:pt>
                <c:pt idx="922">
                  <c:v>27810</c:v>
                </c:pt>
                <c:pt idx="923">
                  <c:v>27840</c:v>
                </c:pt>
                <c:pt idx="924">
                  <c:v>27870</c:v>
                </c:pt>
                <c:pt idx="925">
                  <c:v>27900</c:v>
                </c:pt>
                <c:pt idx="926">
                  <c:v>27930</c:v>
                </c:pt>
                <c:pt idx="927">
                  <c:v>27960</c:v>
                </c:pt>
                <c:pt idx="928">
                  <c:v>27990</c:v>
                </c:pt>
                <c:pt idx="929">
                  <c:v>28020</c:v>
                </c:pt>
                <c:pt idx="930">
                  <c:v>28050</c:v>
                </c:pt>
                <c:pt idx="931">
                  <c:v>28080</c:v>
                </c:pt>
                <c:pt idx="932">
                  <c:v>28110</c:v>
                </c:pt>
                <c:pt idx="933">
                  <c:v>28140</c:v>
                </c:pt>
                <c:pt idx="934">
                  <c:v>28170</c:v>
                </c:pt>
                <c:pt idx="935">
                  <c:v>28200</c:v>
                </c:pt>
                <c:pt idx="936">
                  <c:v>28230</c:v>
                </c:pt>
                <c:pt idx="937">
                  <c:v>28260</c:v>
                </c:pt>
                <c:pt idx="938">
                  <c:v>28290</c:v>
                </c:pt>
                <c:pt idx="939">
                  <c:v>28320</c:v>
                </c:pt>
                <c:pt idx="940">
                  <c:v>28350</c:v>
                </c:pt>
                <c:pt idx="941">
                  <c:v>28380</c:v>
                </c:pt>
                <c:pt idx="942">
                  <c:v>28410</c:v>
                </c:pt>
                <c:pt idx="943">
                  <c:v>28440</c:v>
                </c:pt>
                <c:pt idx="944">
                  <c:v>28470</c:v>
                </c:pt>
                <c:pt idx="945">
                  <c:v>28500</c:v>
                </c:pt>
                <c:pt idx="946">
                  <c:v>28530</c:v>
                </c:pt>
                <c:pt idx="947">
                  <c:v>28560</c:v>
                </c:pt>
                <c:pt idx="948">
                  <c:v>28590</c:v>
                </c:pt>
                <c:pt idx="949">
                  <c:v>28620</c:v>
                </c:pt>
                <c:pt idx="950">
                  <c:v>28650</c:v>
                </c:pt>
                <c:pt idx="951">
                  <c:v>28680</c:v>
                </c:pt>
                <c:pt idx="952">
                  <c:v>28710</c:v>
                </c:pt>
                <c:pt idx="953">
                  <c:v>28740</c:v>
                </c:pt>
                <c:pt idx="954">
                  <c:v>28770</c:v>
                </c:pt>
                <c:pt idx="955">
                  <c:v>28800</c:v>
                </c:pt>
                <c:pt idx="956">
                  <c:v>28830</c:v>
                </c:pt>
                <c:pt idx="957">
                  <c:v>28860</c:v>
                </c:pt>
                <c:pt idx="958">
                  <c:v>28890</c:v>
                </c:pt>
                <c:pt idx="959">
                  <c:v>28920</c:v>
                </c:pt>
                <c:pt idx="960">
                  <c:v>28950</c:v>
                </c:pt>
                <c:pt idx="961">
                  <c:v>28980</c:v>
                </c:pt>
                <c:pt idx="962">
                  <c:v>29010</c:v>
                </c:pt>
                <c:pt idx="963">
                  <c:v>29040</c:v>
                </c:pt>
                <c:pt idx="964">
                  <c:v>29070</c:v>
                </c:pt>
                <c:pt idx="965">
                  <c:v>29100</c:v>
                </c:pt>
                <c:pt idx="966">
                  <c:v>29130</c:v>
                </c:pt>
                <c:pt idx="967">
                  <c:v>29160</c:v>
                </c:pt>
                <c:pt idx="968">
                  <c:v>29190</c:v>
                </c:pt>
                <c:pt idx="969">
                  <c:v>29220</c:v>
                </c:pt>
                <c:pt idx="970">
                  <c:v>29250</c:v>
                </c:pt>
                <c:pt idx="971">
                  <c:v>29280</c:v>
                </c:pt>
                <c:pt idx="972">
                  <c:v>29310</c:v>
                </c:pt>
                <c:pt idx="973">
                  <c:v>29340</c:v>
                </c:pt>
                <c:pt idx="974">
                  <c:v>29370</c:v>
                </c:pt>
                <c:pt idx="975">
                  <c:v>29400</c:v>
                </c:pt>
                <c:pt idx="976">
                  <c:v>29430</c:v>
                </c:pt>
                <c:pt idx="977">
                  <c:v>29460</c:v>
                </c:pt>
                <c:pt idx="978">
                  <c:v>29490</c:v>
                </c:pt>
                <c:pt idx="979">
                  <c:v>29520</c:v>
                </c:pt>
                <c:pt idx="980">
                  <c:v>29550</c:v>
                </c:pt>
                <c:pt idx="981">
                  <c:v>29580</c:v>
                </c:pt>
                <c:pt idx="982">
                  <c:v>29610</c:v>
                </c:pt>
                <c:pt idx="983">
                  <c:v>29640</c:v>
                </c:pt>
                <c:pt idx="984">
                  <c:v>29670</c:v>
                </c:pt>
                <c:pt idx="985">
                  <c:v>29700</c:v>
                </c:pt>
                <c:pt idx="986">
                  <c:v>29730</c:v>
                </c:pt>
                <c:pt idx="987">
                  <c:v>29760</c:v>
                </c:pt>
                <c:pt idx="988">
                  <c:v>29790</c:v>
                </c:pt>
                <c:pt idx="989">
                  <c:v>29820</c:v>
                </c:pt>
                <c:pt idx="990">
                  <c:v>29850</c:v>
                </c:pt>
                <c:pt idx="991">
                  <c:v>29880</c:v>
                </c:pt>
                <c:pt idx="992">
                  <c:v>29910</c:v>
                </c:pt>
                <c:pt idx="993">
                  <c:v>29940</c:v>
                </c:pt>
                <c:pt idx="994">
                  <c:v>29970</c:v>
                </c:pt>
                <c:pt idx="995">
                  <c:v>30000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AC-4197-9DC3-86B044C48AF6}"/>
            </c:ext>
          </c:extLst>
        </c:ser>
        <c:ser>
          <c:idx val="2"/>
          <c:order val="2"/>
          <c:tx>
            <c:strRef>
              <c:f>Tabelle1!$C$1</c:f>
              <c:strCache>
                <c:ptCount val="1"/>
                <c:pt idx="0">
                  <c:v>Algorithm 2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Tabelle1!$C$6:$C$1001</c:f>
              <c:numCache>
                <c:formatCode>General</c:formatCode>
                <c:ptCount val="996"/>
                <c:pt idx="0">
                  <c:v>125</c:v>
                </c:pt>
                <c:pt idx="1">
                  <c:v>106</c:v>
                </c:pt>
                <c:pt idx="2">
                  <c:v>89</c:v>
                </c:pt>
                <c:pt idx="3">
                  <c:v>74</c:v>
                </c:pt>
                <c:pt idx="4">
                  <c:v>61</c:v>
                </c:pt>
                <c:pt idx="5">
                  <c:v>50</c:v>
                </c:pt>
                <c:pt idx="6">
                  <c:v>41</c:v>
                </c:pt>
                <c:pt idx="7">
                  <c:v>34</c:v>
                </c:pt>
                <c:pt idx="8">
                  <c:v>29</c:v>
                </c:pt>
                <c:pt idx="9">
                  <c:v>26</c:v>
                </c:pt>
                <c:pt idx="10">
                  <c:v>25</c:v>
                </c:pt>
                <c:pt idx="11">
                  <c:v>26</c:v>
                </c:pt>
                <c:pt idx="12">
                  <c:v>29</c:v>
                </c:pt>
                <c:pt idx="13">
                  <c:v>34</c:v>
                </c:pt>
                <c:pt idx="14">
                  <c:v>41</c:v>
                </c:pt>
                <c:pt idx="15">
                  <c:v>50</c:v>
                </c:pt>
                <c:pt idx="16">
                  <c:v>61</c:v>
                </c:pt>
                <c:pt idx="17">
                  <c:v>74</c:v>
                </c:pt>
                <c:pt idx="18">
                  <c:v>89</c:v>
                </c:pt>
                <c:pt idx="19">
                  <c:v>106</c:v>
                </c:pt>
                <c:pt idx="20">
                  <c:v>125</c:v>
                </c:pt>
                <c:pt idx="21">
                  <c:v>146</c:v>
                </c:pt>
                <c:pt idx="22">
                  <c:v>169</c:v>
                </c:pt>
                <c:pt idx="23">
                  <c:v>194</c:v>
                </c:pt>
                <c:pt idx="24">
                  <c:v>221</c:v>
                </c:pt>
                <c:pt idx="25">
                  <c:v>250</c:v>
                </c:pt>
                <c:pt idx="26">
                  <c:v>281</c:v>
                </c:pt>
                <c:pt idx="27">
                  <c:v>314</c:v>
                </c:pt>
                <c:pt idx="28">
                  <c:v>349</c:v>
                </c:pt>
                <c:pt idx="29">
                  <c:v>386</c:v>
                </c:pt>
                <c:pt idx="30">
                  <c:v>425</c:v>
                </c:pt>
                <c:pt idx="31">
                  <c:v>466</c:v>
                </c:pt>
                <c:pt idx="32">
                  <c:v>509</c:v>
                </c:pt>
                <c:pt idx="33">
                  <c:v>554</c:v>
                </c:pt>
                <c:pt idx="34">
                  <c:v>601</c:v>
                </c:pt>
                <c:pt idx="35">
                  <c:v>650</c:v>
                </c:pt>
                <c:pt idx="36">
                  <c:v>701</c:v>
                </c:pt>
                <c:pt idx="37">
                  <c:v>754</c:v>
                </c:pt>
                <c:pt idx="38">
                  <c:v>809</c:v>
                </c:pt>
                <c:pt idx="39">
                  <c:v>866</c:v>
                </c:pt>
                <c:pt idx="40">
                  <c:v>925</c:v>
                </c:pt>
                <c:pt idx="41">
                  <c:v>986</c:v>
                </c:pt>
                <c:pt idx="42">
                  <c:v>1049</c:v>
                </c:pt>
                <c:pt idx="43">
                  <c:v>1114</c:v>
                </c:pt>
                <c:pt idx="44">
                  <c:v>1181</c:v>
                </c:pt>
                <c:pt idx="45">
                  <c:v>1250</c:v>
                </c:pt>
                <c:pt idx="46">
                  <c:v>1321</c:v>
                </c:pt>
                <c:pt idx="47">
                  <c:v>1394</c:v>
                </c:pt>
                <c:pt idx="48">
                  <c:v>1469</c:v>
                </c:pt>
                <c:pt idx="49">
                  <c:v>1546</c:v>
                </c:pt>
                <c:pt idx="50">
                  <c:v>1625</c:v>
                </c:pt>
                <c:pt idx="51">
                  <c:v>1706</c:v>
                </c:pt>
                <c:pt idx="52">
                  <c:v>1789</c:v>
                </c:pt>
                <c:pt idx="53">
                  <c:v>1874</c:v>
                </c:pt>
                <c:pt idx="54">
                  <c:v>1961</c:v>
                </c:pt>
                <c:pt idx="55">
                  <c:v>2050</c:v>
                </c:pt>
                <c:pt idx="56">
                  <c:v>2141</c:v>
                </c:pt>
                <c:pt idx="57">
                  <c:v>2234</c:v>
                </c:pt>
                <c:pt idx="58">
                  <c:v>2329</c:v>
                </c:pt>
                <c:pt idx="59">
                  <c:v>2426</c:v>
                </c:pt>
                <c:pt idx="60">
                  <c:v>2525</c:v>
                </c:pt>
                <c:pt idx="61">
                  <c:v>2626</c:v>
                </c:pt>
                <c:pt idx="62">
                  <c:v>2729</c:v>
                </c:pt>
                <c:pt idx="63">
                  <c:v>2834</c:v>
                </c:pt>
                <c:pt idx="64">
                  <c:v>2941</c:v>
                </c:pt>
                <c:pt idx="65">
                  <c:v>3050</c:v>
                </c:pt>
                <c:pt idx="66">
                  <c:v>3161</c:v>
                </c:pt>
                <c:pt idx="67">
                  <c:v>3274</c:v>
                </c:pt>
                <c:pt idx="68">
                  <c:v>3389</c:v>
                </c:pt>
                <c:pt idx="69">
                  <c:v>3506</c:v>
                </c:pt>
                <c:pt idx="70">
                  <c:v>3625</c:v>
                </c:pt>
                <c:pt idx="71">
                  <c:v>3746</c:v>
                </c:pt>
                <c:pt idx="72">
                  <c:v>3869</c:v>
                </c:pt>
                <c:pt idx="73">
                  <c:v>3994</c:v>
                </c:pt>
                <c:pt idx="74">
                  <c:v>4121</c:v>
                </c:pt>
                <c:pt idx="75">
                  <c:v>4250</c:v>
                </c:pt>
                <c:pt idx="76">
                  <c:v>4381</c:v>
                </c:pt>
                <c:pt idx="77">
                  <c:v>4514</c:v>
                </c:pt>
                <c:pt idx="78">
                  <c:v>4649</c:v>
                </c:pt>
                <c:pt idx="79">
                  <c:v>4786</c:v>
                </c:pt>
                <c:pt idx="80">
                  <c:v>4925</c:v>
                </c:pt>
                <c:pt idx="81">
                  <c:v>5066</c:v>
                </c:pt>
                <c:pt idx="82">
                  <c:v>5209</c:v>
                </c:pt>
                <c:pt idx="83">
                  <c:v>5354</c:v>
                </c:pt>
                <c:pt idx="84">
                  <c:v>5501</c:v>
                </c:pt>
                <c:pt idx="85">
                  <c:v>5650</c:v>
                </c:pt>
                <c:pt idx="86">
                  <c:v>5801</c:v>
                </c:pt>
                <c:pt idx="87">
                  <c:v>5954</c:v>
                </c:pt>
                <c:pt idx="88">
                  <c:v>6109</c:v>
                </c:pt>
                <c:pt idx="89">
                  <c:v>6266</c:v>
                </c:pt>
                <c:pt idx="90">
                  <c:v>6425</c:v>
                </c:pt>
                <c:pt idx="91">
                  <c:v>6586</c:v>
                </c:pt>
                <c:pt idx="92">
                  <c:v>6749</c:v>
                </c:pt>
                <c:pt idx="93">
                  <c:v>6914</c:v>
                </c:pt>
                <c:pt idx="94">
                  <c:v>7081</c:v>
                </c:pt>
                <c:pt idx="95">
                  <c:v>7250</c:v>
                </c:pt>
                <c:pt idx="96">
                  <c:v>7421</c:v>
                </c:pt>
                <c:pt idx="97">
                  <c:v>7594</c:v>
                </c:pt>
                <c:pt idx="98">
                  <c:v>7769</c:v>
                </c:pt>
                <c:pt idx="99">
                  <c:v>7946</c:v>
                </c:pt>
                <c:pt idx="100">
                  <c:v>8125</c:v>
                </c:pt>
                <c:pt idx="101">
                  <c:v>8306</c:v>
                </c:pt>
                <c:pt idx="102">
                  <c:v>8489</c:v>
                </c:pt>
                <c:pt idx="103">
                  <c:v>8674</c:v>
                </c:pt>
                <c:pt idx="104">
                  <c:v>8861</c:v>
                </c:pt>
                <c:pt idx="105">
                  <c:v>9050</c:v>
                </c:pt>
                <c:pt idx="106">
                  <c:v>9241</c:v>
                </c:pt>
                <c:pt idx="107">
                  <c:v>9434</c:v>
                </c:pt>
                <c:pt idx="108">
                  <c:v>9629</c:v>
                </c:pt>
                <c:pt idx="109">
                  <c:v>9826</c:v>
                </c:pt>
                <c:pt idx="110">
                  <c:v>10025</c:v>
                </c:pt>
                <c:pt idx="111">
                  <c:v>10226</c:v>
                </c:pt>
                <c:pt idx="112">
                  <c:v>10429</c:v>
                </c:pt>
                <c:pt idx="113">
                  <c:v>10634</c:v>
                </c:pt>
                <c:pt idx="114">
                  <c:v>10841</c:v>
                </c:pt>
                <c:pt idx="115">
                  <c:v>11050</c:v>
                </c:pt>
                <c:pt idx="116">
                  <c:v>11261</c:v>
                </c:pt>
                <c:pt idx="117">
                  <c:v>11474</c:v>
                </c:pt>
                <c:pt idx="118">
                  <c:v>11689</c:v>
                </c:pt>
                <c:pt idx="119">
                  <c:v>11906</c:v>
                </c:pt>
                <c:pt idx="120">
                  <c:v>12125</c:v>
                </c:pt>
                <c:pt idx="121">
                  <c:v>12346</c:v>
                </c:pt>
                <c:pt idx="122">
                  <c:v>12569</c:v>
                </c:pt>
                <c:pt idx="123">
                  <c:v>12794</c:v>
                </c:pt>
                <c:pt idx="124">
                  <c:v>13021</c:v>
                </c:pt>
                <c:pt idx="125">
                  <c:v>13250</c:v>
                </c:pt>
                <c:pt idx="126">
                  <c:v>13481</c:v>
                </c:pt>
                <c:pt idx="127">
                  <c:v>13714</c:v>
                </c:pt>
                <c:pt idx="128">
                  <c:v>13949</c:v>
                </c:pt>
                <c:pt idx="129">
                  <c:v>14186</c:v>
                </c:pt>
                <c:pt idx="130">
                  <c:v>14425</c:v>
                </c:pt>
                <c:pt idx="131">
                  <c:v>14666</c:v>
                </c:pt>
                <c:pt idx="132">
                  <c:v>14909</c:v>
                </c:pt>
                <c:pt idx="133">
                  <c:v>15154</c:v>
                </c:pt>
                <c:pt idx="134">
                  <c:v>15401</c:v>
                </c:pt>
                <c:pt idx="135">
                  <c:v>15650</c:v>
                </c:pt>
                <c:pt idx="136">
                  <c:v>15901</c:v>
                </c:pt>
                <c:pt idx="137">
                  <c:v>16154</c:v>
                </c:pt>
                <c:pt idx="138">
                  <c:v>16409</c:v>
                </c:pt>
                <c:pt idx="139">
                  <c:v>16666</c:v>
                </c:pt>
                <c:pt idx="140">
                  <c:v>16925</c:v>
                </c:pt>
                <c:pt idx="141">
                  <c:v>17186</c:v>
                </c:pt>
                <c:pt idx="142">
                  <c:v>17449</c:v>
                </c:pt>
                <c:pt idx="143">
                  <c:v>17714</c:v>
                </c:pt>
                <c:pt idx="144">
                  <c:v>17981</c:v>
                </c:pt>
                <c:pt idx="145">
                  <c:v>18250</c:v>
                </c:pt>
                <c:pt idx="146">
                  <c:v>18521</c:v>
                </c:pt>
                <c:pt idx="147">
                  <c:v>18794</c:v>
                </c:pt>
                <c:pt idx="148">
                  <c:v>19069</c:v>
                </c:pt>
                <c:pt idx="149">
                  <c:v>19346</c:v>
                </c:pt>
                <c:pt idx="150">
                  <c:v>19625</c:v>
                </c:pt>
                <c:pt idx="151">
                  <c:v>19906</c:v>
                </c:pt>
                <c:pt idx="152">
                  <c:v>20189</c:v>
                </c:pt>
                <c:pt idx="153">
                  <c:v>20474</c:v>
                </c:pt>
                <c:pt idx="154">
                  <c:v>20761</c:v>
                </c:pt>
                <c:pt idx="155">
                  <c:v>21050</c:v>
                </c:pt>
                <c:pt idx="156">
                  <c:v>21341</c:v>
                </c:pt>
                <c:pt idx="157">
                  <c:v>21634</c:v>
                </c:pt>
                <c:pt idx="158">
                  <c:v>21929</c:v>
                </c:pt>
                <c:pt idx="159">
                  <c:v>22226</c:v>
                </c:pt>
                <c:pt idx="160">
                  <c:v>22525</c:v>
                </c:pt>
                <c:pt idx="161">
                  <c:v>22826</c:v>
                </c:pt>
                <c:pt idx="162">
                  <c:v>23129</c:v>
                </c:pt>
                <c:pt idx="163">
                  <c:v>23434</c:v>
                </c:pt>
                <c:pt idx="164">
                  <c:v>23741</c:v>
                </c:pt>
                <c:pt idx="165">
                  <c:v>24050</c:v>
                </c:pt>
                <c:pt idx="166">
                  <c:v>24361</c:v>
                </c:pt>
                <c:pt idx="167">
                  <c:v>24674</c:v>
                </c:pt>
                <c:pt idx="168">
                  <c:v>24989</c:v>
                </c:pt>
                <c:pt idx="169">
                  <c:v>25306</c:v>
                </c:pt>
                <c:pt idx="170">
                  <c:v>25625</c:v>
                </c:pt>
                <c:pt idx="171">
                  <c:v>25946</c:v>
                </c:pt>
                <c:pt idx="172">
                  <c:v>26269</c:v>
                </c:pt>
                <c:pt idx="173">
                  <c:v>26594</c:v>
                </c:pt>
                <c:pt idx="174">
                  <c:v>26921</c:v>
                </c:pt>
                <c:pt idx="175">
                  <c:v>27250</c:v>
                </c:pt>
                <c:pt idx="176">
                  <c:v>27581</c:v>
                </c:pt>
                <c:pt idx="177">
                  <c:v>27914</c:v>
                </c:pt>
                <c:pt idx="178">
                  <c:v>28249</c:v>
                </c:pt>
                <c:pt idx="179">
                  <c:v>28586</c:v>
                </c:pt>
                <c:pt idx="180">
                  <c:v>28925</c:v>
                </c:pt>
                <c:pt idx="181">
                  <c:v>29266</c:v>
                </c:pt>
                <c:pt idx="182">
                  <c:v>29609</c:v>
                </c:pt>
                <c:pt idx="183">
                  <c:v>29954</c:v>
                </c:pt>
                <c:pt idx="184">
                  <c:v>30301</c:v>
                </c:pt>
                <c:pt idx="185">
                  <c:v>30650</c:v>
                </c:pt>
                <c:pt idx="186">
                  <c:v>31001</c:v>
                </c:pt>
                <c:pt idx="187">
                  <c:v>31354</c:v>
                </c:pt>
                <c:pt idx="188">
                  <c:v>31709</c:v>
                </c:pt>
                <c:pt idx="189">
                  <c:v>32066</c:v>
                </c:pt>
                <c:pt idx="190">
                  <c:v>32425</c:v>
                </c:pt>
                <c:pt idx="191">
                  <c:v>32786</c:v>
                </c:pt>
                <c:pt idx="192">
                  <c:v>33149</c:v>
                </c:pt>
                <c:pt idx="193">
                  <c:v>33514</c:v>
                </c:pt>
                <c:pt idx="194">
                  <c:v>33881</c:v>
                </c:pt>
                <c:pt idx="195">
                  <c:v>34250</c:v>
                </c:pt>
                <c:pt idx="196">
                  <c:v>34621</c:v>
                </c:pt>
                <c:pt idx="197">
                  <c:v>34994</c:v>
                </c:pt>
                <c:pt idx="198">
                  <c:v>35369</c:v>
                </c:pt>
                <c:pt idx="199">
                  <c:v>35746</c:v>
                </c:pt>
                <c:pt idx="200">
                  <c:v>36125</c:v>
                </c:pt>
                <c:pt idx="201">
                  <c:v>36506</c:v>
                </c:pt>
                <c:pt idx="202">
                  <c:v>36889</c:v>
                </c:pt>
                <c:pt idx="203">
                  <c:v>37274</c:v>
                </c:pt>
                <c:pt idx="204">
                  <c:v>37661</c:v>
                </c:pt>
                <c:pt idx="205">
                  <c:v>38050</c:v>
                </c:pt>
                <c:pt idx="206">
                  <c:v>38441</c:v>
                </c:pt>
                <c:pt idx="207">
                  <c:v>38834</c:v>
                </c:pt>
                <c:pt idx="208">
                  <c:v>39229</c:v>
                </c:pt>
                <c:pt idx="209">
                  <c:v>39626</c:v>
                </c:pt>
                <c:pt idx="210">
                  <c:v>40025</c:v>
                </c:pt>
                <c:pt idx="211">
                  <c:v>40426</c:v>
                </c:pt>
                <c:pt idx="212">
                  <c:v>40829</c:v>
                </c:pt>
                <c:pt idx="213">
                  <c:v>41234</c:v>
                </c:pt>
                <c:pt idx="214">
                  <c:v>41641</c:v>
                </c:pt>
                <c:pt idx="215">
                  <c:v>42050</c:v>
                </c:pt>
                <c:pt idx="216">
                  <c:v>42461</c:v>
                </c:pt>
                <c:pt idx="217">
                  <c:v>42874</c:v>
                </c:pt>
                <c:pt idx="218">
                  <c:v>43289</c:v>
                </c:pt>
                <c:pt idx="219">
                  <c:v>43706</c:v>
                </c:pt>
                <c:pt idx="220">
                  <c:v>44125</c:v>
                </c:pt>
                <c:pt idx="221">
                  <c:v>44546</c:v>
                </c:pt>
                <c:pt idx="222">
                  <c:v>44969</c:v>
                </c:pt>
                <c:pt idx="223">
                  <c:v>45394</c:v>
                </c:pt>
                <c:pt idx="224">
                  <c:v>45821</c:v>
                </c:pt>
                <c:pt idx="225">
                  <c:v>46250</c:v>
                </c:pt>
                <c:pt idx="226">
                  <c:v>46681</c:v>
                </c:pt>
                <c:pt idx="227">
                  <c:v>47114</c:v>
                </c:pt>
                <c:pt idx="228">
                  <c:v>47549</c:v>
                </c:pt>
                <c:pt idx="229">
                  <c:v>47986</c:v>
                </c:pt>
                <c:pt idx="230">
                  <c:v>48425</c:v>
                </c:pt>
                <c:pt idx="231">
                  <c:v>48866</c:v>
                </c:pt>
                <c:pt idx="232">
                  <c:v>49309</c:v>
                </c:pt>
                <c:pt idx="233">
                  <c:v>49754</c:v>
                </c:pt>
                <c:pt idx="234">
                  <c:v>50201</c:v>
                </c:pt>
                <c:pt idx="235">
                  <c:v>50650</c:v>
                </c:pt>
                <c:pt idx="236">
                  <c:v>51101</c:v>
                </c:pt>
                <c:pt idx="237">
                  <c:v>51554</c:v>
                </c:pt>
                <c:pt idx="238">
                  <c:v>52009</c:v>
                </c:pt>
                <c:pt idx="239">
                  <c:v>52466</c:v>
                </c:pt>
                <c:pt idx="240">
                  <c:v>52925</c:v>
                </c:pt>
                <c:pt idx="241">
                  <c:v>53386</c:v>
                </c:pt>
                <c:pt idx="242">
                  <c:v>53849</c:v>
                </c:pt>
                <c:pt idx="243">
                  <c:v>54314</c:v>
                </c:pt>
                <c:pt idx="244">
                  <c:v>54781</c:v>
                </c:pt>
                <c:pt idx="245">
                  <c:v>55250</c:v>
                </c:pt>
                <c:pt idx="246">
                  <c:v>55721</c:v>
                </c:pt>
                <c:pt idx="247">
                  <c:v>56194</c:v>
                </c:pt>
                <c:pt idx="248">
                  <c:v>56669</c:v>
                </c:pt>
                <c:pt idx="249">
                  <c:v>57146</c:v>
                </c:pt>
                <c:pt idx="250">
                  <c:v>57625</c:v>
                </c:pt>
                <c:pt idx="251">
                  <c:v>58106</c:v>
                </c:pt>
                <c:pt idx="252">
                  <c:v>58589</c:v>
                </c:pt>
                <c:pt idx="253">
                  <c:v>59074</c:v>
                </c:pt>
                <c:pt idx="254">
                  <c:v>59561</c:v>
                </c:pt>
                <c:pt idx="255">
                  <c:v>60050</c:v>
                </c:pt>
                <c:pt idx="256">
                  <c:v>60541</c:v>
                </c:pt>
                <c:pt idx="257">
                  <c:v>61034</c:v>
                </c:pt>
                <c:pt idx="258">
                  <c:v>61529</c:v>
                </c:pt>
                <c:pt idx="259">
                  <c:v>62026</c:v>
                </c:pt>
                <c:pt idx="260">
                  <c:v>62525</c:v>
                </c:pt>
                <c:pt idx="261">
                  <c:v>63026</c:v>
                </c:pt>
                <c:pt idx="262">
                  <c:v>63529</c:v>
                </c:pt>
                <c:pt idx="263">
                  <c:v>64034</c:v>
                </c:pt>
                <c:pt idx="264">
                  <c:v>64541</c:v>
                </c:pt>
                <c:pt idx="265">
                  <c:v>65050</c:v>
                </c:pt>
                <c:pt idx="266">
                  <c:v>65561</c:v>
                </c:pt>
                <c:pt idx="267">
                  <c:v>66074</c:v>
                </c:pt>
                <c:pt idx="268">
                  <c:v>66589</c:v>
                </c:pt>
                <c:pt idx="269">
                  <c:v>67106</c:v>
                </c:pt>
                <c:pt idx="270">
                  <c:v>67625</c:v>
                </c:pt>
                <c:pt idx="271">
                  <c:v>68146</c:v>
                </c:pt>
                <c:pt idx="272">
                  <c:v>68669</c:v>
                </c:pt>
                <c:pt idx="273">
                  <c:v>69194</c:v>
                </c:pt>
                <c:pt idx="274">
                  <c:v>69721</c:v>
                </c:pt>
                <c:pt idx="275">
                  <c:v>70250</c:v>
                </c:pt>
                <c:pt idx="276">
                  <c:v>70781</c:v>
                </c:pt>
                <c:pt idx="277">
                  <c:v>71314</c:v>
                </c:pt>
                <c:pt idx="278">
                  <c:v>71849</c:v>
                </c:pt>
                <c:pt idx="279">
                  <c:v>72386</c:v>
                </c:pt>
                <c:pt idx="280">
                  <c:v>72925</c:v>
                </c:pt>
                <c:pt idx="281">
                  <c:v>73466</c:v>
                </c:pt>
                <c:pt idx="282">
                  <c:v>74009</c:v>
                </c:pt>
                <c:pt idx="283">
                  <c:v>74554</c:v>
                </c:pt>
                <c:pt idx="284">
                  <c:v>75101</c:v>
                </c:pt>
                <c:pt idx="285">
                  <c:v>75650</c:v>
                </c:pt>
                <c:pt idx="286">
                  <c:v>76201</c:v>
                </c:pt>
                <c:pt idx="287">
                  <c:v>76754</c:v>
                </c:pt>
                <c:pt idx="288">
                  <c:v>77309</c:v>
                </c:pt>
                <c:pt idx="289">
                  <c:v>77866</c:v>
                </c:pt>
                <c:pt idx="290">
                  <c:v>78425</c:v>
                </c:pt>
                <c:pt idx="291">
                  <c:v>78986</c:v>
                </c:pt>
                <c:pt idx="292">
                  <c:v>79549</c:v>
                </c:pt>
                <c:pt idx="293">
                  <c:v>80114</c:v>
                </c:pt>
                <c:pt idx="294">
                  <c:v>80681</c:v>
                </c:pt>
                <c:pt idx="295">
                  <c:v>81250</c:v>
                </c:pt>
                <c:pt idx="296">
                  <c:v>81821</c:v>
                </c:pt>
                <c:pt idx="297">
                  <c:v>82394</c:v>
                </c:pt>
                <c:pt idx="298">
                  <c:v>82969</c:v>
                </c:pt>
                <c:pt idx="299">
                  <c:v>83546</c:v>
                </c:pt>
                <c:pt idx="300">
                  <c:v>84125</c:v>
                </c:pt>
                <c:pt idx="301">
                  <c:v>84706</c:v>
                </c:pt>
                <c:pt idx="302">
                  <c:v>85289</c:v>
                </c:pt>
                <c:pt idx="303">
                  <c:v>85874</c:v>
                </c:pt>
                <c:pt idx="304">
                  <c:v>86461</c:v>
                </c:pt>
                <c:pt idx="305">
                  <c:v>87050</c:v>
                </c:pt>
                <c:pt idx="306">
                  <c:v>87641</c:v>
                </c:pt>
                <c:pt idx="307">
                  <c:v>88234</c:v>
                </c:pt>
                <c:pt idx="308">
                  <c:v>88829</c:v>
                </c:pt>
                <c:pt idx="309">
                  <c:v>89426</c:v>
                </c:pt>
                <c:pt idx="310">
                  <c:v>90025</c:v>
                </c:pt>
                <c:pt idx="311">
                  <c:v>90626</c:v>
                </c:pt>
                <c:pt idx="312">
                  <c:v>91229</c:v>
                </c:pt>
                <c:pt idx="313">
                  <c:v>91834</c:v>
                </c:pt>
                <c:pt idx="314">
                  <c:v>92441</c:v>
                </c:pt>
                <c:pt idx="315">
                  <c:v>93050</c:v>
                </c:pt>
                <c:pt idx="316">
                  <c:v>93661</c:v>
                </c:pt>
                <c:pt idx="317">
                  <c:v>94274</c:v>
                </c:pt>
                <c:pt idx="318">
                  <c:v>94889</c:v>
                </c:pt>
                <c:pt idx="319">
                  <c:v>95506</c:v>
                </c:pt>
                <c:pt idx="320">
                  <c:v>96125</c:v>
                </c:pt>
                <c:pt idx="321">
                  <c:v>96746</c:v>
                </c:pt>
                <c:pt idx="322">
                  <c:v>97369</c:v>
                </c:pt>
                <c:pt idx="323">
                  <c:v>97994</c:v>
                </c:pt>
                <c:pt idx="324">
                  <c:v>98621</c:v>
                </c:pt>
                <c:pt idx="325">
                  <c:v>99250</c:v>
                </c:pt>
                <c:pt idx="326">
                  <c:v>99881</c:v>
                </c:pt>
                <c:pt idx="327">
                  <c:v>100514</c:v>
                </c:pt>
                <c:pt idx="328">
                  <c:v>101149</c:v>
                </c:pt>
                <c:pt idx="329">
                  <c:v>101786</c:v>
                </c:pt>
                <c:pt idx="330">
                  <c:v>102425</c:v>
                </c:pt>
                <c:pt idx="331">
                  <c:v>103066</c:v>
                </c:pt>
                <c:pt idx="332">
                  <c:v>103709</c:v>
                </c:pt>
                <c:pt idx="333">
                  <c:v>104354</c:v>
                </c:pt>
                <c:pt idx="334">
                  <c:v>105001</c:v>
                </c:pt>
                <c:pt idx="335">
                  <c:v>105650</c:v>
                </c:pt>
                <c:pt idx="336">
                  <c:v>106301</c:v>
                </c:pt>
                <c:pt idx="337">
                  <c:v>106954</c:v>
                </c:pt>
                <c:pt idx="338">
                  <c:v>107609</c:v>
                </c:pt>
                <c:pt idx="339">
                  <c:v>108266</c:v>
                </c:pt>
                <c:pt idx="340">
                  <c:v>108925</c:v>
                </c:pt>
                <c:pt idx="341">
                  <c:v>109586</c:v>
                </c:pt>
                <c:pt idx="342">
                  <c:v>110249</c:v>
                </c:pt>
                <c:pt idx="343">
                  <c:v>110914</c:v>
                </c:pt>
                <c:pt idx="344">
                  <c:v>111581</c:v>
                </c:pt>
                <c:pt idx="345">
                  <c:v>112250</c:v>
                </c:pt>
                <c:pt idx="346">
                  <c:v>112921</c:v>
                </c:pt>
                <c:pt idx="347">
                  <c:v>113594</c:v>
                </c:pt>
                <c:pt idx="348">
                  <c:v>114269</c:v>
                </c:pt>
                <c:pt idx="349">
                  <c:v>114946</c:v>
                </c:pt>
                <c:pt idx="350">
                  <c:v>115625</c:v>
                </c:pt>
                <c:pt idx="351">
                  <c:v>116306</c:v>
                </c:pt>
                <c:pt idx="352">
                  <c:v>116989</c:v>
                </c:pt>
                <c:pt idx="353">
                  <c:v>117674</c:v>
                </c:pt>
                <c:pt idx="354">
                  <c:v>118361</c:v>
                </c:pt>
                <c:pt idx="355">
                  <c:v>119050</c:v>
                </c:pt>
                <c:pt idx="356">
                  <c:v>119741</c:v>
                </c:pt>
                <c:pt idx="357">
                  <c:v>120434</c:v>
                </c:pt>
                <c:pt idx="358">
                  <c:v>121129</c:v>
                </c:pt>
                <c:pt idx="359">
                  <c:v>121826</c:v>
                </c:pt>
                <c:pt idx="360">
                  <c:v>122525</c:v>
                </c:pt>
                <c:pt idx="361">
                  <c:v>123226</c:v>
                </c:pt>
                <c:pt idx="362">
                  <c:v>123929</c:v>
                </c:pt>
                <c:pt idx="363">
                  <c:v>124634</c:v>
                </c:pt>
                <c:pt idx="364">
                  <c:v>125341</c:v>
                </c:pt>
                <c:pt idx="365">
                  <c:v>126050</c:v>
                </c:pt>
                <c:pt idx="366">
                  <c:v>126761</c:v>
                </c:pt>
                <c:pt idx="367">
                  <c:v>127474</c:v>
                </c:pt>
                <c:pt idx="368">
                  <c:v>128189</c:v>
                </c:pt>
                <c:pt idx="369">
                  <c:v>128906</c:v>
                </c:pt>
                <c:pt idx="370">
                  <c:v>129625</c:v>
                </c:pt>
                <c:pt idx="371">
                  <c:v>130346</c:v>
                </c:pt>
                <c:pt idx="372">
                  <c:v>131069</c:v>
                </c:pt>
                <c:pt idx="373">
                  <c:v>131794</c:v>
                </c:pt>
                <c:pt idx="374">
                  <c:v>132521</c:v>
                </c:pt>
                <c:pt idx="375">
                  <c:v>133250</c:v>
                </c:pt>
                <c:pt idx="376">
                  <c:v>133981</c:v>
                </c:pt>
                <c:pt idx="377">
                  <c:v>134714</c:v>
                </c:pt>
                <c:pt idx="378">
                  <c:v>135449</c:v>
                </c:pt>
                <c:pt idx="379">
                  <c:v>136186</c:v>
                </c:pt>
                <c:pt idx="380">
                  <c:v>136925</c:v>
                </c:pt>
                <c:pt idx="381">
                  <c:v>137666</c:v>
                </c:pt>
                <c:pt idx="382">
                  <c:v>138409</c:v>
                </c:pt>
                <c:pt idx="383">
                  <c:v>139154</c:v>
                </c:pt>
                <c:pt idx="384">
                  <c:v>139901</c:v>
                </c:pt>
                <c:pt idx="385">
                  <c:v>140650</c:v>
                </c:pt>
                <c:pt idx="386">
                  <c:v>141401</c:v>
                </c:pt>
                <c:pt idx="387">
                  <c:v>142154</c:v>
                </c:pt>
                <c:pt idx="388">
                  <c:v>142909</c:v>
                </c:pt>
                <c:pt idx="389">
                  <c:v>143666</c:v>
                </c:pt>
                <c:pt idx="390">
                  <c:v>144425</c:v>
                </c:pt>
                <c:pt idx="391">
                  <c:v>145186</c:v>
                </c:pt>
                <c:pt idx="392">
                  <c:v>145949</c:v>
                </c:pt>
                <c:pt idx="393">
                  <c:v>146714</c:v>
                </c:pt>
                <c:pt idx="394">
                  <c:v>147481</c:v>
                </c:pt>
                <c:pt idx="395">
                  <c:v>148250</c:v>
                </c:pt>
                <c:pt idx="396">
                  <c:v>149021</c:v>
                </c:pt>
                <c:pt idx="397">
                  <c:v>149794</c:v>
                </c:pt>
                <c:pt idx="398">
                  <c:v>150569</c:v>
                </c:pt>
                <c:pt idx="399">
                  <c:v>151346</c:v>
                </c:pt>
                <c:pt idx="400">
                  <c:v>152125</c:v>
                </c:pt>
                <c:pt idx="401">
                  <c:v>152906</c:v>
                </c:pt>
                <c:pt idx="402">
                  <c:v>153689</c:v>
                </c:pt>
                <c:pt idx="403">
                  <c:v>154474</c:v>
                </c:pt>
                <c:pt idx="404">
                  <c:v>155261</c:v>
                </c:pt>
                <c:pt idx="405">
                  <c:v>156050</c:v>
                </c:pt>
                <c:pt idx="406">
                  <c:v>156841</c:v>
                </c:pt>
                <c:pt idx="407">
                  <c:v>157634</c:v>
                </c:pt>
                <c:pt idx="408">
                  <c:v>158429</c:v>
                </c:pt>
                <c:pt idx="409">
                  <c:v>159226</c:v>
                </c:pt>
                <c:pt idx="410">
                  <c:v>160025</c:v>
                </c:pt>
                <c:pt idx="411">
                  <c:v>160826</c:v>
                </c:pt>
                <c:pt idx="412">
                  <c:v>161629</c:v>
                </c:pt>
                <c:pt idx="413">
                  <c:v>162434</c:v>
                </c:pt>
                <c:pt idx="414">
                  <c:v>163241</c:v>
                </c:pt>
                <c:pt idx="415">
                  <c:v>164050</c:v>
                </c:pt>
                <c:pt idx="416">
                  <c:v>164861</c:v>
                </c:pt>
                <c:pt idx="417">
                  <c:v>165674</c:v>
                </c:pt>
                <c:pt idx="418">
                  <c:v>166489</c:v>
                </c:pt>
                <c:pt idx="419">
                  <c:v>167306</c:v>
                </c:pt>
                <c:pt idx="420">
                  <c:v>168125</c:v>
                </c:pt>
                <c:pt idx="421">
                  <c:v>168946</c:v>
                </c:pt>
                <c:pt idx="422">
                  <c:v>169769</c:v>
                </c:pt>
                <c:pt idx="423">
                  <c:v>170594</c:v>
                </c:pt>
                <c:pt idx="424">
                  <c:v>171421</c:v>
                </c:pt>
                <c:pt idx="425">
                  <c:v>172250</c:v>
                </c:pt>
                <c:pt idx="426">
                  <c:v>173081</c:v>
                </c:pt>
                <c:pt idx="427">
                  <c:v>173914</c:v>
                </c:pt>
                <c:pt idx="428">
                  <c:v>174749</c:v>
                </c:pt>
                <c:pt idx="429">
                  <c:v>175586</c:v>
                </c:pt>
                <c:pt idx="430">
                  <c:v>176425</c:v>
                </c:pt>
                <c:pt idx="431">
                  <c:v>177266</c:v>
                </c:pt>
                <c:pt idx="432">
                  <c:v>178109</c:v>
                </c:pt>
                <c:pt idx="433">
                  <c:v>178954</c:v>
                </c:pt>
                <c:pt idx="434">
                  <c:v>179801</c:v>
                </c:pt>
                <c:pt idx="435">
                  <c:v>180650</c:v>
                </c:pt>
                <c:pt idx="436">
                  <c:v>181501</c:v>
                </c:pt>
                <c:pt idx="437">
                  <c:v>182354</c:v>
                </c:pt>
                <c:pt idx="438">
                  <c:v>183209</c:v>
                </c:pt>
                <c:pt idx="439">
                  <c:v>184066</c:v>
                </c:pt>
                <c:pt idx="440">
                  <c:v>184925</c:v>
                </c:pt>
                <c:pt idx="441">
                  <c:v>185786</c:v>
                </c:pt>
                <c:pt idx="442">
                  <c:v>186649</c:v>
                </c:pt>
                <c:pt idx="443">
                  <c:v>187514</c:v>
                </c:pt>
                <c:pt idx="444">
                  <c:v>188381</c:v>
                </c:pt>
                <c:pt idx="445">
                  <c:v>189250</c:v>
                </c:pt>
                <c:pt idx="446">
                  <c:v>190121</c:v>
                </c:pt>
                <c:pt idx="447">
                  <c:v>190994</c:v>
                </c:pt>
                <c:pt idx="448">
                  <c:v>191869</c:v>
                </c:pt>
                <c:pt idx="449">
                  <c:v>192746</c:v>
                </c:pt>
                <c:pt idx="450">
                  <c:v>193625</c:v>
                </c:pt>
                <c:pt idx="451">
                  <c:v>194506</c:v>
                </c:pt>
                <c:pt idx="452">
                  <c:v>195389</c:v>
                </c:pt>
                <c:pt idx="453">
                  <c:v>196274</c:v>
                </c:pt>
                <c:pt idx="454">
                  <c:v>197161</c:v>
                </c:pt>
                <c:pt idx="455">
                  <c:v>198050</c:v>
                </c:pt>
                <c:pt idx="456">
                  <c:v>198941</c:v>
                </c:pt>
                <c:pt idx="457">
                  <c:v>199834</c:v>
                </c:pt>
                <c:pt idx="458">
                  <c:v>200729</c:v>
                </c:pt>
                <c:pt idx="459">
                  <c:v>201626</c:v>
                </c:pt>
                <c:pt idx="460">
                  <c:v>202525</c:v>
                </c:pt>
                <c:pt idx="461">
                  <c:v>203426</c:v>
                </c:pt>
                <c:pt idx="462">
                  <c:v>204329</c:v>
                </c:pt>
                <c:pt idx="463">
                  <c:v>205234</c:v>
                </c:pt>
                <c:pt idx="464">
                  <c:v>206141</c:v>
                </c:pt>
                <c:pt idx="465">
                  <c:v>207050</c:v>
                </c:pt>
                <c:pt idx="466">
                  <c:v>207961</c:v>
                </c:pt>
                <c:pt idx="467">
                  <c:v>208874</c:v>
                </c:pt>
                <c:pt idx="468">
                  <c:v>209789</c:v>
                </c:pt>
                <c:pt idx="469">
                  <c:v>210706</c:v>
                </c:pt>
                <c:pt idx="470">
                  <c:v>211625</c:v>
                </c:pt>
                <c:pt idx="471">
                  <c:v>212546</c:v>
                </c:pt>
                <c:pt idx="472">
                  <c:v>213469</c:v>
                </c:pt>
                <c:pt idx="473">
                  <c:v>214394</c:v>
                </c:pt>
                <c:pt idx="474">
                  <c:v>215321</c:v>
                </c:pt>
                <c:pt idx="475">
                  <c:v>216250</c:v>
                </c:pt>
                <c:pt idx="476">
                  <c:v>217181</c:v>
                </c:pt>
                <c:pt idx="477">
                  <c:v>218114</c:v>
                </c:pt>
                <c:pt idx="478">
                  <c:v>219049</c:v>
                </c:pt>
                <c:pt idx="479">
                  <c:v>219986</c:v>
                </c:pt>
                <c:pt idx="480">
                  <c:v>220925</c:v>
                </c:pt>
                <c:pt idx="481">
                  <c:v>221866</c:v>
                </c:pt>
                <c:pt idx="482">
                  <c:v>222809</c:v>
                </c:pt>
                <c:pt idx="483">
                  <c:v>223754</c:v>
                </c:pt>
                <c:pt idx="484">
                  <c:v>224701</c:v>
                </c:pt>
                <c:pt idx="485">
                  <c:v>225650</c:v>
                </c:pt>
                <c:pt idx="486">
                  <c:v>226601</c:v>
                </c:pt>
                <c:pt idx="487">
                  <c:v>227554</c:v>
                </c:pt>
                <c:pt idx="488">
                  <c:v>228509</c:v>
                </c:pt>
                <c:pt idx="489">
                  <c:v>229466</c:v>
                </c:pt>
                <c:pt idx="490">
                  <c:v>230425</c:v>
                </c:pt>
                <c:pt idx="491">
                  <c:v>231386</c:v>
                </c:pt>
                <c:pt idx="492">
                  <c:v>232349</c:v>
                </c:pt>
                <c:pt idx="493">
                  <c:v>233314</c:v>
                </c:pt>
                <c:pt idx="494">
                  <c:v>234281</c:v>
                </c:pt>
                <c:pt idx="495">
                  <c:v>235250</c:v>
                </c:pt>
                <c:pt idx="496">
                  <c:v>236221</c:v>
                </c:pt>
                <c:pt idx="497">
                  <c:v>237194</c:v>
                </c:pt>
                <c:pt idx="498">
                  <c:v>238169</c:v>
                </c:pt>
                <c:pt idx="499">
                  <c:v>239146</c:v>
                </c:pt>
                <c:pt idx="500">
                  <c:v>240125</c:v>
                </c:pt>
                <c:pt idx="501">
                  <c:v>241106</c:v>
                </c:pt>
                <c:pt idx="502">
                  <c:v>242089</c:v>
                </c:pt>
                <c:pt idx="503">
                  <c:v>243074</c:v>
                </c:pt>
                <c:pt idx="504">
                  <c:v>244061</c:v>
                </c:pt>
                <c:pt idx="505">
                  <c:v>245050</c:v>
                </c:pt>
                <c:pt idx="506">
                  <c:v>246041</c:v>
                </c:pt>
                <c:pt idx="507">
                  <c:v>247034</c:v>
                </c:pt>
                <c:pt idx="508">
                  <c:v>248029</c:v>
                </c:pt>
                <c:pt idx="509">
                  <c:v>249026</c:v>
                </c:pt>
                <c:pt idx="510">
                  <c:v>250025</c:v>
                </c:pt>
                <c:pt idx="511">
                  <c:v>251026</c:v>
                </c:pt>
                <c:pt idx="512">
                  <c:v>252029</c:v>
                </c:pt>
                <c:pt idx="513">
                  <c:v>253034</c:v>
                </c:pt>
                <c:pt idx="514">
                  <c:v>254041</c:v>
                </c:pt>
                <c:pt idx="515">
                  <c:v>255050</c:v>
                </c:pt>
                <c:pt idx="516">
                  <c:v>256061</c:v>
                </c:pt>
                <c:pt idx="517">
                  <c:v>257074</c:v>
                </c:pt>
                <c:pt idx="518">
                  <c:v>258089</c:v>
                </c:pt>
                <c:pt idx="519">
                  <c:v>259106</c:v>
                </c:pt>
                <c:pt idx="520">
                  <c:v>260125</c:v>
                </c:pt>
                <c:pt idx="521">
                  <c:v>261146</c:v>
                </c:pt>
                <c:pt idx="522">
                  <c:v>262169</c:v>
                </c:pt>
                <c:pt idx="523">
                  <c:v>263194</c:v>
                </c:pt>
                <c:pt idx="524">
                  <c:v>264221</c:v>
                </c:pt>
                <c:pt idx="525">
                  <c:v>265250</c:v>
                </c:pt>
                <c:pt idx="526">
                  <c:v>266281</c:v>
                </c:pt>
                <c:pt idx="527">
                  <c:v>267314</c:v>
                </c:pt>
                <c:pt idx="528">
                  <c:v>268349</c:v>
                </c:pt>
                <c:pt idx="529">
                  <c:v>269386</c:v>
                </c:pt>
                <c:pt idx="530">
                  <c:v>270425</c:v>
                </c:pt>
                <c:pt idx="531">
                  <c:v>271466</c:v>
                </c:pt>
                <c:pt idx="532">
                  <c:v>272509</c:v>
                </c:pt>
                <c:pt idx="533">
                  <c:v>273554</c:v>
                </c:pt>
                <c:pt idx="534">
                  <c:v>274601</c:v>
                </c:pt>
                <c:pt idx="535">
                  <c:v>275650</c:v>
                </c:pt>
                <c:pt idx="536">
                  <c:v>276701</c:v>
                </c:pt>
                <c:pt idx="537">
                  <c:v>277754</c:v>
                </c:pt>
                <c:pt idx="538">
                  <c:v>278809</c:v>
                </c:pt>
                <c:pt idx="539">
                  <c:v>279866</c:v>
                </c:pt>
                <c:pt idx="540">
                  <c:v>280925</c:v>
                </c:pt>
                <c:pt idx="541">
                  <c:v>281986</c:v>
                </c:pt>
                <c:pt idx="542">
                  <c:v>283049</c:v>
                </c:pt>
                <c:pt idx="543">
                  <c:v>284114</c:v>
                </c:pt>
                <c:pt idx="544">
                  <c:v>285181</c:v>
                </c:pt>
                <c:pt idx="545">
                  <c:v>286250</c:v>
                </c:pt>
                <c:pt idx="546">
                  <c:v>287321</c:v>
                </c:pt>
                <c:pt idx="547">
                  <c:v>288394</c:v>
                </c:pt>
                <c:pt idx="548">
                  <c:v>289469</c:v>
                </c:pt>
                <c:pt idx="549">
                  <c:v>290546</c:v>
                </c:pt>
                <c:pt idx="550">
                  <c:v>291625</c:v>
                </c:pt>
                <c:pt idx="551">
                  <c:v>292706</c:v>
                </c:pt>
                <c:pt idx="552">
                  <c:v>293789</c:v>
                </c:pt>
                <c:pt idx="553">
                  <c:v>294874</c:v>
                </c:pt>
                <c:pt idx="554">
                  <c:v>295961</c:v>
                </c:pt>
                <c:pt idx="555">
                  <c:v>297050</c:v>
                </c:pt>
                <c:pt idx="556">
                  <c:v>298141</c:v>
                </c:pt>
                <c:pt idx="557">
                  <c:v>299234</c:v>
                </c:pt>
                <c:pt idx="558">
                  <c:v>300329</c:v>
                </c:pt>
                <c:pt idx="559">
                  <c:v>301426</c:v>
                </c:pt>
                <c:pt idx="560">
                  <c:v>302525</c:v>
                </c:pt>
                <c:pt idx="561">
                  <c:v>303626</c:v>
                </c:pt>
                <c:pt idx="562">
                  <c:v>304729</c:v>
                </c:pt>
                <c:pt idx="563">
                  <c:v>305834</c:v>
                </c:pt>
                <c:pt idx="564">
                  <c:v>306941</c:v>
                </c:pt>
                <c:pt idx="565">
                  <c:v>308050</c:v>
                </c:pt>
                <c:pt idx="566">
                  <c:v>309161</c:v>
                </c:pt>
                <c:pt idx="567">
                  <c:v>310274</c:v>
                </c:pt>
                <c:pt idx="568">
                  <c:v>311389</c:v>
                </c:pt>
                <c:pt idx="569">
                  <c:v>312506</c:v>
                </c:pt>
                <c:pt idx="570">
                  <c:v>313625</c:v>
                </c:pt>
                <c:pt idx="571">
                  <c:v>314746</c:v>
                </c:pt>
                <c:pt idx="572">
                  <c:v>315869</c:v>
                </c:pt>
                <c:pt idx="573">
                  <c:v>316994</c:v>
                </c:pt>
                <c:pt idx="574">
                  <c:v>318121</c:v>
                </c:pt>
                <c:pt idx="575">
                  <c:v>319250</c:v>
                </c:pt>
                <c:pt idx="576">
                  <c:v>320381</c:v>
                </c:pt>
                <c:pt idx="577">
                  <c:v>321514</c:v>
                </c:pt>
                <c:pt idx="578">
                  <c:v>322649</c:v>
                </c:pt>
                <c:pt idx="579">
                  <c:v>323786</c:v>
                </c:pt>
                <c:pt idx="580">
                  <c:v>324925</c:v>
                </c:pt>
                <c:pt idx="581">
                  <c:v>326066</c:v>
                </c:pt>
                <c:pt idx="582">
                  <c:v>327209</c:v>
                </c:pt>
                <c:pt idx="583">
                  <c:v>328354</c:v>
                </c:pt>
                <c:pt idx="584">
                  <c:v>329501</c:v>
                </c:pt>
                <c:pt idx="585">
                  <c:v>330650</c:v>
                </c:pt>
                <c:pt idx="586">
                  <c:v>331801</c:v>
                </c:pt>
                <c:pt idx="587">
                  <c:v>332954</c:v>
                </c:pt>
                <c:pt idx="588">
                  <c:v>334109</c:v>
                </c:pt>
                <c:pt idx="589">
                  <c:v>335266</c:v>
                </c:pt>
                <c:pt idx="590">
                  <c:v>336425</c:v>
                </c:pt>
                <c:pt idx="591">
                  <c:v>337586</c:v>
                </c:pt>
                <c:pt idx="592">
                  <c:v>338749</c:v>
                </c:pt>
                <c:pt idx="593">
                  <c:v>339914</c:v>
                </c:pt>
                <c:pt idx="594">
                  <c:v>341081</c:v>
                </c:pt>
                <c:pt idx="595">
                  <c:v>342250</c:v>
                </c:pt>
                <c:pt idx="596">
                  <c:v>343421</c:v>
                </c:pt>
                <c:pt idx="597">
                  <c:v>344594</c:v>
                </c:pt>
                <c:pt idx="598">
                  <c:v>345769</c:v>
                </c:pt>
                <c:pt idx="599">
                  <c:v>346946</c:v>
                </c:pt>
                <c:pt idx="600">
                  <c:v>348125</c:v>
                </c:pt>
                <c:pt idx="601">
                  <c:v>349306</c:v>
                </c:pt>
                <c:pt idx="602">
                  <c:v>350489</c:v>
                </c:pt>
                <c:pt idx="603">
                  <c:v>351674</c:v>
                </c:pt>
                <c:pt idx="604">
                  <c:v>352861</c:v>
                </c:pt>
                <c:pt idx="605">
                  <c:v>354050</c:v>
                </c:pt>
                <c:pt idx="606">
                  <c:v>355241</c:v>
                </c:pt>
                <c:pt idx="607">
                  <c:v>356434</c:v>
                </c:pt>
                <c:pt idx="608">
                  <c:v>357629</c:v>
                </c:pt>
                <c:pt idx="609">
                  <c:v>358826</c:v>
                </c:pt>
                <c:pt idx="610">
                  <c:v>360025</c:v>
                </c:pt>
                <c:pt idx="611">
                  <c:v>361226</c:v>
                </c:pt>
                <c:pt idx="612">
                  <c:v>362429</c:v>
                </c:pt>
                <c:pt idx="613">
                  <c:v>363634</c:v>
                </c:pt>
                <c:pt idx="614">
                  <c:v>364841</c:v>
                </c:pt>
                <c:pt idx="615">
                  <c:v>366050</c:v>
                </c:pt>
                <c:pt idx="616">
                  <c:v>367261</c:v>
                </c:pt>
                <c:pt idx="617">
                  <c:v>368474</c:v>
                </c:pt>
                <c:pt idx="618">
                  <c:v>369689</c:v>
                </c:pt>
                <c:pt idx="619">
                  <c:v>370906</c:v>
                </c:pt>
                <c:pt idx="620">
                  <c:v>372125</c:v>
                </c:pt>
                <c:pt idx="621">
                  <c:v>373346</c:v>
                </c:pt>
                <c:pt idx="622">
                  <c:v>374569</c:v>
                </c:pt>
                <c:pt idx="623">
                  <c:v>375794</c:v>
                </c:pt>
                <c:pt idx="624">
                  <c:v>377021</c:v>
                </c:pt>
                <c:pt idx="625">
                  <c:v>378250</c:v>
                </c:pt>
                <c:pt idx="626">
                  <c:v>379481</c:v>
                </c:pt>
                <c:pt idx="627">
                  <c:v>380714</c:v>
                </c:pt>
                <c:pt idx="628">
                  <c:v>381949</c:v>
                </c:pt>
                <c:pt idx="629">
                  <c:v>383186</c:v>
                </c:pt>
                <c:pt idx="630">
                  <c:v>384425</c:v>
                </c:pt>
                <c:pt idx="631">
                  <c:v>385666</c:v>
                </c:pt>
                <c:pt idx="632">
                  <c:v>386909</c:v>
                </c:pt>
                <c:pt idx="633">
                  <c:v>388154</c:v>
                </c:pt>
                <c:pt idx="634">
                  <c:v>389401</c:v>
                </c:pt>
                <c:pt idx="635">
                  <c:v>390650</c:v>
                </c:pt>
                <c:pt idx="636">
                  <c:v>391901</c:v>
                </c:pt>
                <c:pt idx="637">
                  <c:v>393154</c:v>
                </c:pt>
                <c:pt idx="638">
                  <c:v>394409</c:v>
                </c:pt>
                <c:pt idx="639">
                  <c:v>395666</c:v>
                </c:pt>
                <c:pt idx="640">
                  <c:v>396925</c:v>
                </c:pt>
                <c:pt idx="641">
                  <c:v>398186</c:v>
                </c:pt>
                <c:pt idx="642">
                  <c:v>399449</c:v>
                </c:pt>
                <c:pt idx="643">
                  <c:v>400714</c:v>
                </c:pt>
                <c:pt idx="644">
                  <c:v>401981</c:v>
                </c:pt>
                <c:pt idx="645">
                  <c:v>403250</c:v>
                </c:pt>
                <c:pt idx="646">
                  <c:v>404521</c:v>
                </c:pt>
                <c:pt idx="647">
                  <c:v>405794</c:v>
                </c:pt>
                <c:pt idx="648">
                  <c:v>407069</c:v>
                </c:pt>
                <c:pt idx="649">
                  <c:v>408346</c:v>
                </c:pt>
                <c:pt idx="650">
                  <c:v>409625</c:v>
                </c:pt>
                <c:pt idx="651">
                  <c:v>410906</c:v>
                </c:pt>
                <c:pt idx="652">
                  <c:v>412189</c:v>
                </c:pt>
                <c:pt idx="653">
                  <c:v>413474</c:v>
                </c:pt>
                <c:pt idx="654">
                  <c:v>414761</c:v>
                </c:pt>
                <c:pt idx="655">
                  <c:v>416050</c:v>
                </c:pt>
                <c:pt idx="656">
                  <c:v>417341</c:v>
                </c:pt>
                <c:pt idx="657">
                  <c:v>418634</c:v>
                </c:pt>
                <c:pt idx="658">
                  <c:v>419929</c:v>
                </c:pt>
                <c:pt idx="659">
                  <c:v>421226</c:v>
                </c:pt>
                <c:pt idx="660">
                  <c:v>422525</c:v>
                </c:pt>
                <c:pt idx="661">
                  <c:v>423826</c:v>
                </c:pt>
                <c:pt idx="662">
                  <c:v>425129</c:v>
                </c:pt>
                <c:pt idx="663">
                  <c:v>426434</c:v>
                </c:pt>
                <c:pt idx="664">
                  <c:v>427741</c:v>
                </c:pt>
                <c:pt idx="665">
                  <c:v>429050</c:v>
                </c:pt>
                <c:pt idx="666">
                  <c:v>430361</c:v>
                </c:pt>
                <c:pt idx="667">
                  <c:v>431674</c:v>
                </c:pt>
                <c:pt idx="668">
                  <c:v>432989</c:v>
                </c:pt>
                <c:pt idx="669">
                  <c:v>434306</c:v>
                </c:pt>
                <c:pt idx="670">
                  <c:v>435625</c:v>
                </c:pt>
                <c:pt idx="671">
                  <c:v>436946</c:v>
                </c:pt>
                <c:pt idx="672">
                  <c:v>438269</c:v>
                </c:pt>
                <c:pt idx="673">
                  <c:v>439594</c:v>
                </c:pt>
                <c:pt idx="674">
                  <c:v>440921</c:v>
                </c:pt>
                <c:pt idx="675">
                  <c:v>442250</c:v>
                </c:pt>
                <c:pt idx="676">
                  <c:v>443581</c:v>
                </c:pt>
                <c:pt idx="677">
                  <c:v>444914</c:v>
                </c:pt>
                <c:pt idx="678">
                  <c:v>446249</c:v>
                </c:pt>
                <c:pt idx="679">
                  <c:v>447586</c:v>
                </c:pt>
                <c:pt idx="680">
                  <c:v>448925</c:v>
                </c:pt>
                <c:pt idx="681">
                  <c:v>450266</c:v>
                </c:pt>
                <c:pt idx="682">
                  <c:v>451609</c:v>
                </c:pt>
                <c:pt idx="683">
                  <c:v>452954</c:v>
                </c:pt>
                <c:pt idx="684">
                  <c:v>454301</c:v>
                </c:pt>
                <c:pt idx="685">
                  <c:v>455650</c:v>
                </c:pt>
                <c:pt idx="686">
                  <c:v>457001</c:v>
                </c:pt>
                <c:pt idx="687">
                  <c:v>458354</c:v>
                </c:pt>
                <c:pt idx="688">
                  <c:v>459709</c:v>
                </c:pt>
                <c:pt idx="689">
                  <c:v>461066</c:v>
                </c:pt>
                <c:pt idx="690">
                  <c:v>462425</c:v>
                </c:pt>
                <c:pt idx="691">
                  <c:v>463786</c:v>
                </c:pt>
                <c:pt idx="692">
                  <c:v>465149</c:v>
                </c:pt>
                <c:pt idx="693">
                  <c:v>466514</c:v>
                </c:pt>
                <c:pt idx="694">
                  <c:v>467881</c:v>
                </c:pt>
                <c:pt idx="695">
                  <c:v>469250</c:v>
                </c:pt>
                <c:pt idx="696">
                  <c:v>470621</c:v>
                </c:pt>
                <c:pt idx="697">
                  <c:v>471994</c:v>
                </c:pt>
                <c:pt idx="698">
                  <c:v>473369</c:v>
                </c:pt>
                <c:pt idx="699">
                  <c:v>474746</c:v>
                </c:pt>
                <c:pt idx="700">
                  <c:v>476125</c:v>
                </c:pt>
                <c:pt idx="701">
                  <c:v>477506</c:v>
                </c:pt>
                <c:pt idx="702">
                  <c:v>478889</c:v>
                </c:pt>
                <c:pt idx="703">
                  <c:v>480274</c:v>
                </c:pt>
                <c:pt idx="704">
                  <c:v>481661</c:v>
                </c:pt>
                <c:pt idx="705">
                  <c:v>483050</c:v>
                </c:pt>
                <c:pt idx="706">
                  <c:v>484441</c:v>
                </c:pt>
                <c:pt idx="707">
                  <c:v>485834</c:v>
                </c:pt>
                <c:pt idx="708">
                  <c:v>487229</c:v>
                </c:pt>
                <c:pt idx="709">
                  <c:v>488626</c:v>
                </c:pt>
                <c:pt idx="710">
                  <c:v>490025</c:v>
                </c:pt>
                <c:pt idx="711">
                  <c:v>491426</c:v>
                </c:pt>
                <c:pt idx="712">
                  <c:v>492829</c:v>
                </c:pt>
                <c:pt idx="713">
                  <c:v>494234</c:v>
                </c:pt>
                <c:pt idx="714">
                  <c:v>495641</c:v>
                </c:pt>
                <c:pt idx="715">
                  <c:v>497050</c:v>
                </c:pt>
                <c:pt idx="716">
                  <c:v>498461</c:v>
                </c:pt>
                <c:pt idx="717">
                  <c:v>499874</c:v>
                </c:pt>
                <c:pt idx="718">
                  <c:v>501289</c:v>
                </c:pt>
                <c:pt idx="719">
                  <c:v>502706</c:v>
                </c:pt>
                <c:pt idx="720">
                  <c:v>504125</c:v>
                </c:pt>
                <c:pt idx="721">
                  <c:v>505546</c:v>
                </c:pt>
                <c:pt idx="722">
                  <c:v>506969</c:v>
                </c:pt>
                <c:pt idx="723">
                  <c:v>508394</c:v>
                </c:pt>
                <c:pt idx="724">
                  <c:v>509821</c:v>
                </c:pt>
                <c:pt idx="725">
                  <c:v>511250</c:v>
                </c:pt>
                <c:pt idx="726">
                  <c:v>512681</c:v>
                </c:pt>
                <c:pt idx="727">
                  <c:v>514114</c:v>
                </c:pt>
                <c:pt idx="728">
                  <c:v>515549</c:v>
                </c:pt>
                <c:pt idx="729">
                  <c:v>516986</c:v>
                </c:pt>
                <c:pt idx="730">
                  <c:v>518425</c:v>
                </c:pt>
                <c:pt idx="731">
                  <c:v>519866</c:v>
                </c:pt>
                <c:pt idx="732">
                  <c:v>521309</c:v>
                </c:pt>
                <c:pt idx="733">
                  <c:v>522754</c:v>
                </c:pt>
                <c:pt idx="734">
                  <c:v>524201</c:v>
                </c:pt>
                <c:pt idx="735">
                  <c:v>525650</c:v>
                </c:pt>
                <c:pt idx="736">
                  <c:v>527101</c:v>
                </c:pt>
                <c:pt idx="737">
                  <c:v>528554</c:v>
                </c:pt>
                <c:pt idx="738">
                  <c:v>530009</c:v>
                </c:pt>
                <c:pt idx="739">
                  <c:v>531466</c:v>
                </c:pt>
                <c:pt idx="740">
                  <c:v>532925</c:v>
                </c:pt>
                <c:pt idx="741">
                  <c:v>534386</c:v>
                </c:pt>
                <c:pt idx="742">
                  <c:v>535849</c:v>
                </c:pt>
                <c:pt idx="743">
                  <c:v>537314</c:v>
                </c:pt>
                <c:pt idx="744">
                  <c:v>538781</c:v>
                </c:pt>
                <c:pt idx="745">
                  <c:v>540250</c:v>
                </c:pt>
                <c:pt idx="746">
                  <c:v>541721</c:v>
                </c:pt>
                <c:pt idx="747">
                  <c:v>543194</c:v>
                </c:pt>
                <c:pt idx="748">
                  <c:v>544669</c:v>
                </c:pt>
                <c:pt idx="749">
                  <c:v>546146</c:v>
                </c:pt>
                <c:pt idx="750">
                  <c:v>547625</c:v>
                </c:pt>
                <c:pt idx="751">
                  <c:v>549106</c:v>
                </c:pt>
                <c:pt idx="752">
                  <c:v>550589</c:v>
                </c:pt>
                <c:pt idx="753">
                  <c:v>552074</c:v>
                </c:pt>
                <c:pt idx="754">
                  <c:v>553561</c:v>
                </c:pt>
                <c:pt idx="755">
                  <c:v>555050</c:v>
                </c:pt>
                <c:pt idx="756">
                  <c:v>556541</c:v>
                </c:pt>
                <c:pt idx="757">
                  <c:v>558034</c:v>
                </c:pt>
                <c:pt idx="758">
                  <c:v>559529</c:v>
                </c:pt>
                <c:pt idx="759">
                  <c:v>561026</c:v>
                </c:pt>
                <c:pt idx="760">
                  <c:v>562525</c:v>
                </c:pt>
                <c:pt idx="761">
                  <c:v>564026</c:v>
                </c:pt>
                <c:pt idx="762">
                  <c:v>565529</c:v>
                </c:pt>
                <c:pt idx="763">
                  <c:v>567034</c:v>
                </c:pt>
                <c:pt idx="764">
                  <c:v>568541</c:v>
                </c:pt>
                <c:pt idx="765">
                  <c:v>570050</c:v>
                </c:pt>
                <c:pt idx="766">
                  <c:v>571561</c:v>
                </c:pt>
                <c:pt idx="767">
                  <c:v>573074</c:v>
                </c:pt>
                <c:pt idx="768">
                  <c:v>574589</c:v>
                </c:pt>
                <c:pt idx="769">
                  <c:v>576106</c:v>
                </c:pt>
                <c:pt idx="770">
                  <c:v>577625</c:v>
                </c:pt>
                <c:pt idx="771">
                  <c:v>579146</c:v>
                </c:pt>
                <c:pt idx="772">
                  <c:v>580669</c:v>
                </c:pt>
                <c:pt idx="773">
                  <c:v>582194</c:v>
                </c:pt>
                <c:pt idx="774">
                  <c:v>583721</c:v>
                </c:pt>
                <c:pt idx="775">
                  <c:v>585250</c:v>
                </c:pt>
                <c:pt idx="776">
                  <c:v>586781</c:v>
                </c:pt>
                <c:pt idx="777">
                  <c:v>588314</c:v>
                </c:pt>
                <c:pt idx="778">
                  <c:v>589849</c:v>
                </c:pt>
                <c:pt idx="779">
                  <c:v>591386</c:v>
                </c:pt>
                <c:pt idx="780">
                  <c:v>592925</c:v>
                </c:pt>
                <c:pt idx="781">
                  <c:v>594466</c:v>
                </c:pt>
                <c:pt idx="782">
                  <c:v>596009</c:v>
                </c:pt>
                <c:pt idx="783">
                  <c:v>597554</c:v>
                </c:pt>
                <c:pt idx="784">
                  <c:v>599101</c:v>
                </c:pt>
                <c:pt idx="785">
                  <c:v>600650</c:v>
                </c:pt>
                <c:pt idx="786">
                  <c:v>602201</c:v>
                </c:pt>
                <c:pt idx="787">
                  <c:v>603754</c:v>
                </c:pt>
                <c:pt idx="788">
                  <c:v>605309</c:v>
                </c:pt>
                <c:pt idx="789">
                  <c:v>606866</c:v>
                </c:pt>
                <c:pt idx="790">
                  <c:v>608425</c:v>
                </c:pt>
                <c:pt idx="791">
                  <c:v>609986</c:v>
                </c:pt>
                <c:pt idx="792">
                  <c:v>611549</c:v>
                </c:pt>
                <c:pt idx="793">
                  <c:v>613114</c:v>
                </c:pt>
                <c:pt idx="794">
                  <c:v>614681</c:v>
                </c:pt>
                <c:pt idx="795">
                  <c:v>616250</c:v>
                </c:pt>
                <c:pt idx="796">
                  <c:v>617821</c:v>
                </c:pt>
                <c:pt idx="797">
                  <c:v>619394</c:v>
                </c:pt>
                <c:pt idx="798">
                  <c:v>620969</c:v>
                </c:pt>
                <c:pt idx="799">
                  <c:v>622546</c:v>
                </c:pt>
                <c:pt idx="800">
                  <c:v>624125</c:v>
                </c:pt>
                <c:pt idx="801">
                  <c:v>625706</c:v>
                </c:pt>
                <c:pt idx="802">
                  <c:v>627289</c:v>
                </c:pt>
                <c:pt idx="803">
                  <c:v>628874</c:v>
                </c:pt>
                <c:pt idx="804">
                  <c:v>630461</c:v>
                </c:pt>
                <c:pt idx="805">
                  <c:v>632050</c:v>
                </c:pt>
                <c:pt idx="806">
                  <c:v>633641</c:v>
                </c:pt>
                <c:pt idx="807">
                  <c:v>635234</c:v>
                </c:pt>
                <c:pt idx="808">
                  <c:v>636829</c:v>
                </c:pt>
                <c:pt idx="809">
                  <c:v>638426</c:v>
                </c:pt>
                <c:pt idx="810">
                  <c:v>640025</c:v>
                </c:pt>
                <c:pt idx="811">
                  <c:v>641626</c:v>
                </c:pt>
                <c:pt idx="812">
                  <c:v>643229</c:v>
                </c:pt>
                <c:pt idx="813">
                  <c:v>644834</c:v>
                </c:pt>
                <c:pt idx="814">
                  <c:v>646441</c:v>
                </c:pt>
                <c:pt idx="815">
                  <c:v>648050</c:v>
                </c:pt>
                <c:pt idx="816">
                  <c:v>649661</c:v>
                </c:pt>
                <c:pt idx="817">
                  <c:v>651274</c:v>
                </c:pt>
                <c:pt idx="818">
                  <c:v>652889</c:v>
                </c:pt>
                <c:pt idx="819">
                  <c:v>654506</c:v>
                </c:pt>
                <c:pt idx="820">
                  <c:v>656125</c:v>
                </c:pt>
                <c:pt idx="821">
                  <c:v>657746</c:v>
                </c:pt>
                <c:pt idx="822">
                  <c:v>659369</c:v>
                </c:pt>
                <c:pt idx="823">
                  <c:v>660994</c:v>
                </c:pt>
                <c:pt idx="824">
                  <c:v>662621</c:v>
                </c:pt>
                <c:pt idx="825">
                  <c:v>664250</c:v>
                </c:pt>
                <c:pt idx="826">
                  <c:v>665881</c:v>
                </c:pt>
                <c:pt idx="827">
                  <c:v>667514</c:v>
                </c:pt>
                <c:pt idx="828">
                  <c:v>669149</c:v>
                </c:pt>
                <c:pt idx="829">
                  <c:v>670786</c:v>
                </c:pt>
                <c:pt idx="830">
                  <c:v>672425</c:v>
                </c:pt>
                <c:pt idx="831">
                  <c:v>674066</c:v>
                </c:pt>
                <c:pt idx="832">
                  <c:v>675709</c:v>
                </c:pt>
                <c:pt idx="833">
                  <c:v>677354</c:v>
                </c:pt>
                <c:pt idx="834">
                  <c:v>679001</c:v>
                </c:pt>
                <c:pt idx="835">
                  <c:v>680650</c:v>
                </c:pt>
                <c:pt idx="836">
                  <c:v>682301</c:v>
                </c:pt>
                <c:pt idx="837">
                  <c:v>683954</c:v>
                </c:pt>
                <c:pt idx="838">
                  <c:v>685609</c:v>
                </c:pt>
                <c:pt idx="839">
                  <c:v>687266</c:v>
                </c:pt>
                <c:pt idx="840">
                  <c:v>688925</c:v>
                </c:pt>
                <c:pt idx="841">
                  <c:v>690586</c:v>
                </c:pt>
                <c:pt idx="842">
                  <c:v>692249</c:v>
                </c:pt>
                <c:pt idx="843">
                  <c:v>693914</c:v>
                </c:pt>
                <c:pt idx="844">
                  <c:v>695581</c:v>
                </c:pt>
                <c:pt idx="845">
                  <c:v>697250</c:v>
                </c:pt>
                <c:pt idx="846">
                  <c:v>698921</c:v>
                </c:pt>
                <c:pt idx="847">
                  <c:v>700594</c:v>
                </c:pt>
                <c:pt idx="848">
                  <c:v>702269</c:v>
                </c:pt>
                <c:pt idx="849">
                  <c:v>703946</c:v>
                </c:pt>
                <c:pt idx="850">
                  <c:v>705625</c:v>
                </c:pt>
                <c:pt idx="851">
                  <c:v>707306</c:v>
                </c:pt>
                <c:pt idx="852">
                  <c:v>708989</c:v>
                </c:pt>
                <c:pt idx="853">
                  <c:v>710674</c:v>
                </c:pt>
                <c:pt idx="854">
                  <c:v>712361</c:v>
                </c:pt>
                <c:pt idx="855">
                  <c:v>714050</c:v>
                </c:pt>
                <c:pt idx="856">
                  <c:v>715741</c:v>
                </c:pt>
                <c:pt idx="857">
                  <c:v>717434</c:v>
                </c:pt>
                <c:pt idx="858">
                  <c:v>719129</c:v>
                </c:pt>
                <c:pt idx="859">
                  <c:v>720826</c:v>
                </c:pt>
                <c:pt idx="860">
                  <c:v>722525</c:v>
                </c:pt>
                <c:pt idx="861">
                  <c:v>724226</c:v>
                </c:pt>
                <c:pt idx="862">
                  <c:v>725929</c:v>
                </c:pt>
                <c:pt idx="863">
                  <c:v>727634</c:v>
                </c:pt>
                <c:pt idx="864">
                  <c:v>729341</c:v>
                </c:pt>
                <c:pt idx="865">
                  <c:v>731050</c:v>
                </c:pt>
                <c:pt idx="866">
                  <c:v>732761</c:v>
                </c:pt>
                <c:pt idx="867">
                  <c:v>734474</c:v>
                </c:pt>
                <c:pt idx="868">
                  <c:v>736189</c:v>
                </c:pt>
                <c:pt idx="869">
                  <c:v>737906</c:v>
                </c:pt>
                <c:pt idx="870">
                  <c:v>739625</c:v>
                </c:pt>
                <c:pt idx="871">
                  <c:v>741346</c:v>
                </c:pt>
                <c:pt idx="872">
                  <c:v>743069</c:v>
                </c:pt>
                <c:pt idx="873">
                  <c:v>744794</c:v>
                </c:pt>
                <c:pt idx="874">
                  <c:v>746521</c:v>
                </c:pt>
                <c:pt idx="875">
                  <c:v>748250</c:v>
                </c:pt>
                <c:pt idx="876">
                  <c:v>749981</c:v>
                </c:pt>
                <c:pt idx="877">
                  <c:v>751714</c:v>
                </c:pt>
                <c:pt idx="878">
                  <c:v>753449</c:v>
                </c:pt>
                <c:pt idx="879">
                  <c:v>755186</c:v>
                </c:pt>
                <c:pt idx="880">
                  <c:v>756925</c:v>
                </c:pt>
                <c:pt idx="881">
                  <c:v>758666</c:v>
                </c:pt>
                <c:pt idx="882">
                  <c:v>760409</c:v>
                </c:pt>
                <c:pt idx="883">
                  <c:v>762154</c:v>
                </c:pt>
                <c:pt idx="884">
                  <c:v>763901</c:v>
                </c:pt>
                <c:pt idx="885">
                  <c:v>765650</c:v>
                </c:pt>
                <c:pt idx="886">
                  <c:v>767401</c:v>
                </c:pt>
                <c:pt idx="887">
                  <c:v>769154</c:v>
                </c:pt>
                <c:pt idx="888">
                  <c:v>770909</c:v>
                </c:pt>
                <c:pt idx="889">
                  <c:v>772666</c:v>
                </c:pt>
                <c:pt idx="890">
                  <c:v>774425</c:v>
                </c:pt>
                <c:pt idx="891">
                  <c:v>776186</c:v>
                </c:pt>
                <c:pt idx="892">
                  <c:v>777949</c:v>
                </c:pt>
                <c:pt idx="893">
                  <c:v>779714</c:v>
                </c:pt>
                <c:pt idx="894">
                  <c:v>781481</c:v>
                </c:pt>
                <c:pt idx="895">
                  <c:v>783250</c:v>
                </c:pt>
                <c:pt idx="896">
                  <c:v>785021</c:v>
                </c:pt>
                <c:pt idx="897">
                  <c:v>786794</c:v>
                </c:pt>
                <c:pt idx="898">
                  <c:v>788569</c:v>
                </c:pt>
                <c:pt idx="899">
                  <c:v>790346</c:v>
                </c:pt>
                <c:pt idx="900">
                  <c:v>792125</c:v>
                </c:pt>
                <c:pt idx="901">
                  <c:v>793906</c:v>
                </c:pt>
                <c:pt idx="902">
                  <c:v>795689</c:v>
                </c:pt>
                <c:pt idx="903">
                  <c:v>797474</c:v>
                </c:pt>
                <c:pt idx="904">
                  <c:v>799261</c:v>
                </c:pt>
                <c:pt idx="905">
                  <c:v>801050</c:v>
                </c:pt>
                <c:pt idx="906">
                  <c:v>802841</c:v>
                </c:pt>
                <c:pt idx="907">
                  <c:v>804634</c:v>
                </c:pt>
                <c:pt idx="908">
                  <c:v>806429</c:v>
                </c:pt>
                <c:pt idx="909">
                  <c:v>808226</c:v>
                </c:pt>
                <c:pt idx="910">
                  <c:v>810025</c:v>
                </c:pt>
                <c:pt idx="911">
                  <c:v>811826</c:v>
                </c:pt>
                <c:pt idx="912">
                  <c:v>813629</c:v>
                </c:pt>
                <c:pt idx="913">
                  <c:v>815434</c:v>
                </c:pt>
                <c:pt idx="914">
                  <c:v>817241</c:v>
                </c:pt>
                <c:pt idx="915">
                  <c:v>819050</c:v>
                </c:pt>
                <c:pt idx="916">
                  <c:v>820861</c:v>
                </c:pt>
                <c:pt idx="917">
                  <c:v>822674</c:v>
                </c:pt>
                <c:pt idx="918">
                  <c:v>824489</c:v>
                </c:pt>
                <c:pt idx="919">
                  <c:v>826306</c:v>
                </c:pt>
                <c:pt idx="920">
                  <c:v>828125</c:v>
                </c:pt>
                <c:pt idx="921">
                  <c:v>829946</c:v>
                </c:pt>
                <c:pt idx="922">
                  <c:v>831769</c:v>
                </c:pt>
                <c:pt idx="923">
                  <c:v>833594</c:v>
                </c:pt>
                <c:pt idx="924">
                  <c:v>835421</c:v>
                </c:pt>
                <c:pt idx="925">
                  <c:v>837250</c:v>
                </c:pt>
                <c:pt idx="926">
                  <c:v>839081</c:v>
                </c:pt>
                <c:pt idx="927">
                  <c:v>840914</c:v>
                </c:pt>
                <c:pt idx="928">
                  <c:v>842749</c:v>
                </c:pt>
                <c:pt idx="929">
                  <c:v>844586</c:v>
                </c:pt>
                <c:pt idx="930">
                  <c:v>846425</c:v>
                </c:pt>
                <c:pt idx="931">
                  <c:v>848266</c:v>
                </c:pt>
                <c:pt idx="932">
                  <c:v>850109</c:v>
                </c:pt>
                <c:pt idx="933">
                  <c:v>851954</c:v>
                </c:pt>
                <c:pt idx="934">
                  <c:v>853801</c:v>
                </c:pt>
                <c:pt idx="935">
                  <c:v>855650</c:v>
                </c:pt>
                <c:pt idx="936">
                  <c:v>857501</c:v>
                </c:pt>
                <c:pt idx="937">
                  <c:v>859354</c:v>
                </c:pt>
                <c:pt idx="938">
                  <c:v>861209</c:v>
                </c:pt>
                <c:pt idx="939">
                  <c:v>863066</c:v>
                </c:pt>
                <c:pt idx="940">
                  <c:v>864925</c:v>
                </c:pt>
                <c:pt idx="941">
                  <c:v>866786</c:v>
                </c:pt>
                <c:pt idx="942">
                  <c:v>868649</c:v>
                </c:pt>
                <c:pt idx="943">
                  <c:v>870514</c:v>
                </c:pt>
                <c:pt idx="944">
                  <c:v>872381</c:v>
                </c:pt>
                <c:pt idx="945">
                  <c:v>874250</c:v>
                </c:pt>
                <c:pt idx="946">
                  <c:v>876121</c:v>
                </c:pt>
                <c:pt idx="947">
                  <c:v>877994</c:v>
                </c:pt>
                <c:pt idx="948">
                  <c:v>879869</c:v>
                </c:pt>
                <c:pt idx="949">
                  <c:v>881746</c:v>
                </c:pt>
                <c:pt idx="950">
                  <c:v>883625</c:v>
                </c:pt>
                <c:pt idx="951">
                  <c:v>885506</c:v>
                </c:pt>
                <c:pt idx="952">
                  <c:v>887389</c:v>
                </c:pt>
                <c:pt idx="953">
                  <c:v>889274</c:v>
                </c:pt>
                <c:pt idx="954">
                  <c:v>891161</c:v>
                </c:pt>
                <c:pt idx="955">
                  <c:v>893050</c:v>
                </c:pt>
                <c:pt idx="956">
                  <c:v>894941</c:v>
                </c:pt>
                <c:pt idx="957">
                  <c:v>896834</c:v>
                </c:pt>
                <c:pt idx="958">
                  <c:v>898729</c:v>
                </c:pt>
                <c:pt idx="959">
                  <c:v>900626</c:v>
                </c:pt>
                <c:pt idx="960">
                  <c:v>902525</c:v>
                </c:pt>
                <c:pt idx="961">
                  <c:v>904426</c:v>
                </c:pt>
                <c:pt idx="962">
                  <c:v>906329</c:v>
                </c:pt>
                <c:pt idx="963">
                  <c:v>908234</c:v>
                </c:pt>
                <c:pt idx="964">
                  <c:v>910141</c:v>
                </c:pt>
                <c:pt idx="965">
                  <c:v>912050</c:v>
                </c:pt>
                <c:pt idx="966">
                  <c:v>913961</c:v>
                </c:pt>
                <c:pt idx="967">
                  <c:v>915874</c:v>
                </c:pt>
                <c:pt idx="968">
                  <c:v>917789</c:v>
                </c:pt>
                <c:pt idx="969">
                  <c:v>919706</c:v>
                </c:pt>
                <c:pt idx="970">
                  <c:v>921625</c:v>
                </c:pt>
                <c:pt idx="971">
                  <c:v>923546</c:v>
                </c:pt>
                <c:pt idx="972">
                  <c:v>925469</c:v>
                </c:pt>
                <c:pt idx="973">
                  <c:v>927394</c:v>
                </c:pt>
                <c:pt idx="974">
                  <c:v>929321</c:v>
                </c:pt>
                <c:pt idx="975">
                  <c:v>931250</c:v>
                </c:pt>
                <c:pt idx="976">
                  <c:v>933181</c:v>
                </c:pt>
                <c:pt idx="977">
                  <c:v>935114</c:v>
                </c:pt>
                <c:pt idx="978">
                  <c:v>937049</c:v>
                </c:pt>
                <c:pt idx="979">
                  <c:v>938986</c:v>
                </c:pt>
                <c:pt idx="980">
                  <c:v>940925</c:v>
                </c:pt>
                <c:pt idx="981">
                  <c:v>942866</c:v>
                </c:pt>
                <c:pt idx="982">
                  <c:v>944809</c:v>
                </c:pt>
                <c:pt idx="983">
                  <c:v>946754</c:v>
                </c:pt>
                <c:pt idx="984">
                  <c:v>948701</c:v>
                </c:pt>
                <c:pt idx="985">
                  <c:v>950650</c:v>
                </c:pt>
                <c:pt idx="986">
                  <c:v>952601</c:v>
                </c:pt>
                <c:pt idx="987">
                  <c:v>954554</c:v>
                </c:pt>
                <c:pt idx="988">
                  <c:v>956509</c:v>
                </c:pt>
                <c:pt idx="989">
                  <c:v>958466</c:v>
                </c:pt>
                <c:pt idx="990">
                  <c:v>960425</c:v>
                </c:pt>
                <c:pt idx="991">
                  <c:v>962386</c:v>
                </c:pt>
                <c:pt idx="992">
                  <c:v>964349</c:v>
                </c:pt>
                <c:pt idx="993">
                  <c:v>966314</c:v>
                </c:pt>
                <c:pt idx="994">
                  <c:v>968281</c:v>
                </c:pt>
                <c:pt idx="995">
                  <c:v>970250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BAC-4197-9DC3-86B044C48AF6}"/>
            </c:ext>
          </c:extLst>
        </c:ser>
        <c:ser>
          <c:idx val="3"/>
          <c:order val="3"/>
          <c:tx>
            <c:strRef>
              <c:f>Tabelle1!$D$1</c:f>
              <c:strCache>
                <c:ptCount val="1"/>
                <c:pt idx="0">
                  <c:v>Algorithm 3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Tabelle1!$D$6:$D$1001</c:f>
              <c:numCache>
                <c:formatCode>General</c:formatCode>
                <c:ptCount val="996"/>
                <c:pt idx="0">
                  <c:v>85</c:v>
                </c:pt>
                <c:pt idx="1">
                  <c:v>95.2</c:v>
                </c:pt>
                <c:pt idx="2">
                  <c:v>105.8</c:v>
                </c:pt>
                <c:pt idx="3">
                  <c:v>116.8</c:v>
                </c:pt>
                <c:pt idx="4">
                  <c:v>128.19999999999999</c:v>
                </c:pt>
                <c:pt idx="5">
                  <c:v>140</c:v>
                </c:pt>
                <c:pt idx="6">
                  <c:v>152.19999999999999</c:v>
                </c:pt>
                <c:pt idx="7">
                  <c:v>164.8</c:v>
                </c:pt>
                <c:pt idx="8">
                  <c:v>177.8</c:v>
                </c:pt>
                <c:pt idx="9">
                  <c:v>191.2</c:v>
                </c:pt>
                <c:pt idx="10">
                  <c:v>205</c:v>
                </c:pt>
                <c:pt idx="11">
                  <c:v>219.2</c:v>
                </c:pt>
                <c:pt idx="12">
                  <c:v>233.8</c:v>
                </c:pt>
                <c:pt idx="13">
                  <c:v>248.8</c:v>
                </c:pt>
                <c:pt idx="14">
                  <c:v>264.2</c:v>
                </c:pt>
                <c:pt idx="15">
                  <c:v>280</c:v>
                </c:pt>
                <c:pt idx="16">
                  <c:v>296.2</c:v>
                </c:pt>
                <c:pt idx="17">
                  <c:v>312.8</c:v>
                </c:pt>
                <c:pt idx="18">
                  <c:v>329.8</c:v>
                </c:pt>
                <c:pt idx="19">
                  <c:v>347.20000000000005</c:v>
                </c:pt>
                <c:pt idx="20">
                  <c:v>365</c:v>
                </c:pt>
                <c:pt idx="21">
                  <c:v>383.20000000000005</c:v>
                </c:pt>
                <c:pt idx="22">
                  <c:v>401.8</c:v>
                </c:pt>
                <c:pt idx="23">
                  <c:v>420.8</c:v>
                </c:pt>
                <c:pt idx="24">
                  <c:v>440.20000000000005</c:v>
                </c:pt>
                <c:pt idx="25">
                  <c:v>460</c:v>
                </c:pt>
                <c:pt idx="26">
                  <c:v>480.20000000000005</c:v>
                </c:pt>
                <c:pt idx="27">
                  <c:v>500.8</c:v>
                </c:pt>
                <c:pt idx="28">
                  <c:v>521.79999999999995</c:v>
                </c:pt>
                <c:pt idx="29">
                  <c:v>543.20000000000005</c:v>
                </c:pt>
                <c:pt idx="30">
                  <c:v>565</c:v>
                </c:pt>
                <c:pt idx="31">
                  <c:v>587.20000000000005</c:v>
                </c:pt>
                <c:pt idx="32">
                  <c:v>609.79999999999995</c:v>
                </c:pt>
                <c:pt idx="33">
                  <c:v>632.79999999999995</c:v>
                </c:pt>
                <c:pt idx="34">
                  <c:v>656.2</c:v>
                </c:pt>
                <c:pt idx="35">
                  <c:v>680</c:v>
                </c:pt>
                <c:pt idx="36">
                  <c:v>704.2</c:v>
                </c:pt>
                <c:pt idx="37">
                  <c:v>728.8</c:v>
                </c:pt>
                <c:pt idx="38">
                  <c:v>753.8</c:v>
                </c:pt>
                <c:pt idx="39">
                  <c:v>779.2</c:v>
                </c:pt>
                <c:pt idx="40">
                  <c:v>805</c:v>
                </c:pt>
                <c:pt idx="41">
                  <c:v>831.2</c:v>
                </c:pt>
                <c:pt idx="42">
                  <c:v>857.8</c:v>
                </c:pt>
                <c:pt idx="43">
                  <c:v>884.80000000000007</c:v>
                </c:pt>
                <c:pt idx="44">
                  <c:v>912.2</c:v>
                </c:pt>
                <c:pt idx="45">
                  <c:v>940</c:v>
                </c:pt>
                <c:pt idx="46">
                  <c:v>968.2</c:v>
                </c:pt>
                <c:pt idx="47">
                  <c:v>996.80000000000007</c:v>
                </c:pt>
                <c:pt idx="48">
                  <c:v>1025.8000000000002</c:v>
                </c:pt>
                <c:pt idx="49">
                  <c:v>1055.2</c:v>
                </c:pt>
                <c:pt idx="50">
                  <c:v>1085</c:v>
                </c:pt>
                <c:pt idx="51">
                  <c:v>1115.2</c:v>
                </c:pt>
                <c:pt idx="52">
                  <c:v>1145.8000000000002</c:v>
                </c:pt>
                <c:pt idx="53">
                  <c:v>1176.8000000000002</c:v>
                </c:pt>
                <c:pt idx="54">
                  <c:v>1208.2</c:v>
                </c:pt>
                <c:pt idx="55">
                  <c:v>1240</c:v>
                </c:pt>
                <c:pt idx="56">
                  <c:v>1272.2</c:v>
                </c:pt>
                <c:pt idx="57">
                  <c:v>1304.8000000000002</c:v>
                </c:pt>
                <c:pt idx="58">
                  <c:v>1337.8000000000002</c:v>
                </c:pt>
                <c:pt idx="59">
                  <c:v>1371.2</c:v>
                </c:pt>
                <c:pt idx="60">
                  <c:v>1405</c:v>
                </c:pt>
                <c:pt idx="61">
                  <c:v>1439.2</c:v>
                </c:pt>
                <c:pt idx="62">
                  <c:v>1473.8000000000002</c:v>
                </c:pt>
                <c:pt idx="63">
                  <c:v>1508.8000000000002</c:v>
                </c:pt>
                <c:pt idx="64">
                  <c:v>1544.2</c:v>
                </c:pt>
                <c:pt idx="65">
                  <c:v>1580</c:v>
                </c:pt>
                <c:pt idx="66">
                  <c:v>1616.2</c:v>
                </c:pt>
                <c:pt idx="67">
                  <c:v>1652.8</c:v>
                </c:pt>
                <c:pt idx="68">
                  <c:v>1689.8000000000002</c:v>
                </c:pt>
                <c:pt idx="69">
                  <c:v>1727.2</c:v>
                </c:pt>
                <c:pt idx="70">
                  <c:v>1765</c:v>
                </c:pt>
                <c:pt idx="71">
                  <c:v>1803.2</c:v>
                </c:pt>
                <c:pt idx="72">
                  <c:v>1841.8</c:v>
                </c:pt>
                <c:pt idx="73">
                  <c:v>1880.8000000000002</c:v>
                </c:pt>
                <c:pt idx="74">
                  <c:v>1920.2</c:v>
                </c:pt>
                <c:pt idx="75">
                  <c:v>1960</c:v>
                </c:pt>
                <c:pt idx="76">
                  <c:v>2000.2</c:v>
                </c:pt>
                <c:pt idx="77">
                  <c:v>2040.8000000000002</c:v>
                </c:pt>
                <c:pt idx="78">
                  <c:v>2081.8000000000002</c:v>
                </c:pt>
                <c:pt idx="79">
                  <c:v>2123.1999999999998</c:v>
                </c:pt>
                <c:pt idx="80">
                  <c:v>2165</c:v>
                </c:pt>
                <c:pt idx="81">
                  <c:v>2207.1999999999998</c:v>
                </c:pt>
                <c:pt idx="82">
                  <c:v>2249.8000000000002</c:v>
                </c:pt>
                <c:pt idx="83">
                  <c:v>2292.8000000000002</c:v>
                </c:pt>
                <c:pt idx="84">
                  <c:v>2336.1999999999998</c:v>
                </c:pt>
                <c:pt idx="85">
                  <c:v>2380</c:v>
                </c:pt>
                <c:pt idx="86">
                  <c:v>2424.1999999999998</c:v>
                </c:pt>
                <c:pt idx="87">
                  <c:v>2468.8000000000002</c:v>
                </c:pt>
                <c:pt idx="88">
                  <c:v>2513.8000000000002</c:v>
                </c:pt>
                <c:pt idx="89">
                  <c:v>2559.1999999999998</c:v>
                </c:pt>
                <c:pt idx="90">
                  <c:v>2605</c:v>
                </c:pt>
                <c:pt idx="91">
                  <c:v>2651.2000000000003</c:v>
                </c:pt>
                <c:pt idx="92">
                  <c:v>2697.8</c:v>
                </c:pt>
                <c:pt idx="93">
                  <c:v>2744.8</c:v>
                </c:pt>
                <c:pt idx="94">
                  <c:v>2792.2</c:v>
                </c:pt>
                <c:pt idx="95">
                  <c:v>2840</c:v>
                </c:pt>
                <c:pt idx="96">
                  <c:v>2888.2000000000003</c:v>
                </c:pt>
                <c:pt idx="97">
                  <c:v>2936.8</c:v>
                </c:pt>
                <c:pt idx="98">
                  <c:v>2985.8</c:v>
                </c:pt>
                <c:pt idx="99">
                  <c:v>3035.2000000000003</c:v>
                </c:pt>
                <c:pt idx="100">
                  <c:v>3085</c:v>
                </c:pt>
                <c:pt idx="101">
                  <c:v>3135.2000000000003</c:v>
                </c:pt>
                <c:pt idx="102">
                  <c:v>3185.8</c:v>
                </c:pt>
                <c:pt idx="103">
                  <c:v>3236.8</c:v>
                </c:pt>
                <c:pt idx="104">
                  <c:v>3288.2000000000003</c:v>
                </c:pt>
                <c:pt idx="105">
                  <c:v>3340</c:v>
                </c:pt>
                <c:pt idx="106">
                  <c:v>3392.2000000000003</c:v>
                </c:pt>
                <c:pt idx="107">
                  <c:v>3444.8</c:v>
                </c:pt>
                <c:pt idx="108">
                  <c:v>3497.8</c:v>
                </c:pt>
                <c:pt idx="109">
                  <c:v>3551.2000000000003</c:v>
                </c:pt>
                <c:pt idx="110">
                  <c:v>3605</c:v>
                </c:pt>
                <c:pt idx="111">
                  <c:v>3659.2000000000003</c:v>
                </c:pt>
                <c:pt idx="112">
                  <c:v>3713.8</c:v>
                </c:pt>
                <c:pt idx="113">
                  <c:v>3768.8</c:v>
                </c:pt>
                <c:pt idx="114">
                  <c:v>3824.2000000000003</c:v>
                </c:pt>
                <c:pt idx="115">
                  <c:v>3880</c:v>
                </c:pt>
                <c:pt idx="116">
                  <c:v>3936.2000000000003</c:v>
                </c:pt>
                <c:pt idx="117">
                  <c:v>3992.8</c:v>
                </c:pt>
                <c:pt idx="118">
                  <c:v>4049.8</c:v>
                </c:pt>
                <c:pt idx="119">
                  <c:v>4107.2000000000007</c:v>
                </c:pt>
                <c:pt idx="120">
                  <c:v>4165</c:v>
                </c:pt>
                <c:pt idx="121">
                  <c:v>4223.2000000000007</c:v>
                </c:pt>
                <c:pt idx="122">
                  <c:v>4281.8</c:v>
                </c:pt>
                <c:pt idx="123">
                  <c:v>4340.8</c:v>
                </c:pt>
                <c:pt idx="124">
                  <c:v>4400.2000000000007</c:v>
                </c:pt>
                <c:pt idx="125">
                  <c:v>4460</c:v>
                </c:pt>
                <c:pt idx="126">
                  <c:v>4520.2000000000007</c:v>
                </c:pt>
                <c:pt idx="127">
                  <c:v>4580.8</c:v>
                </c:pt>
                <c:pt idx="128">
                  <c:v>4641.8</c:v>
                </c:pt>
                <c:pt idx="129">
                  <c:v>4703.2000000000007</c:v>
                </c:pt>
                <c:pt idx="130">
                  <c:v>4765</c:v>
                </c:pt>
                <c:pt idx="131">
                  <c:v>4827.2000000000007</c:v>
                </c:pt>
                <c:pt idx="132">
                  <c:v>4889.8</c:v>
                </c:pt>
                <c:pt idx="133">
                  <c:v>4952.8</c:v>
                </c:pt>
                <c:pt idx="134">
                  <c:v>5016.2000000000007</c:v>
                </c:pt>
                <c:pt idx="135">
                  <c:v>5080</c:v>
                </c:pt>
                <c:pt idx="136">
                  <c:v>5144.2000000000007</c:v>
                </c:pt>
                <c:pt idx="137">
                  <c:v>5208.8</c:v>
                </c:pt>
                <c:pt idx="138">
                  <c:v>5273.8</c:v>
                </c:pt>
                <c:pt idx="139">
                  <c:v>5339.2</c:v>
                </c:pt>
                <c:pt idx="140">
                  <c:v>5405</c:v>
                </c:pt>
                <c:pt idx="141">
                  <c:v>5471.2000000000007</c:v>
                </c:pt>
                <c:pt idx="142">
                  <c:v>5537.8</c:v>
                </c:pt>
                <c:pt idx="143">
                  <c:v>5604.8</c:v>
                </c:pt>
                <c:pt idx="144">
                  <c:v>5672.2</c:v>
                </c:pt>
                <c:pt idx="145">
                  <c:v>5740</c:v>
                </c:pt>
                <c:pt idx="146">
                  <c:v>5808.2000000000007</c:v>
                </c:pt>
                <c:pt idx="147">
                  <c:v>5876.8</c:v>
                </c:pt>
                <c:pt idx="148">
                  <c:v>5945.8</c:v>
                </c:pt>
                <c:pt idx="149">
                  <c:v>6015.2</c:v>
                </c:pt>
                <c:pt idx="150">
                  <c:v>6085</c:v>
                </c:pt>
                <c:pt idx="151">
                  <c:v>6155.2000000000007</c:v>
                </c:pt>
                <c:pt idx="152">
                  <c:v>6225.8</c:v>
                </c:pt>
                <c:pt idx="153">
                  <c:v>6296.8</c:v>
                </c:pt>
                <c:pt idx="154">
                  <c:v>6368.2</c:v>
                </c:pt>
                <c:pt idx="155">
                  <c:v>6440</c:v>
                </c:pt>
                <c:pt idx="156">
                  <c:v>6512.2000000000007</c:v>
                </c:pt>
                <c:pt idx="157">
                  <c:v>6584.8</c:v>
                </c:pt>
                <c:pt idx="158">
                  <c:v>6657.8</c:v>
                </c:pt>
                <c:pt idx="159">
                  <c:v>6731.2000000000007</c:v>
                </c:pt>
                <c:pt idx="160">
                  <c:v>6805</c:v>
                </c:pt>
                <c:pt idx="161">
                  <c:v>6879.2000000000007</c:v>
                </c:pt>
                <c:pt idx="162">
                  <c:v>6953.8</c:v>
                </c:pt>
                <c:pt idx="163">
                  <c:v>7028.8</c:v>
                </c:pt>
                <c:pt idx="164">
                  <c:v>7104.2000000000007</c:v>
                </c:pt>
                <c:pt idx="165">
                  <c:v>7180</c:v>
                </c:pt>
                <c:pt idx="166">
                  <c:v>7256.2000000000007</c:v>
                </c:pt>
                <c:pt idx="167">
                  <c:v>7332.8</c:v>
                </c:pt>
                <c:pt idx="168">
                  <c:v>7409.8</c:v>
                </c:pt>
                <c:pt idx="169">
                  <c:v>7487.2000000000007</c:v>
                </c:pt>
                <c:pt idx="170">
                  <c:v>7565</c:v>
                </c:pt>
                <c:pt idx="171">
                  <c:v>7643.2000000000007</c:v>
                </c:pt>
                <c:pt idx="172">
                  <c:v>7721.8</c:v>
                </c:pt>
                <c:pt idx="173">
                  <c:v>7800.8</c:v>
                </c:pt>
                <c:pt idx="174">
                  <c:v>7880.2000000000007</c:v>
                </c:pt>
                <c:pt idx="175">
                  <c:v>7960</c:v>
                </c:pt>
                <c:pt idx="176">
                  <c:v>8040.2000000000007</c:v>
                </c:pt>
                <c:pt idx="177">
                  <c:v>8120.8</c:v>
                </c:pt>
                <c:pt idx="178">
                  <c:v>8201.7999999999993</c:v>
                </c:pt>
                <c:pt idx="179">
                  <c:v>8283.2000000000007</c:v>
                </c:pt>
                <c:pt idx="180">
                  <c:v>8365</c:v>
                </c:pt>
                <c:pt idx="181">
                  <c:v>8447.2000000000007</c:v>
                </c:pt>
                <c:pt idx="182">
                  <c:v>8529.7999999999993</c:v>
                </c:pt>
                <c:pt idx="183">
                  <c:v>8612.7999999999993</c:v>
                </c:pt>
                <c:pt idx="184">
                  <c:v>8696.2000000000007</c:v>
                </c:pt>
                <c:pt idx="185">
                  <c:v>8780</c:v>
                </c:pt>
                <c:pt idx="186">
                  <c:v>8864.2000000000007</c:v>
                </c:pt>
                <c:pt idx="187">
                  <c:v>8948.8000000000011</c:v>
                </c:pt>
                <c:pt idx="188">
                  <c:v>9033.7999999999993</c:v>
                </c:pt>
                <c:pt idx="189">
                  <c:v>9119.2000000000007</c:v>
                </c:pt>
                <c:pt idx="190">
                  <c:v>9205</c:v>
                </c:pt>
                <c:pt idx="191">
                  <c:v>9291.2000000000007</c:v>
                </c:pt>
                <c:pt idx="192">
                  <c:v>9377.8000000000011</c:v>
                </c:pt>
                <c:pt idx="193">
                  <c:v>9464.7999999999993</c:v>
                </c:pt>
                <c:pt idx="194">
                  <c:v>9552.2000000000007</c:v>
                </c:pt>
                <c:pt idx="195">
                  <c:v>9640</c:v>
                </c:pt>
                <c:pt idx="196">
                  <c:v>9728.2000000000007</c:v>
                </c:pt>
                <c:pt idx="197">
                  <c:v>9816.8000000000011</c:v>
                </c:pt>
                <c:pt idx="198">
                  <c:v>9905.8000000000011</c:v>
                </c:pt>
                <c:pt idx="199">
                  <c:v>9995.2000000000007</c:v>
                </c:pt>
                <c:pt idx="200">
                  <c:v>10085</c:v>
                </c:pt>
                <c:pt idx="201">
                  <c:v>10175.200000000001</c:v>
                </c:pt>
                <c:pt idx="202">
                  <c:v>10265.800000000001</c:v>
                </c:pt>
                <c:pt idx="203">
                  <c:v>10356.800000000001</c:v>
                </c:pt>
                <c:pt idx="204">
                  <c:v>10448.200000000001</c:v>
                </c:pt>
                <c:pt idx="205">
                  <c:v>10540</c:v>
                </c:pt>
                <c:pt idx="206">
                  <c:v>10632.2</c:v>
                </c:pt>
                <c:pt idx="207">
                  <c:v>10724.800000000001</c:v>
                </c:pt>
                <c:pt idx="208">
                  <c:v>10817.800000000001</c:v>
                </c:pt>
                <c:pt idx="209">
                  <c:v>10911.2</c:v>
                </c:pt>
                <c:pt idx="210">
                  <c:v>11005</c:v>
                </c:pt>
                <c:pt idx="211">
                  <c:v>11099.2</c:v>
                </c:pt>
                <c:pt idx="212">
                  <c:v>11193.800000000001</c:v>
                </c:pt>
                <c:pt idx="213">
                  <c:v>11288.800000000001</c:v>
                </c:pt>
                <c:pt idx="214">
                  <c:v>11384.2</c:v>
                </c:pt>
                <c:pt idx="215">
                  <c:v>11480</c:v>
                </c:pt>
                <c:pt idx="216">
                  <c:v>11576.2</c:v>
                </c:pt>
                <c:pt idx="217">
                  <c:v>11672.800000000001</c:v>
                </c:pt>
                <c:pt idx="218">
                  <c:v>11769.800000000001</c:v>
                </c:pt>
                <c:pt idx="219">
                  <c:v>11867.2</c:v>
                </c:pt>
                <c:pt idx="220">
                  <c:v>11965</c:v>
                </c:pt>
                <c:pt idx="221">
                  <c:v>12063.2</c:v>
                </c:pt>
                <c:pt idx="222">
                  <c:v>12161.800000000001</c:v>
                </c:pt>
                <c:pt idx="223">
                  <c:v>12260.800000000001</c:v>
                </c:pt>
                <c:pt idx="224">
                  <c:v>12360.2</c:v>
                </c:pt>
                <c:pt idx="225">
                  <c:v>12460</c:v>
                </c:pt>
                <c:pt idx="226">
                  <c:v>12560.2</c:v>
                </c:pt>
                <c:pt idx="227">
                  <c:v>12660.800000000001</c:v>
                </c:pt>
                <c:pt idx="228">
                  <c:v>12761.800000000001</c:v>
                </c:pt>
                <c:pt idx="229">
                  <c:v>12863.2</c:v>
                </c:pt>
                <c:pt idx="230">
                  <c:v>12965</c:v>
                </c:pt>
                <c:pt idx="231">
                  <c:v>13067.2</c:v>
                </c:pt>
                <c:pt idx="232">
                  <c:v>13169.800000000001</c:v>
                </c:pt>
                <c:pt idx="233">
                  <c:v>13272.800000000001</c:v>
                </c:pt>
                <c:pt idx="234">
                  <c:v>13376.2</c:v>
                </c:pt>
                <c:pt idx="235">
                  <c:v>13480</c:v>
                </c:pt>
                <c:pt idx="236">
                  <c:v>13584.2</c:v>
                </c:pt>
                <c:pt idx="237">
                  <c:v>13688.800000000001</c:v>
                </c:pt>
                <c:pt idx="238">
                  <c:v>13793.800000000001</c:v>
                </c:pt>
                <c:pt idx="239">
                  <c:v>13899.2</c:v>
                </c:pt>
                <c:pt idx="240">
                  <c:v>14005</c:v>
                </c:pt>
                <c:pt idx="241">
                  <c:v>14111.2</c:v>
                </c:pt>
                <c:pt idx="242">
                  <c:v>14217.800000000001</c:v>
                </c:pt>
                <c:pt idx="243">
                  <c:v>14324.800000000001</c:v>
                </c:pt>
                <c:pt idx="244">
                  <c:v>14432.2</c:v>
                </c:pt>
                <c:pt idx="245">
                  <c:v>14540</c:v>
                </c:pt>
                <c:pt idx="246">
                  <c:v>14648.2</c:v>
                </c:pt>
                <c:pt idx="247">
                  <c:v>14756.800000000001</c:v>
                </c:pt>
                <c:pt idx="248">
                  <c:v>14865.800000000001</c:v>
                </c:pt>
                <c:pt idx="249">
                  <c:v>14975.2</c:v>
                </c:pt>
                <c:pt idx="250">
                  <c:v>15085</c:v>
                </c:pt>
                <c:pt idx="251">
                  <c:v>15195.2</c:v>
                </c:pt>
                <c:pt idx="252">
                  <c:v>15305.800000000001</c:v>
                </c:pt>
                <c:pt idx="253">
                  <c:v>15416.800000000001</c:v>
                </c:pt>
                <c:pt idx="254">
                  <c:v>15528.2</c:v>
                </c:pt>
                <c:pt idx="255">
                  <c:v>15640</c:v>
                </c:pt>
                <c:pt idx="256">
                  <c:v>15752.2</c:v>
                </c:pt>
                <c:pt idx="257">
                  <c:v>15864.800000000001</c:v>
                </c:pt>
                <c:pt idx="258">
                  <c:v>15977.800000000001</c:v>
                </c:pt>
                <c:pt idx="259">
                  <c:v>16091.2</c:v>
                </c:pt>
                <c:pt idx="260">
                  <c:v>16205</c:v>
                </c:pt>
                <c:pt idx="261">
                  <c:v>16319.2</c:v>
                </c:pt>
                <c:pt idx="262">
                  <c:v>16433.800000000003</c:v>
                </c:pt>
                <c:pt idx="263">
                  <c:v>16548.800000000003</c:v>
                </c:pt>
                <c:pt idx="264">
                  <c:v>16664.2</c:v>
                </c:pt>
                <c:pt idx="265">
                  <c:v>16780</c:v>
                </c:pt>
                <c:pt idx="266">
                  <c:v>16896.2</c:v>
                </c:pt>
                <c:pt idx="267">
                  <c:v>17012.800000000003</c:v>
                </c:pt>
                <c:pt idx="268">
                  <c:v>17129.800000000003</c:v>
                </c:pt>
                <c:pt idx="269">
                  <c:v>17247.2</c:v>
                </c:pt>
                <c:pt idx="270">
                  <c:v>17365</c:v>
                </c:pt>
                <c:pt idx="271">
                  <c:v>17483.2</c:v>
                </c:pt>
                <c:pt idx="272">
                  <c:v>17601.800000000003</c:v>
                </c:pt>
                <c:pt idx="273">
                  <c:v>17720.800000000003</c:v>
                </c:pt>
                <c:pt idx="274">
                  <c:v>17840.2</c:v>
                </c:pt>
                <c:pt idx="275">
                  <c:v>17960</c:v>
                </c:pt>
                <c:pt idx="276">
                  <c:v>18080.2</c:v>
                </c:pt>
                <c:pt idx="277">
                  <c:v>18200.800000000003</c:v>
                </c:pt>
                <c:pt idx="278">
                  <c:v>18321.800000000003</c:v>
                </c:pt>
                <c:pt idx="279">
                  <c:v>18443.2</c:v>
                </c:pt>
                <c:pt idx="280">
                  <c:v>18565</c:v>
                </c:pt>
                <c:pt idx="281">
                  <c:v>18687.2</c:v>
                </c:pt>
                <c:pt idx="282">
                  <c:v>18809.800000000003</c:v>
                </c:pt>
                <c:pt idx="283">
                  <c:v>18932.8</c:v>
                </c:pt>
                <c:pt idx="284">
                  <c:v>19056.2</c:v>
                </c:pt>
                <c:pt idx="285">
                  <c:v>19180</c:v>
                </c:pt>
                <c:pt idx="286">
                  <c:v>19304.2</c:v>
                </c:pt>
                <c:pt idx="287">
                  <c:v>19428.800000000003</c:v>
                </c:pt>
                <c:pt idx="288">
                  <c:v>19553.8</c:v>
                </c:pt>
                <c:pt idx="289">
                  <c:v>19679.2</c:v>
                </c:pt>
                <c:pt idx="290">
                  <c:v>19805</c:v>
                </c:pt>
                <c:pt idx="291">
                  <c:v>19931.2</c:v>
                </c:pt>
                <c:pt idx="292">
                  <c:v>20057.800000000003</c:v>
                </c:pt>
                <c:pt idx="293">
                  <c:v>20184.8</c:v>
                </c:pt>
                <c:pt idx="294">
                  <c:v>20312.2</c:v>
                </c:pt>
                <c:pt idx="295">
                  <c:v>20440</c:v>
                </c:pt>
                <c:pt idx="296">
                  <c:v>20568.2</c:v>
                </c:pt>
                <c:pt idx="297">
                  <c:v>20696.800000000003</c:v>
                </c:pt>
                <c:pt idx="298">
                  <c:v>20825.8</c:v>
                </c:pt>
                <c:pt idx="299">
                  <c:v>20955.2</c:v>
                </c:pt>
                <c:pt idx="300">
                  <c:v>21085</c:v>
                </c:pt>
                <c:pt idx="301">
                  <c:v>21215.200000000001</c:v>
                </c:pt>
                <c:pt idx="302">
                  <c:v>21345.800000000003</c:v>
                </c:pt>
                <c:pt idx="303">
                  <c:v>21476.799999999999</c:v>
                </c:pt>
                <c:pt idx="304">
                  <c:v>21608.2</c:v>
                </c:pt>
                <c:pt idx="305">
                  <c:v>21740</c:v>
                </c:pt>
                <c:pt idx="306">
                  <c:v>21872.2</c:v>
                </c:pt>
                <c:pt idx="307">
                  <c:v>22004.800000000003</c:v>
                </c:pt>
                <c:pt idx="308">
                  <c:v>22137.8</c:v>
                </c:pt>
                <c:pt idx="309">
                  <c:v>22271.200000000001</c:v>
                </c:pt>
                <c:pt idx="310">
                  <c:v>22405</c:v>
                </c:pt>
                <c:pt idx="311">
                  <c:v>22539.200000000001</c:v>
                </c:pt>
                <c:pt idx="312">
                  <c:v>22673.800000000003</c:v>
                </c:pt>
                <c:pt idx="313">
                  <c:v>22808.799999999999</c:v>
                </c:pt>
                <c:pt idx="314">
                  <c:v>22944.2</c:v>
                </c:pt>
                <c:pt idx="315">
                  <c:v>23080</c:v>
                </c:pt>
                <c:pt idx="316">
                  <c:v>23216.2</c:v>
                </c:pt>
                <c:pt idx="317">
                  <c:v>23352.800000000003</c:v>
                </c:pt>
                <c:pt idx="318">
                  <c:v>23489.800000000003</c:v>
                </c:pt>
                <c:pt idx="319">
                  <c:v>23627.200000000001</c:v>
                </c:pt>
                <c:pt idx="320">
                  <c:v>23765</c:v>
                </c:pt>
                <c:pt idx="321">
                  <c:v>23903.200000000001</c:v>
                </c:pt>
                <c:pt idx="322">
                  <c:v>24041.800000000003</c:v>
                </c:pt>
                <c:pt idx="323">
                  <c:v>24180.800000000003</c:v>
                </c:pt>
                <c:pt idx="324">
                  <c:v>24320.2</c:v>
                </c:pt>
                <c:pt idx="325">
                  <c:v>24460</c:v>
                </c:pt>
                <c:pt idx="326">
                  <c:v>24600.2</c:v>
                </c:pt>
                <c:pt idx="327">
                  <c:v>24740.800000000003</c:v>
                </c:pt>
                <c:pt idx="328">
                  <c:v>24881.800000000003</c:v>
                </c:pt>
                <c:pt idx="329">
                  <c:v>25023.200000000001</c:v>
                </c:pt>
                <c:pt idx="330">
                  <c:v>25165</c:v>
                </c:pt>
                <c:pt idx="331">
                  <c:v>25307.200000000001</c:v>
                </c:pt>
                <c:pt idx="332">
                  <c:v>25449.800000000003</c:v>
                </c:pt>
                <c:pt idx="333">
                  <c:v>25592.800000000003</c:v>
                </c:pt>
                <c:pt idx="334">
                  <c:v>25736.2</c:v>
                </c:pt>
                <c:pt idx="335">
                  <c:v>25880</c:v>
                </c:pt>
                <c:pt idx="336">
                  <c:v>26024.2</c:v>
                </c:pt>
                <c:pt idx="337">
                  <c:v>26168.800000000003</c:v>
                </c:pt>
                <c:pt idx="338">
                  <c:v>26313.800000000003</c:v>
                </c:pt>
                <c:pt idx="339">
                  <c:v>26459.200000000001</c:v>
                </c:pt>
                <c:pt idx="340">
                  <c:v>26605</c:v>
                </c:pt>
                <c:pt idx="341">
                  <c:v>26751.200000000001</c:v>
                </c:pt>
                <c:pt idx="342">
                  <c:v>26897.800000000003</c:v>
                </c:pt>
                <c:pt idx="343">
                  <c:v>27044.800000000003</c:v>
                </c:pt>
                <c:pt idx="344">
                  <c:v>27192.2</c:v>
                </c:pt>
                <c:pt idx="345">
                  <c:v>27340</c:v>
                </c:pt>
                <c:pt idx="346">
                  <c:v>27488.2</c:v>
                </c:pt>
                <c:pt idx="347">
                  <c:v>27636.800000000003</c:v>
                </c:pt>
                <c:pt idx="348">
                  <c:v>27785.800000000003</c:v>
                </c:pt>
                <c:pt idx="349">
                  <c:v>27935.200000000001</c:v>
                </c:pt>
                <c:pt idx="350">
                  <c:v>28085</c:v>
                </c:pt>
                <c:pt idx="351">
                  <c:v>28235.200000000001</c:v>
                </c:pt>
                <c:pt idx="352">
                  <c:v>28385.800000000003</c:v>
                </c:pt>
                <c:pt idx="353">
                  <c:v>28536.800000000003</c:v>
                </c:pt>
                <c:pt idx="354">
                  <c:v>28688.2</c:v>
                </c:pt>
                <c:pt idx="355">
                  <c:v>28840</c:v>
                </c:pt>
                <c:pt idx="356">
                  <c:v>28992.2</c:v>
                </c:pt>
                <c:pt idx="357">
                  <c:v>29144.800000000003</c:v>
                </c:pt>
                <c:pt idx="358">
                  <c:v>29297.800000000003</c:v>
                </c:pt>
                <c:pt idx="359">
                  <c:v>29451.200000000001</c:v>
                </c:pt>
                <c:pt idx="360">
                  <c:v>29605</c:v>
                </c:pt>
                <c:pt idx="361">
                  <c:v>29759.200000000001</c:v>
                </c:pt>
                <c:pt idx="362">
                  <c:v>29913.800000000003</c:v>
                </c:pt>
                <c:pt idx="363">
                  <c:v>30068.800000000003</c:v>
                </c:pt>
                <c:pt idx="364">
                  <c:v>30224.2</c:v>
                </c:pt>
                <c:pt idx="365">
                  <c:v>30380</c:v>
                </c:pt>
                <c:pt idx="366">
                  <c:v>30536.2</c:v>
                </c:pt>
                <c:pt idx="367">
                  <c:v>30692.800000000003</c:v>
                </c:pt>
                <c:pt idx="368">
                  <c:v>30849.800000000003</c:v>
                </c:pt>
                <c:pt idx="369">
                  <c:v>31007.200000000001</c:v>
                </c:pt>
                <c:pt idx="370">
                  <c:v>31165</c:v>
                </c:pt>
                <c:pt idx="371">
                  <c:v>31323.200000000001</c:v>
                </c:pt>
                <c:pt idx="372">
                  <c:v>31481.800000000003</c:v>
                </c:pt>
                <c:pt idx="373">
                  <c:v>31640.800000000003</c:v>
                </c:pt>
                <c:pt idx="374">
                  <c:v>31800.2</c:v>
                </c:pt>
                <c:pt idx="375">
                  <c:v>31960</c:v>
                </c:pt>
                <c:pt idx="376">
                  <c:v>32120.2</c:v>
                </c:pt>
                <c:pt idx="377">
                  <c:v>32280.800000000003</c:v>
                </c:pt>
                <c:pt idx="378">
                  <c:v>32441.800000000003</c:v>
                </c:pt>
                <c:pt idx="379">
                  <c:v>32603.200000000004</c:v>
                </c:pt>
                <c:pt idx="380">
                  <c:v>32765</c:v>
                </c:pt>
                <c:pt idx="381">
                  <c:v>32927.199999999997</c:v>
                </c:pt>
                <c:pt idx="382">
                  <c:v>33089.800000000003</c:v>
                </c:pt>
                <c:pt idx="383">
                  <c:v>33252.800000000003</c:v>
                </c:pt>
                <c:pt idx="384">
                  <c:v>33416.200000000004</c:v>
                </c:pt>
                <c:pt idx="385">
                  <c:v>33580</c:v>
                </c:pt>
                <c:pt idx="386">
                  <c:v>33744.199999999997</c:v>
                </c:pt>
                <c:pt idx="387">
                  <c:v>33908.800000000003</c:v>
                </c:pt>
                <c:pt idx="388">
                  <c:v>34073.800000000003</c:v>
                </c:pt>
                <c:pt idx="389">
                  <c:v>34239.200000000004</c:v>
                </c:pt>
                <c:pt idx="390">
                  <c:v>34405</c:v>
                </c:pt>
                <c:pt idx="391">
                  <c:v>34571.199999999997</c:v>
                </c:pt>
                <c:pt idx="392">
                  <c:v>34737.800000000003</c:v>
                </c:pt>
                <c:pt idx="393">
                  <c:v>34904.800000000003</c:v>
                </c:pt>
                <c:pt idx="394">
                  <c:v>35072.200000000004</c:v>
                </c:pt>
                <c:pt idx="395">
                  <c:v>35240</c:v>
                </c:pt>
                <c:pt idx="396">
                  <c:v>35408.199999999997</c:v>
                </c:pt>
                <c:pt idx="397">
                  <c:v>35576.800000000003</c:v>
                </c:pt>
                <c:pt idx="398">
                  <c:v>35745.800000000003</c:v>
                </c:pt>
                <c:pt idx="399">
                  <c:v>35915.200000000004</c:v>
                </c:pt>
                <c:pt idx="400">
                  <c:v>36085</c:v>
                </c:pt>
                <c:pt idx="401">
                  <c:v>36255.200000000004</c:v>
                </c:pt>
                <c:pt idx="402">
                  <c:v>36425.800000000003</c:v>
                </c:pt>
                <c:pt idx="403">
                  <c:v>36596.800000000003</c:v>
                </c:pt>
                <c:pt idx="404">
                  <c:v>36768.200000000004</c:v>
                </c:pt>
                <c:pt idx="405">
                  <c:v>36940</c:v>
                </c:pt>
                <c:pt idx="406">
                  <c:v>37112.200000000004</c:v>
                </c:pt>
                <c:pt idx="407">
                  <c:v>37284.800000000003</c:v>
                </c:pt>
                <c:pt idx="408">
                  <c:v>37457.800000000003</c:v>
                </c:pt>
                <c:pt idx="409">
                  <c:v>37631.200000000004</c:v>
                </c:pt>
                <c:pt idx="410">
                  <c:v>37805</c:v>
                </c:pt>
                <c:pt idx="411">
                  <c:v>37979.200000000004</c:v>
                </c:pt>
                <c:pt idx="412">
                  <c:v>38153.800000000003</c:v>
                </c:pt>
                <c:pt idx="413">
                  <c:v>38328.800000000003</c:v>
                </c:pt>
                <c:pt idx="414">
                  <c:v>38504.200000000004</c:v>
                </c:pt>
                <c:pt idx="415">
                  <c:v>38680</c:v>
                </c:pt>
                <c:pt idx="416">
                  <c:v>38856.200000000004</c:v>
                </c:pt>
                <c:pt idx="417">
                  <c:v>39032.800000000003</c:v>
                </c:pt>
                <c:pt idx="418">
                  <c:v>39209.800000000003</c:v>
                </c:pt>
                <c:pt idx="419">
                  <c:v>39387.200000000004</c:v>
                </c:pt>
                <c:pt idx="420">
                  <c:v>39565</c:v>
                </c:pt>
                <c:pt idx="421">
                  <c:v>39743.200000000004</c:v>
                </c:pt>
                <c:pt idx="422">
                  <c:v>39921.800000000003</c:v>
                </c:pt>
                <c:pt idx="423">
                  <c:v>40100.800000000003</c:v>
                </c:pt>
                <c:pt idx="424">
                  <c:v>40280.200000000004</c:v>
                </c:pt>
                <c:pt idx="425">
                  <c:v>40460</c:v>
                </c:pt>
                <c:pt idx="426">
                  <c:v>40640.200000000004</c:v>
                </c:pt>
                <c:pt idx="427">
                  <c:v>40820.800000000003</c:v>
                </c:pt>
                <c:pt idx="428">
                  <c:v>41001.800000000003</c:v>
                </c:pt>
                <c:pt idx="429">
                  <c:v>41183.200000000004</c:v>
                </c:pt>
                <c:pt idx="430">
                  <c:v>41365</c:v>
                </c:pt>
                <c:pt idx="431">
                  <c:v>41547.200000000004</c:v>
                </c:pt>
                <c:pt idx="432">
                  <c:v>41729.800000000003</c:v>
                </c:pt>
                <c:pt idx="433">
                  <c:v>41912.800000000003</c:v>
                </c:pt>
                <c:pt idx="434">
                  <c:v>42096.200000000004</c:v>
                </c:pt>
                <c:pt idx="435">
                  <c:v>42280</c:v>
                </c:pt>
                <c:pt idx="436">
                  <c:v>42464.200000000004</c:v>
                </c:pt>
                <c:pt idx="437">
                  <c:v>42648.800000000003</c:v>
                </c:pt>
                <c:pt idx="438">
                  <c:v>42833.8</c:v>
                </c:pt>
                <c:pt idx="439">
                  <c:v>43019.200000000004</c:v>
                </c:pt>
                <c:pt idx="440">
                  <c:v>43205</c:v>
                </c:pt>
                <c:pt idx="441">
                  <c:v>43391.200000000004</c:v>
                </c:pt>
                <c:pt idx="442">
                  <c:v>43577.8</c:v>
                </c:pt>
                <c:pt idx="443">
                  <c:v>43764.800000000003</c:v>
                </c:pt>
                <c:pt idx="444">
                  <c:v>43952.200000000004</c:v>
                </c:pt>
                <c:pt idx="445">
                  <c:v>44140</c:v>
                </c:pt>
                <c:pt idx="446">
                  <c:v>44328.200000000004</c:v>
                </c:pt>
                <c:pt idx="447">
                  <c:v>44516.800000000003</c:v>
                </c:pt>
                <c:pt idx="448">
                  <c:v>44705.8</c:v>
                </c:pt>
                <c:pt idx="449">
                  <c:v>44895.200000000004</c:v>
                </c:pt>
                <c:pt idx="450">
                  <c:v>45085</c:v>
                </c:pt>
                <c:pt idx="451">
                  <c:v>45275.200000000004</c:v>
                </c:pt>
                <c:pt idx="452">
                  <c:v>45465.8</c:v>
                </c:pt>
                <c:pt idx="453">
                  <c:v>45656.800000000003</c:v>
                </c:pt>
                <c:pt idx="454">
                  <c:v>45848.200000000004</c:v>
                </c:pt>
                <c:pt idx="455">
                  <c:v>46040</c:v>
                </c:pt>
                <c:pt idx="456">
                  <c:v>46232.200000000004</c:v>
                </c:pt>
                <c:pt idx="457">
                  <c:v>46424.800000000003</c:v>
                </c:pt>
                <c:pt idx="458">
                  <c:v>46617.8</c:v>
                </c:pt>
                <c:pt idx="459">
                  <c:v>46811.200000000004</c:v>
                </c:pt>
                <c:pt idx="460">
                  <c:v>47005</c:v>
                </c:pt>
                <c:pt idx="461">
                  <c:v>47199.200000000004</c:v>
                </c:pt>
                <c:pt idx="462">
                  <c:v>47393.8</c:v>
                </c:pt>
                <c:pt idx="463">
                  <c:v>47588.800000000003</c:v>
                </c:pt>
                <c:pt idx="464">
                  <c:v>47784.200000000004</c:v>
                </c:pt>
                <c:pt idx="465">
                  <c:v>47980</c:v>
                </c:pt>
                <c:pt idx="466">
                  <c:v>48176.200000000004</c:v>
                </c:pt>
                <c:pt idx="467">
                  <c:v>48372.800000000003</c:v>
                </c:pt>
                <c:pt idx="468">
                  <c:v>48569.8</c:v>
                </c:pt>
                <c:pt idx="469">
                  <c:v>48767.200000000004</c:v>
                </c:pt>
                <c:pt idx="470">
                  <c:v>48965</c:v>
                </c:pt>
                <c:pt idx="471">
                  <c:v>49163.200000000004</c:v>
                </c:pt>
                <c:pt idx="472">
                  <c:v>49361.8</c:v>
                </c:pt>
                <c:pt idx="473">
                  <c:v>49560.800000000003</c:v>
                </c:pt>
                <c:pt idx="474">
                  <c:v>49760.200000000004</c:v>
                </c:pt>
                <c:pt idx="475">
                  <c:v>49960</c:v>
                </c:pt>
                <c:pt idx="476">
                  <c:v>50160.200000000004</c:v>
                </c:pt>
                <c:pt idx="477">
                  <c:v>50360.800000000003</c:v>
                </c:pt>
                <c:pt idx="478">
                  <c:v>50561.8</c:v>
                </c:pt>
                <c:pt idx="479">
                  <c:v>50763.200000000004</c:v>
                </c:pt>
                <c:pt idx="480">
                  <c:v>50965</c:v>
                </c:pt>
                <c:pt idx="481">
                  <c:v>51167.200000000004</c:v>
                </c:pt>
                <c:pt idx="482">
                  <c:v>51369.8</c:v>
                </c:pt>
                <c:pt idx="483">
                  <c:v>51572.800000000003</c:v>
                </c:pt>
                <c:pt idx="484">
                  <c:v>51776.200000000004</c:v>
                </c:pt>
                <c:pt idx="485">
                  <c:v>51980</c:v>
                </c:pt>
                <c:pt idx="486">
                  <c:v>52184.200000000004</c:v>
                </c:pt>
                <c:pt idx="487">
                  <c:v>52388.800000000003</c:v>
                </c:pt>
                <c:pt idx="488">
                  <c:v>52593.8</c:v>
                </c:pt>
                <c:pt idx="489">
                  <c:v>52799.200000000004</c:v>
                </c:pt>
                <c:pt idx="490">
                  <c:v>53005</c:v>
                </c:pt>
                <c:pt idx="491">
                  <c:v>53211.200000000004</c:v>
                </c:pt>
                <c:pt idx="492">
                  <c:v>53417.8</c:v>
                </c:pt>
                <c:pt idx="493">
                  <c:v>53624.800000000003</c:v>
                </c:pt>
                <c:pt idx="494">
                  <c:v>53832.200000000004</c:v>
                </c:pt>
                <c:pt idx="495">
                  <c:v>54040</c:v>
                </c:pt>
                <c:pt idx="496">
                  <c:v>54248.200000000004</c:v>
                </c:pt>
                <c:pt idx="497">
                  <c:v>54456.800000000003</c:v>
                </c:pt>
                <c:pt idx="498">
                  <c:v>54665.8</c:v>
                </c:pt>
                <c:pt idx="499">
                  <c:v>54875.200000000004</c:v>
                </c:pt>
                <c:pt idx="500">
                  <c:v>55085</c:v>
                </c:pt>
                <c:pt idx="501">
                  <c:v>55295.200000000004</c:v>
                </c:pt>
                <c:pt idx="502">
                  <c:v>55505.8</c:v>
                </c:pt>
                <c:pt idx="503">
                  <c:v>55716.800000000003</c:v>
                </c:pt>
                <c:pt idx="504">
                  <c:v>55928.200000000004</c:v>
                </c:pt>
                <c:pt idx="505">
                  <c:v>56140</c:v>
                </c:pt>
                <c:pt idx="506">
                  <c:v>56352.200000000004</c:v>
                </c:pt>
                <c:pt idx="507">
                  <c:v>56564.800000000003</c:v>
                </c:pt>
                <c:pt idx="508">
                  <c:v>56777.8</c:v>
                </c:pt>
                <c:pt idx="509">
                  <c:v>56991.200000000004</c:v>
                </c:pt>
                <c:pt idx="510">
                  <c:v>57205</c:v>
                </c:pt>
                <c:pt idx="511">
                  <c:v>57419.200000000004</c:v>
                </c:pt>
                <c:pt idx="512">
                  <c:v>57633.8</c:v>
                </c:pt>
                <c:pt idx="513">
                  <c:v>57848.800000000003</c:v>
                </c:pt>
                <c:pt idx="514">
                  <c:v>58064.200000000004</c:v>
                </c:pt>
                <c:pt idx="515">
                  <c:v>58280</c:v>
                </c:pt>
                <c:pt idx="516">
                  <c:v>58496.200000000004</c:v>
                </c:pt>
                <c:pt idx="517">
                  <c:v>58712.800000000003</c:v>
                </c:pt>
                <c:pt idx="518">
                  <c:v>58929.8</c:v>
                </c:pt>
                <c:pt idx="519">
                  <c:v>59147.200000000004</c:v>
                </c:pt>
                <c:pt idx="520">
                  <c:v>59365</c:v>
                </c:pt>
                <c:pt idx="521">
                  <c:v>59583.200000000004</c:v>
                </c:pt>
                <c:pt idx="522">
                  <c:v>59801.8</c:v>
                </c:pt>
                <c:pt idx="523">
                  <c:v>60020.800000000003</c:v>
                </c:pt>
                <c:pt idx="524">
                  <c:v>60240.200000000004</c:v>
                </c:pt>
                <c:pt idx="525">
                  <c:v>60460</c:v>
                </c:pt>
                <c:pt idx="526">
                  <c:v>60680.200000000004</c:v>
                </c:pt>
                <c:pt idx="527">
                  <c:v>60900.800000000003</c:v>
                </c:pt>
                <c:pt idx="528">
                  <c:v>61121.8</c:v>
                </c:pt>
                <c:pt idx="529">
                  <c:v>61343.200000000004</c:v>
                </c:pt>
                <c:pt idx="530">
                  <c:v>61565</c:v>
                </c:pt>
                <c:pt idx="531">
                  <c:v>61787.200000000004</c:v>
                </c:pt>
                <c:pt idx="532">
                  <c:v>62009.8</c:v>
                </c:pt>
                <c:pt idx="533">
                  <c:v>62232.800000000003</c:v>
                </c:pt>
                <c:pt idx="534">
                  <c:v>62456.200000000004</c:v>
                </c:pt>
                <c:pt idx="535">
                  <c:v>62680</c:v>
                </c:pt>
                <c:pt idx="536">
                  <c:v>62904.200000000004</c:v>
                </c:pt>
                <c:pt idx="537">
                  <c:v>63128.800000000003</c:v>
                </c:pt>
                <c:pt idx="538">
                  <c:v>63353.8</c:v>
                </c:pt>
                <c:pt idx="539">
                  <c:v>63579.200000000004</c:v>
                </c:pt>
                <c:pt idx="540">
                  <c:v>63805</c:v>
                </c:pt>
                <c:pt idx="541">
                  <c:v>64031.200000000004</c:v>
                </c:pt>
                <c:pt idx="542">
                  <c:v>64257.8</c:v>
                </c:pt>
                <c:pt idx="543">
                  <c:v>64484.800000000003</c:v>
                </c:pt>
                <c:pt idx="544">
                  <c:v>64712.200000000004</c:v>
                </c:pt>
                <c:pt idx="545">
                  <c:v>64940</c:v>
                </c:pt>
                <c:pt idx="546">
                  <c:v>65168.200000000004</c:v>
                </c:pt>
                <c:pt idx="547">
                  <c:v>65396.800000000003</c:v>
                </c:pt>
                <c:pt idx="548">
                  <c:v>65625.8</c:v>
                </c:pt>
                <c:pt idx="549">
                  <c:v>65855.200000000012</c:v>
                </c:pt>
                <c:pt idx="550">
                  <c:v>66085</c:v>
                </c:pt>
                <c:pt idx="551">
                  <c:v>66315.200000000012</c:v>
                </c:pt>
                <c:pt idx="552">
                  <c:v>66545.8</c:v>
                </c:pt>
                <c:pt idx="553">
                  <c:v>66776.800000000003</c:v>
                </c:pt>
                <c:pt idx="554">
                  <c:v>67008.200000000012</c:v>
                </c:pt>
                <c:pt idx="555">
                  <c:v>67240</c:v>
                </c:pt>
                <c:pt idx="556">
                  <c:v>67472.200000000012</c:v>
                </c:pt>
                <c:pt idx="557">
                  <c:v>67704.800000000003</c:v>
                </c:pt>
                <c:pt idx="558">
                  <c:v>67937.8</c:v>
                </c:pt>
                <c:pt idx="559">
                  <c:v>68171.200000000012</c:v>
                </c:pt>
                <c:pt idx="560">
                  <c:v>68405</c:v>
                </c:pt>
                <c:pt idx="561">
                  <c:v>68639.200000000012</c:v>
                </c:pt>
                <c:pt idx="562">
                  <c:v>68873.8</c:v>
                </c:pt>
                <c:pt idx="563">
                  <c:v>69108.800000000003</c:v>
                </c:pt>
                <c:pt idx="564">
                  <c:v>69344.200000000012</c:v>
                </c:pt>
                <c:pt idx="565">
                  <c:v>69580</c:v>
                </c:pt>
                <c:pt idx="566">
                  <c:v>69816.200000000012</c:v>
                </c:pt>
                <c:pt idx="567">
                  <c:v>70052.800000000003</c:v>
                </c:pt>
                <c:pt idx="568">
                  <c:v>70289.8</c:v>
                </c:pt>
                <c:pt idx="569">
                  <c:v>70527.200000000012</c:v>
                </c:pt>
                <c:pt idx="570">
                  <c:v>70765</c:v>
                </c:pt>
                <c:pt idx="571">
                  <c:v>71003.199999999997</c:v>
                </c:pt>
                <c:pt idx="572">
                  <c:v>71241.8</c:v>
                </c:pt>
                <c:pt idx="573">
                  <c:v>71480.800000000003</c:v>
                </c:pt>
                <c:pt idx="574">
                  <c:v>71720.200000000012</c:v>
                </c:pt>
                <c:pt idx="575">
                  <c:v>71960</c:v>
                </c:pt>
                <c:pt idx="576">
                  <c:v>72200.2</c:v>
                </c:pt>
                <c:pt idx="577">
                  <c:v>72440.800000000003</c:v>
                </c:pt>
                <c:pt idx="578">
                  <c:v>72681.8</c:v>
                </c:pt>
                <c:pt idx="579">
                  <c:v>72923.200000000012</c:v>
                </c:pt>
                <c:pt idx="580">
                  <c:v>73165</c:v>
                </c:pt>
                <c:pt idx="581">
                  <c:v>73407.199999999997</c:v>
                </c:pt>
                <c:pt idx="582">
                  <c:v>73649.8</c:v>
                </c:pt>
                <c:pt idx="583">
                  <c:v>73892.800000000003</c:v>
                </c:pt>
                <c:pt idx="584">
                  <c:v>74136.200000000012</c:v>
                </c:pt>
                <c:pt idx="585">
                  <c:v>74380</c:v>
                </c:pt>
                <c:pt idx="586">
                  <c:v>74624.2</c:v>
                </c:pt>
                <c:pt idx="587">
                  <c:v>74868.800000000003</c:v>
                </c:pt>
                <c:pt idx="588">
                  <c:v>75113.8</c:v>
                </c:pt>
                <c:pt idx="589">
                  <c:v>75359.200000000012</c:v>
                </c:pt>
                <c:pt idx="590">
                  <c:v>75605</c:v>
                </c:pt>
                <c:pt idx="591">
                  <c:v>75851.199999999997</c:v>
                </c:pt>
                <c:pt idx="592">
                  <c:v>76097.8</c:v>
                </c:pt>
                <c:pt idx="593">
                  <c:v>76344.800000000003</c:v>
                </c:pt>
                <c:pt idx="594">
                  <c:v>76592.200000000012</c:v>
                </c:pt>
                <c:pt idx="595">
                  <c:v>76840</c:v>
                </c:pt>
                <c:pt idx="596">
                  <c:v>77088.2</c:v>
                </c:pt>
                <c:pt idx="597">
                  <c:v>77336.800000000003</c:v>
                </c:pt>
                <c:pt idx="598">
                  <c:v>77585.8</c:v>
                </c:pt>
                <c:pt idx="599">
                  <c:v>77835.200000000012</c:v>
                </c:pt>
                <c:pt idx="600">
                  <c:v>78085</c:v>
                </c:pt>
                <c:pt idx="601">
                  <c:v>78335.199999999997</c:v>
                </c:pt>
                <c:pt idx="602">
                  <c:v>78585.8</c:v>
                </c:pt>
                <c:pt idx="603">
                  <c:v>78836.800000000003</c:v>
                </c:pt>
                <c:pt idx="604">
                  <c:v>79088.200000000012</c:v>
                </c:pt>
                <c:pt idx="605">
                  <c:v>79340</c:v>
                </c:pt>
                <c:pt idx="606">
                  <c:v>79592.2</c:v>
                </c:pt>
                <c:pt idx="607">
                  <c:v>79844.800000000003</c:v>
                </c:pt>
                <c:pt idx="608">
                  <c:v>80097.8</c:v>
                </c:pt>
                <c:pt idx="609">
                  <c:v>80351.200000000012</c:v>
                </c:pt>
                <c:pt idx="610">
                  <c:v>80605</c:v>
                </c:pt>
                <c:pt idx="611">
                  <c:v>80859.199999999997</c:v>
                </c:pt>
                <c:pt idx="612">
                  <c:v>81113.8</c:v>
                </c:pt>
                <c:pt idx="613">
                  <c:v>81368.800000000003</c:v>
                </c:pt>
                <c:pt idx="614">
                  <c:v>81624.200000000012</c:v>
                </c:pt>
                <c:pt idx="615">
                  <c:v>81880</c:v>
                </c:pt>
                <c:pt idx="616">
                  <c:v>82136.2</c:v>
                </c:pt>
                <c:pt idx="617">
                  <c:v>82392.800000000003</c:v>
                </c:pt>
                <c:pt idx="618">
                  <c:v>82649.8</c:v>
                </c:pt>
                <c:pt idx="619">
                  <c:v>82907.200000000012</c:v>
                </c:pt>
                <c:pt idx="620">
                  <c:v>83165</c:v>
                </c:pt>
                <c:pt idx="621">
                  <c:v>83423.199999999997</c:v>
                </c:pt>
                <c:pt idx="622">
                  <c:v>83681.8</c:v>
                </c:pt>
                <c:pt idx="623">
                  <c:v>83940.800000000003</c:v>
                </c:pt>
                <c:pt idx="624">
                  <c:v>84200.200000000012</c:v>
                </c:pt>
                <c:pt idx="625">
                  <c:v>84460</c:v>
                </c:pt>
                <c:pt idx="626">
                  <c:v>84720.2</c:v>
                </c:pt>
                <c:pt idx="627">
                  <c:v>84980.800000000003</c:v>
                </c:pt>
                <c:pt idx="628">
                  <c:v>85241.8</c:v>
                </c:pt>
                <c:pt idx="629">
                  <c:v>85503.200000000012</c:v>
                </c:pt>
                <c:pt idx="630">
                  <c:v>85765</c:v>
                </c:pt>
                <c:pt idx="631">
                  <c:v>86027.199999999997</c:v>
                </c:pt>
                <c:pt idx="632">
                  <c:v>86289.8</c:v>
                </c:pt>
                <c:pt idx="633">
                  <c:v>86552.8</c:v>
                </c:pt>
                <c:pt idx="634">
                  <c:v>86816.200000000012</c:v>
                </c:pt>
                <c:pt idx="635">
                  <c:v>87080</c:v>
                </c:pt>
                <c:pt idx="636">
                  <c:v>87344.200000000012</c:v>
                </c:pt>
                <c:pt idx="637">
                  <c:v>87608.8</c:v>
                </c:pt>
                <c:pt idx="638">
                  <c:v>87873.8</c:v>
                </c:pt>
                <c:pt idx="639">
                  <c:v>88139.200000000012</c:v>
                </c:pt>
                <c:pt idx="640">
                  <c:v>88405</c:v>
                </c:pt>
                <c:pt idx="641">
                  <c:v>88671.200000000012</c:v>
                </c:pt>
                <c:pt idx="642">
                  <c:v>88937.8</c:v>
                </c:pt>
                <c:pt idx="643">
                  <c:v>89204.800000000003</c:v>
                </c:pt>
                <c:pt idx="644">
                  <c:v>89472.200000000012</c:v>
                </c:pt>
                <c:pt idx="645">
                  <c:v>89740</c:v>
                </c:pt>
                <c:pt idx="646">
                  <c:v>90008.200000000012</c:v>
                </c:pt>
                <c:pt idx="647">
                  <c:v>90276.800000000003</c:v>
                </c:pt>
                <c:pt idx="648">
                  <c:v>90545.8</c:v>
                </c:pt>
                <c:pt idx="649">
                  <c:v>90815.200000000012</c:v>
                </c:pt>
                <c:pt idx="650">
                  <c:v>91085</c:v>
                </c:pt>
                <c:pt idx="651">
                  <c:v>91355.200000000012</c:v>
                </c:pt>
                <c:pt idx="652">
                  <c:v>91625.8</c:v>
                </c:pt>
                <c:pt idx="653">
                  <c:v>91896.8</c:v>
                </c:pt>
                <c:pt idx="654">
                  <c:v>92168.200000000012</c:v>
                </c:pt>
                <c:pt idx="655">
                  <c:v>92440</c:v>
                </c:pt>
                <c:pt idx="656">
                  <c:v>92712.200000000012</c:v>
                </c:pt>
                <c:pt idx="657">
                  <c:v>92984.8</c:v>
                </c:pt>
                <c:pt idx="658">
                  <c:v>93257.8</c:v>
                </c:pt>
                <c:pt idx="659">
                  <c:v>93531.200000000012</c:v>
                </c:pt>
                <c:pt idx="660">
                  <c:v>93805</c:v>
                </c:pt>
                <c:pt idx="661">
                  <c:v>94079.200000000012</c:v>
                </c:pt>
                <c:pt idx="662">
                  <c:v>94353.8</c:v>
                </c:pt>
                <c:pt idx="663">
                  <c:v>94628.800000000003</c:v>
                </c:pt>
                <c:pt idx="664">
                  <c:v>94904.200000000012</c:v>
                </c:pt>
                <c:pt idx="665">
                  <c:v>95180</c:v>
                </c:pt>
                <c:pt idx="666">
                  <c:v>95456.200000000012</c:v>
                </c:pt>
                <c:pt idx="667">
                  <c:v>95732.800000000003</c:v>
                </c:pt>
                <c:pt idx="668">
                  <c:v>96009.8</c:v>
                </c:pt>
                <c:pt idx="669">
                  <c:v>96287.200000000012</c:v>
                </c:pt>
                <c:pt idx="670">
                  <c:v>96565</c:v>
                </c:pt>
                <c:pt idx="671">
                  <c:v>96843.200000000012</c:v>
                </c:pt>
                <c:pt idx="672">
                  <c:v>97121.8</c:v>
                </c:pt>
                <c:pt idx="673">
                  <c:v>97400.8</c:v>
                </c:pt>
                <c:pt idx="674">
                  <c:v>97680.200000000012</c:v>
                </c:pt>
                <c:pt idx="675">
                  <c:v>97960</c:v>
                </c:pt>
                <c:pt idx="676">
                  <c:v>98240.200000000012</c:v>
                </c:pt>
                <c:pt idx="677">
                  <c:v>98520.8</c:v>
                </c:pt>
                <c:pt idx="678">
                  <c:v>98801.8</c:v>
                </c:pt>
                <c:pt idx="679">
                  <c:v>99083.200000000012</c:v>
                </c:pt>
                <c:pt idx="680">
                  <c:v>99365</c:v>
                </c:pt>
                <c:pt idx="681">
                  <c:v>99647.200000000012</c:v>
                </c:pt>
                <c:pt idx="682">
                  <c:v>99929.8</c:v>
                </c:pt>
                <c:pt idx="683">
                  <c:v>100212.8</c:v>
                </c:pt>
                <c:pt idx="684">
                  <c:v>100496.20000000001</c:v>
                </c:pt>
                <c:pt idx="685">
                  <c:v>100780</c:v>
                </c:pt>
                <c:pt idx="686">
                  <c:v>101064.20000000001</c:v>
                </c:pt>
                <c:pt idx="687">
                  <c:v>101348.8</c:v>
                </c:pt>
                <c:pt idx="688">
                  <c:v>101633.8</c:v>
                </c:pt>
                <c:pt idx="689">
                  <c:v>101919.20000000001</c:v>
                </c:pt>
                <c:pt idx="690">
                  <c:v>102205</c:v>
                </c:pt>
                <c:pt idx="691">
                  <c:v>102491.20000000001</c:v>
                </c:pt>
                <c:pt idx="692">
                  <c:v>102777.8</c:v>
                </c:pt>
                <c:pt idx="693">
                  <c:v>103064.8</c:v>
                </c:pt>
                <c:pt idx="694">
                  <c:v>103352.20000000001</c:v>
                </c:pt>
                <c:pt idx="695">
                  <c:v>103640</c:v>
                </c:pt>
                <c:pt idx="696">
                  <c:v>103928.20000000001</c:v>
                </c:pt>
                <c:pt idx="697">
                  <c:v>104216.8</c:v>
                </c:pt>
                <c:pt idx="698">
                  <c:v>104505.8</c:v>
                </c:pt>
                <c:pt idx="699">
                  <c:v>104795.20000000001</c:v>
                </c:pt>
                <c:pt idx="700">
                  <c:v>105085</c:v>
                </c:pt>
                <c:pt idx="701">
                  <c:v>105375.20000000001</c:v>
                </c:pt>
                <c:pt idx="702">
                  <c:v>105665.8</c:v>
                </c:pt>
                <c:pt idx="703">
                  <c:v>105956.8</c:v>
                </c:pt>
                <c:pt idx="704">
                  <c:v>106248.20000000001</c:v>
                </c:pt>
                <c:pt idx="705">
                  <c:v>106540</c:v>
                </c:pt>
                <c:pt idx="706">
                  <c:v>106832.20000000001</c:v>
                </c:pt>
                <c:pt idx="707">
                  <c:v>107124.8</c:v>
                </c:pt>
                <c:pt idx="708">
                  <c:v>107417.8</c:v>
                </c:pt>
                <c:pt idx="709">
                  <c:v>107711.20000000001</c:v>
                </c:pt>
                <c:pt idx="710">
                  <c:v>108005</c:v>
                </c:pt>
                <c:pt idx="711">
                  <c:v>108299.20000000001</c:v>
                </c:pt>
                <c:pt idx="712">
                  <c:v>108593.8</c:v>
                </c:pt>
                <c:pt idx="713">
                  <c:v>108888.8</c:v>
                </c:pt>
                <c:pt idx="714">
                  <c:v>109184.20000000001</c:v>
                </c:pt>
                <c:pt idx="715">
                  <c:v>109480</c:v>
                </c:pt>
                <c:pt idx="716">
                  <c:v>109776.20000000001</c:v>
                </c:pt>
                <c:pt idx="717">
                  <c:v>110072.8</c:v>
                </c:pt>
                <c:pt idx="718">
                  <c:v>110369.8</c:v>
                </c:pt>
                <c:pt idx="719">
                  <c:v>110667.20000000001</c:v>
                </c:pt>
                <c:pt idx="720">
                  <c:v>110965</c:v>
                </c:pt>
                <c:pt idx="721">
                  <c:v>111263.20000000001</c:v>
                </c:pt>
                <c:pt idx="722">
                  <c:v>111561.8</c:v>
                </c:pt>
                <c:pt idx="723">
                  <c:v>111860.8</c:v>
                </c:pt>
                <c:pt idx="724">
                  <c:v>112160.20000000001</c:v>
                </c:pt>
                <c:pt idx="725">
                  <c:v>112460</c:v>
                </c:pt>
                <c:pt idx="726">
                  <c:v>112760.20000000001</c:v>
                </c:pt>
                <c:pt idx="727">
                  <c:v>113060.8</c:v>
                </c:pt>
                <c:pt idx="728">
                  <c:v>113361.8</c:v>
                </c:pt>
                <c:pt idx="729">
                  <c:v>113663.20000000001</c:v>
                </c:pt>
                <c:pt idx="730">
                  <c:v>113965</c:v>
                </c:pt>
                <c:pt idx="731">
                  <c:v>114267.20000000001</c:v>
                </c:pt>
                <c:pt idx="732">
                  <c:v>114569.8</c:v>
                </c:pt>
                <c:pt idx="733">
                  <c:v>114872.8</c:v>
                </c:pt>
                <c:pt idx="734">
                  <c:v>115176.20000000001</c:v>
                </c:pt>
                <c:pt idx="735">
                  <c:v>115480</c:v>
                </c:pt>
                <c:pt idx="736">
                  <c:v>115784.20000000001</c:v>
                </c:pt>
                <c:pt idx="737">
                  <c:v>116088.8</c:v>
                </c:pt>
                <c:pt idx="738">
                  <c:v>116393.8</c:v>
                </c:pt>
                <c:pt idx="739">
                  <c:v>116699.20000000001</c:v>
                </c:pt>
                <c:pt idx="740">
                  <c:v>117005</c:v>
                </c:pt>
                <c:pt idx="741">
                  <c:v>117311.20000000001</c:v>
                </c:pt>
                <c:pt idx="742">
                  <c:v>117617.8</c:v>
                </c:pt>
                <c:pt idx="743">
                  <c:v>117924.8</c:v>
                </c:pt>
                <c:pt idx="744">
                  <c:v>118232.20000000001</c:v>
                </c:pt>
                <c:pt idx="745">
                  <c:v>118540</c:v>
                </c:pt>
                <c:pt idx="746">
                  <c:v>118848.20000000001</c:v>
                </c:pt>
                <c:pt idx="747">
                  <c:v>119156.8</c:v>
                </c:pt>
                <c:pt idx="748">
                  <c:v>119465.8</c:v>
                </c:pt>
                <c:pt idx="749">
                  <c:v>119775.20000000001</c:v>
                </c:pt>
                <c:pt idx="750">
                  <c:v>120085</c:v>
                </c:pt>
                <c:pt idx="751">
                  <c:v>120395.20000000001</c:v>
                </c:pt>
                <c:pt idx="752">
                  <c:v>120705.8</c:v>
                </c:pt>
                <c:pt idx="753">
                  <c:v>121016.8</c:v>
                </c:pt>
                <c:pt idx="754">
                  <c:v>121328.20000000001</c:v>
                </c:pt>
                <c:pt idx="755">
                  <c:v>121640</c:v>
                </c:pt>
                <c:pt idx="756">
                  <c:v>121952.20000000001</c:v>
                </c:pt>
                <c:pt idx="757">
                  <c:v>122264.8</c:v>
                </c:pt>
                <c:pt idx="758">
                  <c:v>122577.8</c:v>
                </c:pt>
                <c:pt idx="759">
                  <c:v>122891.20000000001</c:v>
                </c:pt>
                <c:pt idx="760">
                  <c:v>123205</c:v>
                </c:pt>
                <c:pt idx="761">
                  <c:v>123519.20000000001</c:v>
                </c:pt>
                <c:pt idx="762">
                  <c:v>123833.8</c:v>
                </c:pt>
                <c:pt idx="763">
                  <c:v>124148.80000000002</c:v>
                </c:pt>
                <c:pt idx="764">
                  <c:v>124464.20000000001</c:v>
                </c:pt>
                <c:pt idx="765">
                  <c:v>124780</c:v>
                </c:pt>
                <c:pt idx="766">
                  <c:v>125096.20000000001</c:v>
                </c:pt>
                <c:pt idx="767">
                  <c:v>125412.8</c:v>
                </c:pt>
                <c:pt idx="768">
                  <c:v>125729.80000000002</c:v>
                </c:pt>
                <c:pt idx="769">
                  <c:v>126047.20000000001</c:v>
                </c:pt>
                <c:pt idx="770">
                  <c:v>126365</c:v>
                </c:pt>
                <c:pt idx="771">
                  <c:v>126683.20000000001</c:v>
                </c:pt>
                <c:pt idx="772">
                  <c:v>127001.8</c:v>
                </c:pt>
                <c:pt idx="773">
                  <c:v>127320.80000000002</c:v>
                </c:pt>
                <c:pt idx="774">
                  <c:v>127640.20000000001</c:v>
                </c:pt>
                <c:pt idx="775">
                  <c:v>127960</c:v>
                </c:pt>
                <c:pt idx="776">
                  <c:v>128280.20000000001</c:v>
                </c:pt>
                <c:pt idx="777">
                  <c:v>128600.8</c:v>
                </c:pt>
                <c:pt idx="778">
                  <c:v>128921.80000000002</c:v>
                </c:pt>
                <c:pt idx="779">
                  <c:v>129243.20000000001</c:v>
                </c:pt>
                <c:pt idx="780">
                  <c:v>129565</c:v>
                </c:pt>
                <c:pt idx="781">
                  <c:v>129887.20000000001</c:v>
                </c:pt>
                <c:pt idx="782">
                  <c:v>130209.8</c:v>
                </c:pt>
                <c:pt idx="783">
                  <c:v>130532.80000000002</c:v>
                </c:pt>
                <c:pt idx="784">
                  <c:v>130856.20000000001</c:v>
                </c:pt>
                <c:pt idx="785">
                  <c:v>131180</c:v>
                </c:pt>
                <c:pt idx="786">
                  <c:v>131504.20000000001</c:v>
                </c:pt>
                <c:pt idx="787">
                  <c:v>131828.79999999999</c:v>
                </c:pt>
                <c:pt idx="788">
                  <c:v>132153.80000000002</c:v>
                </c:pt>
                <c:pt idx="789">
                  <c:v>132479.20000000001</c:v>
                </c:pt>
                <c:pt idx="790">
                  <c:v>132805</c:v>
                </c:pt>
                <c:pt idx="791">
                  <c:v>133131.20000000001</c:v>
                </c:pt>
                <c:pt idx="792">
                  <c:v>133457.79999999999</c:v>
                </c:pt>
                <c:pt idx="793">
                  <c:v>133784.80000000002</c:v>
                </c:pt>
                <c:pt idx="794">
                  <c:v>134112.20000000001</c:v>
                </c:pt>
                <c:pt idx="795">
                  <c:v>134440</c:v>
                </c:pt>
                <c:pt idx="796">
                  <c:v>134768.20000000001</c:v>
                </c:pt>
                <c:pt idx="797">
                  <c:v>135096.79999999999</c:v>
                </c:pt>
                <c:pt idx="798">
                  <c:v>135425.80000000002</c:v>
                </c:pt>
                <c:pt idx="799">
                  <c:v>135755.20000000001</c:v>
                </c:pt>
                <c:pt idx="800">
                  <c:v>136085</c:v>
                </c:pt>
                <c:pt idx="801">
                  <c:v>136415.20000000001</c:v>
                </c:pt>
                <c:pt idx="802">
                  <c:v>136745.79999999999</c:v>
                </c:pt>
                <c:pt idx="803">
                  <c:v>137076.80000000002</c:v>
                </c:pt>
                <c:pt idx="804">
                  <c:v>137408.20000000001</c:v>
                </c:pt>
                <c:pt idx="805">
                  <c:v>137740</c:v>
                </c:pt>
                <c:pt idx="806">
                  <c:v>138072.20000000001</c:v>
                </c:pt>
                <c:pt idx="807">
                  <c:v>138404.80000000002</c:v>
                </c:pt>
                <c:pt idx="808">
                  <c:v>138737.80000000002</c:v>
                </c:pt>
                <c:pt idx="809">
                  <c:v>139071.20000000001</c:v>
                </c:pt>
                <c:pt idx="810">
                  <c:v>139405</c:v>
                </c:pt>
                <c:pt idx="811">
                  <c:v>139739.20000000001</c:v>
                </c:pt>
                <c:pt idx="812">
                  <c:v>140073.80000000002</c:v>
                </c:pt>
                <c:pt idx="813">
                  <c:v>140408.80000000002</c:v>
                </c:pt>
                <c:pt idx="814">
                  <c:v>140744.20000000001</c:v>
                </c:pt>
                <c:pt idx="815">
                  <c:v>141080</c:v>
                </c:pt>
                <c:pt idx="816">
                  <c:v>141416.20000000001</c:v>
                </c:pt>
                <c:pt idx="817">
                  <c:v>141752.80000000002</c:v>
                </c:pt>
                <c:pt idx="818">
                  <c:v>142089.80000000002</c:v>
                </c:pt>
                <c:pt idx="819">
                  <c:v>142427.20000000001</c:v>
                </c:pt>
                <c:pt idx="820">
                  <c:v>142765</c:v>
                </c:pt>
                <c:pt idx="821">
                  <c:v>143103.20000000001</c:v>
                </c:pt>
                <c:pt idx="822">
                  <c:v>143441.80000000002</c:v>
                </c:pt>
                <c:pt idx="823">
                  <c:v>143780.80000000002</c:v>
                </c:pt>
                <c:pt idx="824">
                  <c:v>144120.20000000001</c:v>
                </c:pt>
                <c:pt idx="825">
                  <c:v>144460</c:v>
                </c:pt>
                <c:pt idx="826">
                  <c:v>144800.20000000001</c:v>
                </c:pt>
                <c:pt idx="827">
                  <c:v>145140.80000000002</c:v>
                </c:pt>
                <c:pt idx="828">
                  <c:v>145481.80000000002</c:v>
                </c:pt>
                <c:pt idx="829">
                  <c:v>145823.20000000001</c:v>
                </c:pt>
                <c:pt idx="830">
                  <c:v>146165</c:v>
                </c:pt>
                <c:pt idx="831">
                  <c:v>146507.20000000001</c:v>
                </c:pt>
                <c:pt idx="832">
                  <c:v>146849.80000000002</c:v>
                </c:pt>
                <c:pt idx="833">
                  <c:v>147192.80000000002</c:v>
                </c:pt>
                <c:pt idx="834">
                  <c:v>147536.20000000001</c:v>
                </c:pt>
                <c:pt idx="835">
                  <c:v>147880</c:v>
                </c:pt>
                <c:pt idx="836">
                  <c:v>148224.20000000001</c:v>
                </c:pt>
                <c:pt idx="837">
                  <c:v>148568.80000000002</c:v>
                </c:pt>
                <c:pt idx="838">
                  <c:v>148913.80000000002</c:v>
                </c:pt>
                <c:pt idx="839">
                  <c:v>149259.20000000001</c:v>
                </c:pt>
                <c:pt idx="840">
                  <c:v>149605</c:v>
                </c:pt>
                <c:pt idx="841">
                  <c:v>149951.20000000001</c:v>
                </c:pt>
                <c:pt idx="842">
                  <c:v>150297.80000000002</c:v>
                </c:pt>
                <c:pt idx="843">
                  <c:v>150644.80000000002</c:v>
                </c:pt>
                <c:pt idx="844">
                  <c:v>150992.20000000001</c:v>
                </c:pt>
                <c:pt idx="845">
                  <c:v>151340</c:v>
                </c:pt>
                <c:pt idx="846">
                  <c:v>151688.20000000001</c:v>
                </c:pt>
                <c:pt idx="847">
                  <c:v>152036.80000000002</c:v>
                </c:pt>
                <c:pt idx="848">
                  <c:v>152385.80000000002</c:v>
                </c:pt>
                <c:pt idx="849">
                  <c:v>152735.20000000001</c:v>
                </c:pt>
                <c:pt idx="850">
                  <c:v>153085</c:v>
                </c:pt>
                <c:pt idx="851">
                  <c:v>153435.20000000001</c:v>
                </c:pt>
                <c:pt idx="852">
                  <c:v>153785.80000000002</c:v>
                </c:pt>
                <c:pt idx="853">
                  <c:v>154136.80000000002</c:v>
                </c:pt>
                <c:pt idx="854">
                  <c:v>154488.20000000001</c:v>
                </c:pt>
                <c:pt idx="855">
                  <c:v>154840</c:v>
                </c:pt>
                <c:pt idx="856">
                  <c:v>155192.20000000001</c:v>
                </c:pt>
                <c:pt idx="857">
                  <c:v>155544.80000000002</c:v>
                </c:pt>
                <c:pt idx="858">
                  <c:v>155897.80000000002</c:v>
                </c:pt>
                <c:pt idx="859">
                  <c:v>156251.20000000001</c:v>
                </c:pt>
                <c:pt idx="860">
                  <c:v>156605</c:v>
                </c:pt>
                <c:pt idx="861">
                  <c:v>156959.20000000001</c:v>
                </c:pt>
                <c:pt idx="862">
                  <c:v>157313.80000000002</c:v>
                </c:pt>
                <c:pt idx="863">
                  <c:v>157668.80000000002</c:v>
                </c:pt>
                <c:pt idx="864">
                  <c:v>158024.20000000001</c:v>
                </c:pt>
                <c:pt idx="865">
                  <c:v>158380</c:v>
                </c:pt>
                <c:pt idx="866">
                  <c:v>158736.20000000001</c:v>
                </c:pt>
                <c:pt idx="867">
                  <c:v>159092.80000000002</c:v>
                </c:pt>
                <c:pt idx="868">
                  <c:v>159449.80000000002</c:v>
                </c:pt>
                <c:pt idx="869">
                  <c:v>159807.20000000001</c:v>
                </c:pt>
                <c:pt idx="870">
                  <c:v>160165</c:v>
                </c:pt>
                <c:pt idx="871">
                  <c:v>160523.20000000001</c:v>
                </c:pt>
                <c:pt idx="872">
                  <c:v>160881.80000000002</c:v>
                </c:pt>
                <c:pt idx="873">
                  <c:v>161240.80000000002</c:v>
                </c:pt>
                <c:pt idx="874">
                  <c:v>161600.20000000001</c:v>
                </c:pt>
                <c:pt idx="875">
                  <c:v>161960</c:v>
                </c:pt>
                <c:pt idx="876">
                  <c:v>162320.20000000001</c:v>
                </c:pt>
                <c:pt idx="877">
                  <c:v>162680.80000000002</c:v>
                </c:pt>
                <c:pt idx="878">
                  <c:v>163041.80000000002</c:v>
                </c:pt>
                <c:pt idx="879">
                  <c:v>163403.20000000001</c:v>
                </c:pt>
                <c:pt idx="880">
                  <c:v>163765</c:v>
                </c:pt>
                <c:pt idx="881">
                  <c:v>164127.20000000001</c:v>
                </c:pt>
                <c:pt idx="882">
                  <c:v>164489.80000000002</c:v>
                </c:pt>
                <c:pt idx="883">
                  <c:v>164852.80000000002</c:v>
                </c:pt>
                <c:pt idx="884">
                  <c:v>165216.20000000001</c:v>
                </c:pt>
                <c:pt idx="885">
                  <c:v>165580</c:v>
                </c:pt>
                <c:pt idx="886">
                  <c:v>165944.20000000001</c:v>
                </c:pt>
                <c:pt idx="887">
                  <c:v>166308.80000000002</c:v>
                </c:pt>
                <c:pt idx="888">
                  <c:v>166673.80000000002</c:v>
                </c:pt>
                <c:pt idx="889">
                  <c:v>167039.20000000001</c:v>
                </c:pt>
                <c:pt idx="890">
                  <c:v>167405</c:v>
                </c:pt>
                <c:pt idx="891">
                  <c:v>167771.20000000001</c:v>
                </c:pt>
                <c:pt idx="892">
                  <c:v>168137.80000000002</c:v>
                </c:pt>
                <c:pt idx="893">
                  <c:v>168504.80000000002</c:v>
                </c:pt>
                <c:pt idx="894">
                  <c:v>168872.2</c:v>
                </c:pt>
                <c:pt idx="895">
                  <c:v>169240</c:v>
                </c:pt>
                <c:pt idx="896">
                  <c:v>169608.2</c:v>
                </c:pt>
                <c:pt idx="897">
                  <c:v>169976.80000000002</c:v>
                </c:pt>
                <c:pt idx="898">
                  <c:v>170345.80000000002</c:v>
                </c:pt>
                <c:pt idx="899">
                  <c:v>170715.2</c:v>
                </c:pt>
                <c:pt idx="900">
                  <c:v>171085</c:v>
                </c:pt>
                <c:pt idx="901">
                  <c:v>171455.2</c:v>
                </c:pt>
                <c:pt idx="902">
                  <c:v>171825.80000000002</c:v>
                </c:pt>
                <c:pt idx="903">
                  <c:v>172196.80000000002</c:v>
                </c:pt>
                <c:pt idx="904">
                  <c:v>172568.2</c:v>
                </c:pt>
                <c:pt idx="905">
                  <c:v>172940</c:v>
                </c:pt>
                <c:pt idx="906">
                  <c:v>173312.2</c:v>
                </c:pt>
                <c:pt idx="907">
                  <c:v>173684.80000000002</c:v>
                </c:pt>
                <c:pt idx="908">
                  <c:v>174057.80000000002</c:v>
                </c:pt>
                <c:pt idx="909">
                  <c:v>174431.2</c:v>
                </c:pt>
                <c:pt idx="910">
                  <c:v>174805</c:v>
                </c:pt>
                <c:pt idx="911">
                  <c:v>175179.2</c:v>
                </c:pt>
                <c:pt idx="912">
                  <c:v>175553.80000000002</c:v>
                </c:pt>
                <c:pt idx="913">
                  <c:v>175928.80000000002</c:v>
                </c:pt>
                <c:pt idx="914">
                  <c:v>176304.2</c:v>
                </c:pt>
                <c:pt idx="915">
                  <c:v>176680</c:v>
                </c:pt>
                <c:pt idx="916">
                  <c:v>177056.2</c:v>
                </c:pt>
                <c:pt idx="917">
                  <c:v>177432.80000000002</c:v>
                </c:pt>
                <c:pt idx="918">
                  <c:v>177809.80000000002</c:v>
                </c:pt>
                <c:pt idx="919">
                  <c:v>178187.2</c:v>
                </c:pt>
                <c:pt idx="920">
                  <c:v>178565</c:v>
                </c:pt>
                <c:pt idx="921">
                  <c:v>178943.2</c:v>
                </c:pt>
                <c:pt idx="922">
                  <c:v>179321.80000000002</c:v>
                </c:pt>
                <c:pt idx="923">
                  <c:v>179700.80000000002</c:v>
                </c:pt>
                <c:pt idx="924">
                  <c:v>180080.2</c:v>
                </c:pt>
                <c:pt idx="925">
                  <c:v>180460</c:v>
                </c:pt>
                <c:pt idx="926">
                  <c:v>180840.2</c:v>
                </c:pt>
                <c:pt idx="927">
                  <c:v>181220.80000000002</c:v>
                </c:pt>
                <c:pt idx="928">
                  <c:v>181601.80000000002</c:v>
                </c:pt>
                <c:pt idx="929">
                  <c:v>181983.2</c:v>
                </c:pt>
                <c:pt idx="930">
                  <c:v>182365</c:v>
                </c:pt>
                <c:pt idx="931">
                  <c:v>182747.2</c:v>
                </c:pt>
                <c:pt idx="932">
                  <c:v>183129.80000000002</c:v>
                </c:pt>
                <c:pt idx="933">
                  <c:v>183512.80000000002</c:v>
                </c:pt>
                <c:pt idx="934">
                  <c:v>183896.2</c:v>
                </c:pt>
                <c:pt idx="935">
                  <c:v>184280</c:v>
                </c:pt>
                <c:pt idx="936">
                  <c:v>184664.2</c:v>
                </c:pt>
                <c:pt idx="937">
                  <c:v>185048.80000000002</c:v>
                </c:pt>
                <c:pt idx="938">
                  <c:v>185433.80000000002</c:v>
                </c:pt>
                <c:pt idx="939">
                  <c:v>185819.2</c:v>
                </c:pt>
                <c:pt idx="940">
                  <c:v>186205</c:v>
                </c:pt>
                <c:pt idx="941">
                  <c:v>186591.2</c:v>
                </c:pt>
                <c:pt idx="942">
                  <c:v>186977.80000000002</c:v>
                </c:pt>
                <c:pt idx="943">
                  <c:v>187364.80000000002</c:v>
                </c:pt>
                <c:pt idx="944">
                  <c:v>187752.2</c:v>
                </c:pt>
                <c:pt idx="945">
                  <c:v>188140</c:v>
                </c:pt>
                <c:pt idx="946">
                  <c:v>188528.2</c:v>
                </c:pt>
                <c:pt idx="947">
                  <c:v>188916.80000000002</c:v>
                </c:pt>
                <c:pt idx="948">
                  <c:v>189305.80000000002</c:v>
                </c:pt>
                <c:pt idx="949">
                  <c:v>189695.2</c:v>
                </c:pt>
                <c:pt idx="950">
                  <c:v>190085</c:v>
                </c:pt>
                <c:pt idx="951">
                  <c:v>190475.2</c:v>
                </c:pt>
                <c:pt idx="952">
                  <c:v>190865.80000000002</c:v>
                </c:pt>
                <c:pt idx="953">
                  <c:v>191256.80000000002</c:v>
                </c:pt>
                <c:pt idx="954">
                  <c:v>191648.2</c:v>
                </c:pt>
                <c:pt idx="955">
                  <c:v>192040</c:v>
                </c:pt>
                <c:pt idx="956">
                  <c:v>192432.2</c:v>
                </c:pt>
                <c:pt idx="957">
                  <c:v>192824.80000000002</c:v>
                </c:pt>
                <c:pt idx="958">
                  <c:v>193217.80000000002</c:v>
                </c:pt>
                <c:pt idx="959">
                  <c:v>193611.2</c:v>
                </c:pt>
                <c:pt idx="960">
                  <c:v>194005</c:v>
                </c:pt>
                <c:pt idx="961">
                  <c:v>194399.2</c:v>
                </c:pt>
                <c:pt idx="962">
                  <c:v>194793.80000000002</c:v>
                </c:pt>
                <c:pt idx="963">
                  <c:v>195188.80000000002</c:v>
                </c:pt>
                <c:pt idx="964">
                  <c:v>195584.2</c:v>
                </c:pt>
                <c:pt idx="965">
                  <c:v>195980</c:v>
                </c:pt>
                <c:pt idx="966">
                  <c:v>196376.2</c:v>
                </c:pt>
                <c:pt idx="967">
                  <c:v>196772.80000000002</c:v>
                </c:pt>
                <c:pt idx="968">
                  <c:v>197169.80000000002</c:v>
                </c:pt>
                <c:pt idx="969">
                  <c:v>197567.2</c:v>
                </c:pt>
                <c:pt idx="970">
                  <c:v>197965</c:v>
                </c:pt>
                <c:pt idx="971">
                  <c:v>198363.2</c:v>
                </c:pt>
                <c:pt idx="972">
                  <c:v>198761.80000000002</c:v>
                </c:pt>
                <c:pt idx="973">
                  <c:v>199160.80000000002</c:v>
                </c:pt>
                <c:pt idx="974">
                  <c:v>199560.2</c:v>
                </c:pt>
                <c:pt idx="975">
                  <c:v>199960</c:v>
                </c:pt>
                <c:pt idx="976">
                  <c:v>200360.2</c:v>
                </c:pt>
                <c:pt idx="977">
                  <c:v>200760.80000000002</c:v>
                </c:pt>
                <c:pt idx="978">
                  <c:v>201161.80000000002</c:v>
                </c:pt>
                <c:pt idx="979">
                  <c:v>201563.2</c:v>
                </c:pt>
                <c:pt idx="980">
                  <c:v>201965</c:v>
                </c:pt>
                <c:pt idx="981">
                  <c:v>202367.2</c:v>
                </c:pt>
                <c:pt idx="982">
                  <c:v>202769.80000000002</c:v>
                </c:pt>
                <c:pt idx="983">
                  <c:v>203172.80000000002</c:v>
                </c:pt>
                <c:pt idx="984">
                  <c:v>203576.2</c:v>
                </c:pt>
                <c:pt idx="985">
                  <c:v>203980</c:v>
                </c:pt>
                <c:pt idx="986">
                  <c:v>204384.2</c:v>
                </c:pt>
                <c:pt idx="987">
                  <c:v>204788.80000000002</c:v>
                </c:pt>
                <c:pt idx="988">
                  <c:v>205193.80000000002</c:v>
                </c:pt>
                <c:pt idx="989">
                  <c:v>205599.2</c:v>
                </c:pt>
                <c:pt idx="990">
                  <c:v>206005</c:v>
                </c:pt>
                <c:pt idx="991">
                  <c:v>206411.2</c:v>
                </c:pt>
                <c:pt idx="992">
                  <c:v>206817.80000000002</c:v>
                </c:pt>
                <c:pt idx="993">
                  <c:v>207224.80000000002</c:v>
                </c:pt>
                <c:pt idx="994">
                  <c:v>207632.2</c:v>
                </c:pt>
                <c:pt idx="995">
                  <c:v>208040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BAC-4197-9DC3-86B044C48AF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2083445808"/>
        <c:axId val="208344388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Tabelle1!$A$1</c15:sqref>
                        </c15:formulaRef>
                      </c:ext>
                    </c:extLst>
                    <c:strCache>
                      <c:ptCount val="1"/>
                      <c:pt idx="0">
                        <c:v> 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de-DE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>
                      <c:ext uri="{02D57815-91ED-43cb-92C2-25804820EDAC}">
                        <c15:formulaRef>
                          <c15:sqref>Tabelle1!$A$6:$A$1001</c15:sqref>
                        </c15:formulaRef>
                      </c:ext>
                    </c:extLst>
                    <c:numCache>
                      <c:formatCode>General</c:formatCode>
                      <c:ptCount val="996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FBAC-4197-9DC3-86B044C48AF6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Tabelle1!$E$1</c15:sqref>
                        </c15:formulaRef>
                      </c:ext>
                    </c:extLst>
                    <c:strCache>
                      <c:ptCount val="1"/>
                      <c:pt idx="0">
                        <c:v>Datenreihe 4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de-DE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Tabelle1!$E$6:$E$1001</c15:sqref>
                        </c15:formulaRef>
                      </c:ext>
                    </c:extLst>
                    <c:numCache>
                      <c:formatCode>General</c:formatCode>
                      <c:ptCount val="996"/>
                      <c:pt idx="0">
                        <c:v>5</c:v>
                      </c:pt>
                      <c:pt idx="1">
                        <c:v>6</c:v>
                      </c:pt>
                      <c:pt idx="2">
                        <c:v>7</c:v>
                      </c:pt>
                      <c:pt idx="3">
                        <c:v>8</c:v>
                      </c:pt>
                      <c:pt idx="4">
                        <c:v>9</c:v>
                      </c:pt>
                      <c:pt idx="5">
                        <c:v>10</c:v>
                      </c:pt>
                      <c:pt idx="6">
                        <c:v>11</c:v>
                      </c:pt>
                      <c:pt idx="7">
                        <c:v>12</c:v>
                      </c:pt>
                      <c:pt idx="8">
                        <c:v>13</c:v>
                      </c:pt>
                      <c:pt idx="9">
                        <c:v>14</c:v>
                      </c:pt>
                      <c:pt idx="10">
                        <c:v>15</c:v>
                      </c:pt>
                      <c:pt idx="11">
                        <c:v>16</c:v>
                      </c:pt>
                      <c:pt idx="12">
                        <c:v>17</c:v>
                      </c:pt>
                      <c:pt idx="13">
                        <c:v>18</c:v>
                      </c:pt>
                      <c:pt idx="14">
                        <c:v>19</c:v>
                      </c:pt>
                      <c:pt idx="15">
                        <c:v>20</c:v>
                      </c:pt>
                      <c:pt idx="16">
                        <c:v>21</c:v>
                      </c:pt>
                      <c:pt idx="17">
                        <c:v>22</c:v>
                      </c:pt>
                      <c:pt idx="18">
                        <c:v>23</c:v>
                      </c:pt>
                      <c:pt idx="19">
                        <c:v>24</c:v>
                      </c:pt>
                      <c:pt idx="20">
                        <c:v>25</c:v>
                      </c:pt>
                      <c:pt idx="21">
                        <c:v>26</c:v>
                      </c:pt>
                      <c:pt idx="22">
                        <c:v>27</c:v>
                      </c:pt>
                      <c:pt idx="23">
                        <c:v>28</c:v>
                      </c:pt>
                      <c:pt idx="24">
                        <c:v>29</c:v>
                      </c:pt>
                      <c:pt idx="25">
                        <c:v>30</c:v>
                      </c:pt>
                      <c:pt idx="26">
                        <c:v>31</c:v>
                      </c:pt>
                      <c:pt idx="27">
                        <c:v>32</c:v>
                      </c:pt>
                      <c:pt idx="28">
                        <c:v>33</c:v>
                      </c:pt>
                      <c:pt idx="29">
                        <c:v>34</c:v>
                      </c:pt>
                      <c:pt idx="30">
                        <c:v>35</c:v>
                      </c:pt>
                      <c:pt idx="31">
                        <c:v>36</c:v>
                      </c:pt>
                      <c:pt idx="32">
                        <c:v>37</c:v>
                      </c:pt>
                      <c:pt idx="33">
                        <c:v>38</c:v>
                      </c:pt>
                      <c:pt idx="34">
                        <c:v>39</c:v>
                      </c:pt>
                      <c:pt idx="35">
                        <c:v>40</c:v>
                      </c:pt>
                      <c:pt idx="36">
                        <c:v>41</c:v>
                      </c:pt>
                      <c:pt idx="37">
                        <c:v>42</c:v>
                      </c:pt>
                      <c:pt idx="38">
                        <c:v>43</c:v>
                      </c:pt>
                      <c:pt idx="39">
                        <c:v>44</c:v>
                      </c:pt>
                      <c:pt idx="40">
                        <c:v>45</c:v>
                      </c:pt>
                      <c:pt idx="41">
                        <c:v>46</c:v>
                      </c:pt>
                      <c:pt idx="42">
                        <c:v>47</c:v>
                      </c:pt>
                      <c:pt idx="43">
                        <c:v>48</c:v>
                      </c:pt>
                      <c:pt idx="44">
                        <c:v>49</c:v>
                      </c:pt>
                      <c:pt idx="45">
                        <c:v>50</c:v>
                      </c:pt>
                      <c:pt idx="46">
                        <c:v>51</c:v>
                      </c:pt>
                      <c:pt idx="47">
                        <c:v>52</c:v>
                      </c:pt>
                      <c:pt idx="48">
                        <c:v>53</c:v>
                      </c:pt>
                      <c:pt idx="49">
                        <c:v>54</c:v>
                      </c:pt>
                      <c:pt idx="50">
                        <c:v>55</c:v>
                      </c:pt>
                      <c:pt idx="51">
                        <c:v>56</c:v>
                      </c:pt>
                      <c:pt idx="52">
                        <c:v>57</c:v>
                      </c:pt>
                      <c:pt idx="53">
                        <c:v>58</c:v>
                      </c:pt>
                      <c:pt idx="54">
                        <c:v>59</c:v>
                      </c:pt>
                      <c:pt idx="55">
                        <c:v>60</c:v>
                      </c:pt>
                      <c:pt idx="56">
                        <c:v>61</c:v>
                      </c:pt>
                      <c:pt idx="57">
                        <c:v>62</c:v>
                      </c:pt>
                      <c:pt idx="58">
                        <c:v>63</c:v>
                      </c:pt>
                      <c:pt idx="59">
                        <c:v>64</c:v>
                      </c:pt>
                      <c:pt idx="60">
                        <c:v>65</c:v>
                      </c:pt>
                      <c:pt idx="61">
                        <c:v>66</c:v>
                      </c:pt>
                      <c:pt idx="62">
                        <c:v>67</c:v>
                      </c:pt>
                      <c:pt idx="63">
                        <c:v>68</c:v>
                      </c:pt>
                      <c:pt idx="64">
                        <c:v>69</c:v>
                      </c:pt>
                      <c:pt idx="65">
                        <c:v>70</c:v>
                      </c:pt>
                      <c:pt idx="66">
                        <c:v>71</c:v>
                      </c:pt>
                      <c:pt idx="67">
                        <c:v>72</c:v>
                      </c:pt>
                      <c:pt idx="68">
                        <c:v>73</c:v>
                      </c:pt>
                      <c:pt idx="69">
                        <c:v>74</c:v>
                      </c:pt>
                      <c:pt idx="70">
                        <c:v>75</c:v>
                      </c:pt>
                      <c:pt idx="71">
                        <c:v>76</c:v>
                      </c:pt>
                      <c:pt idx="72">
                        <c:v>77</c:v>
                      </c:pt>
                      <c:pt idx="73">
                        <c:v>78</c:v>
                      </c:pt>
                      <c:pt idx="74">
                        <c:v>79</c:v>
                      </c:pt>
                      <c:pt idx="75">
                        <c:v>80</c:v>
                      </c:pt>
                      <c:pt idx="76">
                        <c:v>81</c:v>
                      </c:pt>
                      <c:pt idx="77">
                        <c:v>82</c:v>
                      </c:pt>
                      <c:pt idx="78">
                        <c:v>83</c:v>
                      </c:pt>
                      <c:pt idx="79">
                        <c:v>84</c:v>
                      </c:pt>
                      <c:pt idx="80">
                        <c:v>85</c:v>
                      </c:pt>
                      <c:pt idx="81">
                        <c:v>86</c:v>
                      </c:pt>
                      <c:pt idx="82">
                        <c:v>87</c:v>
                      </c:pt>
                      <c:pt idx="83">
                        <c:v>88</c:v>
                      </c:pt>
                      <c:pt idx="84">
                        <c:v>89</c:v>
                      </c:pt>
                      <c:pt idx="85">
                        <c:v>90</c:v>
                      </c:pt>
                      <c:pt idx="86">
                        <c:v>91</c:v>
                      </c:pt>
                      <c:pt idx="87">
                        <c:v>92</c:v>
                      </c:pt>
                      <c:pt idx="88">
                        <c:v>93</c:v>
                      </c:pt>
                      <c:pt idx="89">
                        <c:v>94</c:v>
                      </c:pt>
                      <c:pt idx="90">
                        <c:v>95</c:v>
                      </c:pt>
                      <c:pt idx="91">
                        <c:v>96</c:v>
                      </c:pt>
                      <c:pt idx="92">
                        <c:v>97</c:v>
                      </c:pt>
                      <c:pt idx="93">
                        <c:v>98</c:v>
                      </c:pt>
                      <c:pt idx="94">
                        <c:v>99</c:v>
                      </c:pt>
                      <c:pt idx="95">
                        <c:v>100</c:v>
                      </c:pt>
                      <c:pt idx="96">
                        <c:v>101</c:v>
                      </c:pt>
                      <c:pt idx="97">
                        <c:v>102</c:v>
                      </c:pt>
                      <c:pt idx="98">
                        <c:v>103</c:v>
                      </c:pt>
                      <c:pt idx="99">
                        <c:v>104</c:v>
                      </c:pt>
                      <c:pt idx="100">
                        <c:v>105</c:v>
                      </c:pt>
                      <c:pt idx="101">
                        <c:v>106</c:v>
                      </c:pt>
                      <c:pt idx="102">
                        <c:v>107</c:v>
                      </c:pt>
                      <c:pt idx="103">
                        <c:v>108</c:v>
                      </c:pt>
                      <c:pt idx="104">
                        <c:v>109</c:v>
                      </c:pt>
                      <c:pt idx="105">
                        <c:v>110</c:v>
                      </c:pt>
                      <c:pt idx="106">
                        <c:v>111</c:v>
                      </c:pt>
                      <c:pt idx="107">
                        <c:v>112</c:v>
                      </c:pt>
                      <c:pt idx="108">
                        <c:v>113</c:v>
                      </c:pt>
                      <c:pt idx="109">
                        <c:v>114</c:v>
                      </c:pt>
                      <c:pt idx="110">
                        <c:v>115</c:v>
                      </c:pt>
                      <c:pt idx="111">
                        <c:v>116</c:v>
                      </c:pt>
                      <c:pt idx="112">
                        <c:v>117</c:v>
                      </c:pt>
                      <c:pt idx="113">
                        <c:v>118</c:v>
                      </c:pt>
                      <c:pt idx="114">
                        <c:v>119</c:v>
                      </c:pt>
                      <c:pt idx="115">
                        <c:v>120</c:v>
                      </c:pt>
                      <c:pt idx="116">
                        <c:v>121</c:v>
                      </c:pt>
                      <c:pt idx="117">
                        <c:v>122</c:v>
                      </c:pt>
                      <c:pt idx="118">
                        <c:v>123</c:v>
                      </c:pt>
                      <c:pt idx="119">
                        <c:v>124</c:v>
                      </c:pt>
                      <c:pt idx="120">
                        <c:v>125</c:v>
                      </c:pt>
                      <c:pt idx="121">
                        <c:v>126</c:v>
                      </c:pt>
                      <c:pt idx="122">
                        <c:v>127</c:v>
                      </c:pt>
                      <c:pt idx="123">
                        <c:v>128</c:v>
                      </c:pt>
                      <c:pt idx="124">
                        <c:v>129</c:v>
                      </c:pt>
                      <c:pt idx="125">
                        <c:v>130</c:v>
                      </c:pt>
                      <c:pt idx="126">
                        <c:v>131</c:v>
                      </c:pt>
                      <c:pt idx="127">
                        <c:v>132</c:v>
                      </c:pt>
                      <c:pt idx="128">
                        <c:v>133</c:v>
                      </c:pt>
                      <c:pt idx="129">
                        <c:v>134</c:v>
                      </c:pt>
                      <c:pt idx="130">
                        <c:v>135</c:v>
                      </c:pt>
                      <c:pt idx="131">
                        <c:v>136</c:v>
                      </c:pt>
                      <c:pt idx="132">
                        <c:v>137</c:v>
                      </c:pt>
                      <c:pt idx="133">
                        <c:v>138</c:v>
                      </c:pt>
                      <c:pt idx="134">
                        <c:v>139</c:v>
                      </c:pt>
                      <c:pt idx="135">
                        <c:v>140</c:v>
                      </c:pt>
                      <c:pt idx="136">
                        <c:v>141</c:v>
                      </c:pt>
                      <c:pt idx="137">
                        <c:v>142</c:v>
                      </c:pt>
                      <c:pt idx="138">
                        <c:v>143</c:v>
                      </c:pt>
                      <c:pt idx="139">
                        <c:v>144</c:v>
                      </c:pt>
                      <c:pt idx="140">
                        <c:v>145</c:v>
                      </c:pt>
                      <c:pt idx="141">
                        <c:v>146</c:v>
                      </c:pt>
                      <c:pt idx="142">
                        <c:v>147</c:v>
                      </c:pt>
                      <c:pt idx="143">
                        <c:v>148</c:v>
                      </c:pt>
                      <c:pt idx="144">
                        <c:v>149</c:v>
                      </c:pt>
                      <c:pt idx="145">
                        <c:v>150</c:v>
                      </c:pt>
                      <c:pt idx="146">
                        <c:v>151</c:v>
                      </c:pt>
                      <c:pt idx="147">
                        <c:v>152</c:v>
                      </c:pt>
                      <c:pt idx="148">
                        <c:v>153</c:v>
                      </c:pt>
                      <c:pt idx="149">
                        <c:v>154</c:v>
                      </c:pt>
                      <c:pt idx="150">
                        <c:v>155</c:v>
                      </c:pt>
                      <c:pt idx="151">
                        <c:v>156</c:v>
                      </c:pt>
                      <c:pt idx="152">
                        <c:v>157</c:v>
                      </c:pt>
                      <c:pt idx="153">
                        <c:v>158</c:v>
                      </c:pt>
                      <c:pt idx="154">
                        <c:v>159</c:v>
                      </c:pt>
                      <c:pt idx="155">
                        <c:v>160</c:v>
                      </c:pt>
                      <c:pt idx="156">
                        <c:v>161</c:v>
                      </c:pt>
                      <c:pt idx="157">
                        <c:v>162</c:v>
                      </c:pt>
                      <c:pt idx="158">
                        <c:v>163</c:v>
                      </c:pt>
                      <c:pt idx="159">
                        <c:v>164</c:v>
                      </c:pt>
                      <c:pt idx="160">
                        <c:v>165</c:v>
                      </c:pt>
                      <c:pt idx="161">
                        <c:v>166</c:v>
                      </c:pt>
                      <c:pt idx="162">
                        <c:v>167</c:v>
                      </c:pt>
                      <c:pt idx="163">
                        <c:v>168</c:v>
                      </c:pt>
                      <c:pt idx="164">
                        <c:v>169</c:v>
                      </c:pt>
                      <c:pt idx="165">
                        <c:v>170</c:v>
                      </c:pt>
                      <c:pt idx="166">
                        <c:v>171</c:v>
                      </c:pt>
                      <c:pt idx="167">
                        <c:v>172</c:v>
                      </c:pt>
                      <c:pt idx="168">
                        <c:v>173</c:v>
                      </c:pt>
                      <c:pt idx="169">
                        <c:v>174</c:v>
                      </c:pt>
                      <c:pt idx="170">
                        <c:v>175</c:v>
                      </c:pt>
                      <c:pt idx="171">
                        <c:v>176</c:v>
                      </c:pt>
                      <c:pt idx="172">
                        <c:v>177</c:v>
                      </c:pt>
                      <c:pt idx="173">
                        <c:v>178</c:v>
                      </c:pt>
                      <c:pt idx="174">
                        <c:v>179</c:v>
                      </c:pt>
                      <c:pt idx="175">
                        <c:v>180</c:v>
                      </c:pt>
                      <c:pt idx="176">
                        <c:v>181</c:v>
                      </c:pt>
                      <c:pt idx="177">
                        <c:v>182</c:v>
                      </c:pt>
                      <c:pt idx="178">
                        <c:v>183</c:v>
                      </c:pt>
                      <c:pt idx="179">
                        <c:v>184</c:v>
                      </c:pt>
                      <c:pt idx="180">
                        <c:v>185</c:v>
                      </c:pt>
                      <c:pt idx="181">
                        <c:v>186</c:v>
                      </c:pt>
                      <c:pt idx="182">
                        <c:v>187</c:v>
                      </c:pt>
                      <c:pt idx="183">
                        <c:v>188</c:v>
                      </c:pt>
                      <c:pt idx="184">
                        <c:v>189</c:v>
                      </c:pt>
                      <c:pt idx="185">
                        <c:v>190</c:v>
                      </c:pt>
                      <c:pt idx="186">
                        <c:v>191</c:v>
                      </c:pt>
                      <c:pt idx="187">
                        <c:v>192</c:v>
                      </c:pt>
                      <c:pt idx="188">
                        <c:v>193</c:v>
                      </c:pt>
                      <c:pt idx="189">
                        <c:v>194</c:v>
                      </c:pt>
                      <c:pt idx="190">
                        <c:v>195</c:v>
                      </c:pt>
                      <c:pt idx="191">
                        <c:v>196</c:v>
                      </c:pt>
                      <c:pt idx="192">
                        <c:v>197</c:v>
                      </c:pt>
                      <c:pt idx="193">
                        <c:v>198</c:v>
                      </c:pt>
                      <c:pt idx="194">
                        <c:v>199</c:v>
                      </c:pt>
                      <c:pt idx="195">
                        <c:v>200</c:v>
                      </c:pt>
                      <c:pt idx="196">
                        <c:v>201</c:v>
                      </c:pt>
                      <c:pt idx="197">
                        <c:v>202</c:v>
                      </c:pt>
                      <c:pt idx="198">
                        <c:v>203</c:v>
                      </c:pt>
                      <c:pt idx="199">
                        <c:v>204</c:v>
                      </c:pt>
                      <c:pt idx="200">
                        <c:v>205</c:v>
                      </c:pt>
                      <c:pt idx="201">
                        <c:v>206</c:v>
                      </c:pt>
                      <c:pt idx="202">
                        <c:v>207</c:v>
                      </c:pt>
                      <c:pt idx="203">
                        <c:v>208</c:v>
                      </c:pt>
                      <c:pt idx="204">
                        <c:v>209</c:v>
                      </c:pt>
                      <c:pt idx="205">
                        <c:v>210</c:v>
                      </c:pt>
                      <c:pt idx="206">
                        <c:v>211</c:v>
                      </c:pt>
                      <c:pt idx="207">
                        <c:v>212</c:v>
                      </c:pt>
                      <c:pt idx="208">
                        <c:v>213</c:v>
                      </c:pt>
                      <c:pt idx="209">
                        <c:v>214</c:v>
                      </c:pt>
                      <c:pt idx="210">
                        <c:v>215</c:v>
                      </c:pt>
                      <c:pt idx="211">
                        <c:v>216</c:v>
                      </c:pt>
                      <c:pt idx="212">
                        <c:v>217</c:v>
                      </c:pt>
                      <c:pt idx="213">
                        <c:v>218</c:v>
                      </c:pt>
                      <c:pt idx="214">
                        <c:v>219</c:v>
                      </c:pt>
                      <c:pt idx="215">
                        <c:v>220</c:v>
                      </c:pt>
                      <c:pt idx="216">
                        <c:v>221</c:v>
                      </c:pt>
                      <c:pt idx="217">
                        <c:v>222</c:v>
                      </c:pt>
                      <c:pt idx="218">
                        <c:v>223</c:v>
                      </c:pt>
                      <c:pt idx="219">
                        <c:v>224</c:v>
                      </c:pt>
                      <c:pt idx="220">
                        <c:v>225</c:v>
                      </c:pt>
                      <c:pt idx="221">
                        <c:v>226</c:v>
                      </c:pt>
                      <c:pt idx="222">
                        <c:v>227</c:v>
                      </c:pt>
                      <c:pt idx="223">
                        <c:v>228</c:v>
                      </c:pt>
                      <c:pt idx="224">
                        <c:v>229</c:v>
                      </c:pt>
                      <c:pt idx="225">
                        <c:v>230</c:v>
                      </c:pt>
                      <c:pt idx="226">
                        <c:v>231</c:v>
                      </c:pt>
                      <c:pt idx="227">
                        <c:v>232</c:v>
                      </c:pt>
                      <c:pt idx="228">
                        <c:v>233</c:v>
                      </c:pt>
                      <c:pt idx="229">
                        <c:v>234</c:v>
                      </c:pt>
                      <c:pt idx="230">
                        <c:v>235</c:v>
                      </c:pt>
                      <c:pt idx="231">
                        <c:v>236</c:v>
                      </c:pt>
                      <c:pt idx="232">
                        <c:v>237</c:v>
                      </c:pt>
                      <c:pt idx="233">
                        <c:v>238</c:v>
                      </c:pt>
                      <c:pt idx="234">
                        <c:v>239</c:v>
                      </c:pt>
                      <c:pt idx="235">
                        <c:v>240</c:v>
                      </c:pt>
                      <c:pt idx="236">
                        <c:v>241</c:v>
                      </c:pt>
                      <c:pt idx="237">
                        <c:v>242</c:v>
                      </c:pt>
                      <c:pt idx="238">
                        <c:v>243</c:v>
                      </c:pt>
                      <c:pt idx="239">
                        <c:v>244</c:v>
                      </c:pt>
                      <c:pt idx="240">
                        <c:v>245</c:v>
                      </c:pt>
                      <c:pt idx="241">
                        <c:v>246</c:v>
                      </c:pt>
                      <c:pt idx="242">
                        <c:v>247</c:v>
                      </c:pt>
                      <c:pt idx="243">
                        <c:v>248</c:v>
                      </c:pt>
                      <c:pt idx="244">
                        <c:v>249</c:v>
                      </c:pt>
                      <c:pt idx="245">
                        <c:v>250</c:v>
                      </c:pt>
                      <c:pt idx="246">
                        <c:v>251</c:v>
                      </c:pt>
                      <c:pt idx="247">
                        <c:v>252</c:v>
                      </c:pt>
                      <c:pt idx="248">
                        <c:v>253</c:v>
                      </c:pt>
                      <c:pt idx="249">
                        <c:v>254</c:v>
                      </c:pt>
                      <c:pt idx="250">
                        <c:v>255</c:v>
                      </c:pt>
                      <c:pt idx="251">
                        <c:v>256</c:v>
                      </c:pt>
                      <c:pt idx="252">
                        <c:v>257</c:v>
                      </c:pt>
                      <c:pt idx="253">
                        <c:v>258</c:v>
                      </c:pt>
                      <c:pt idx="254">
                        <c:v>259</c:v>
                      </c:pt>
                      <c:pt idx="255">
                        <c:v>260</c:v>
                      </c:pt>
                      <c:pt idx="256">
                        <c:v>261</c:v>
                      </c:pt>
                      <c:pt idx="257">
                        <c:v>262</c:v>
                      </c:pt>
                      <c:pt idx="258">
                        <c:v>263</c:v>
                      </c:pt>
                      <c:pt idx="259">
                        <c:v>264</c:v>
                      </c:pt>
                      <c:pt idx="260">
                        <c:v>265</c:v>
                      </c:pt>
                      <c:pt idx="261">
                        <c:v>266</c:v>
                      </c:pt>
                      <c:pt idx="262">
                        <c:v>267</c:v>
                      </c:pt>
                      <c:pt idx="263">
                        <c:v>268</c:v>
                      </c:pt>
                      <c:pt idx="264">
                        <c:v>269</c:v>
                      </c:pt>
                      <c:pt idx="265">
                        <c:v>270</c:v>
                      </c:pt>
                      <c:pt idx="266">
                        <c:v>271</c:v>
                      </c:pt>
                      <c:pt idx="267">
                        <c:v>272</c:v>
                      </c:pt>
                      <c:pt idx="268">
                        <c:v>273</c:v>
                      </c:pt>
                      <c:pt idx="269">
                        <c:v>274</c:v>
                      </c:pt>
                      <c:pt idx="270">
                        <c:v>275</c:v>
                      </c:pt>
                      <c:pt idx="271">
                        <c:v>276</c:v>
                      </c:pt>
                      <c:pt idx="272">
                        <c:v>277</c:v>
                      </c:pt>
                      <c:pt idx="273">
                        <c:v>278</c:v>
                      </c:pt>
                      <c:pt idx="274">
                        <c:v>279</c:v>
                      </c:pt>
                      <c:pt idx="275">
                        <c:v>280</c:v>
                      </c:pt>
                      <c:pt idx="276">
                        <c:v>281</c:v>
                      </c:pt>
                      <c:pt idx="277">
                        <c:v>282</c:v>
                      </c:pt>
                      <c:pt idx="278">
                        <c:v>283</c:v>
                      </c:pt>
                      <c:pt idx="279">
                        <c:v>284</c:v>
                      </c:pt>
                      <c:pt idx="280">
                        <c:v>285</c:v>
                      </c:pt>
                      <c:pt idx="281">
                        <c:v>286</c:v>
                      </c:pt>
                      <c:pt idx="282">
                        <c:v>287</c:v>
                      </c:pt>
                      <c:pt idx="283">
                        <c:v>288</c:v>
                      </c:pt>
                      <c:pt idx="284">
                        <c:v>289</c:v>
                      </c:pt>
                      <c:pt idx="285">
                        <c:v>290</c:v>
                      </c:pt>
                      <c:pt idx="286">
                        <c:v>291</c:v>
                      </c:pt>
                      <c:pt idx="287">
                        <c:v>292</c:v>
                      </c:pt>
                      <c:pt idx="288">
                        <c:v>293</c:v>
                      </c:pt>
                      <c:pt idx="289">
                        <c:v>294</c:v>
                      </c:pt>
                      <c:pt idx="290">
                        <c:v>295</c:v>
                      </c:pt>
                      <c:pt idx="291">
                        <c:v>296</c:v>
                      </c:pt>
                      <c:pt idx="292">
                        <c:v>297</c:v>
                      </c:pt>
                      <c:pt idx="293">
                        <c:v>298</c:v>
                      </c:pt>
                      <c:pt idx="294">
                        <c:v>299</c:v>
                      </c:pt>
                      <c:pt idx="295">
                        <c:v>300</c:v>
                      </c:pt>
                      <c:pt idx="296">
                        <c:v>301</c:v>
                      </c:pt>
                      <c:pt idx="297">
                        <c:v>302</c:v>
                      </c:pt>
                      <c:pt idx="298">
                        <c:v>303</c:v>
                      </c:pt>
                      <c:pt idx="299">
                        <c:v>304</c:v>
                      </c:pt>
                      <c:pt idx="300">
                        <c:v>305</c:v>
                      </c:pt>
                      <c:pt idx="301">
                        <c:v>306</c:v>
                      </c:pt>
                      <c:pt idx="302">
                        <c:v>307</c:v>
                      </c:pt>
                      <c:pt idx="303">
                        <c:v>308</c:v>
                      </c:pt>
                      <c:pt idx="304">
                        <c:v>309</c:v>
                      </c:pt>
                      <c:pt idx="305">
                        <c:v>310</c:v>
                      </c:pt>
                      <c:pt idx="306">
                        <c:v>311</c:v>
                      </c:pt>
                      <c:pt idx="307">
                        <c:v>312</c:v>
                      </c:pt>
                      <c:pt idx="308">
                        <c:v>313</c:v>
                      </c:pt>
                      <c:pt idx="309">
                        <c:v>314</c:v>
                      </c:pt>
                      <c:pt idx="310">
                        <c:v>315</c:v>
                      </c:pt>
                      <c:pt idx="311">
                        <c:v>316</c:v>
                      </c:pt>
                      <c:pt idx="312">
                        <c:v>317</c:v>
                      </c:pt>
                      <c:pt idx="313">
                        <c:v>318</c:v>
                      </c:pt>
                      <c:pt idx="314">
                        <c:v>319</c:v>
                      </c:pt>
                      <c:pt idx="315">
                        <c:v>320</c:v>
                      </c:pt>
                      <c:pt idx="316">
                        <c:v>321</c:v>
                      </c:pt>
                      <c:pt idx="317">
                        <c:v>322</c:v>
                      </c:pt>
                      <c:pt idx="318">
                        <c:v>323</c:v>
                      </c:pt>
                      <c:pt idx="319">
                        <c:v>324</c:v>
                      </c:pt>
                      <c:pt idx="320">
                        <c:v>325</c:v>
                      </c:pt>
                      <c:pt idx="321">
                        <c:v>326</c:v>
                      </c:pt>
                      <c:pt idx="322">
                        <c:v>327</c:v>
                      </c:pt>
                      <c:pt idx="323">
                        <c:v>328</c:v>
                      </c:pt>
                      <c:pt idx="324">
                        <c:v>329</c:v>
                      </c:pt>
                      <c:pt idx="325">
                        <c:v>330</c:v>
                      </c:pt>
                      <c:pt idx="326">
                        <c:v>331</c:v>
                      </c:pt>
                      <c:pt idx="327">
                        <c:v>332</c:v>
                      </c:pt>
                      <c:pt idx="328">
                        <c:v>333</c:v>
                      </c:pt>
                      <c:pt idx="329">
                        <c:v>334</c:v>
                      </c:pt>
                      <c:pt idx="330">
                        <c:v>335</c:v>
                      </c:pt>
                      <c:pt idx="331">
                        <c:v>336</c:v>
                      </c:pt>
                      <c:pt idx="332">
                        <c:v>337</c:v>
                      </c:pt>
                      <c:pt idx="333">
                        <c:v>338</c:v>
                      </c:pt>
                      <c:pt idx="334">
                        <c:v>339</c:v>
                      </c:pt>
                      <c:pt idx="335">
                        <c:v>340</c:v>
                      </c:pt>
                      <c:pt idx="336">
                        <c:v>341</c:v>
                      </c:pt>
                      <c:pt idx="337">
                        <c:v>342</c:v>
                      </c:pt>
                      <c:pt idx="338">
                        <c:v>343</c:v>
                      </c:pt>
                      <c:pt idx="339">
                        <c:v>344</c:v>
                      </c:pt>
                      <c:pt idx="340">
                        <c:v>345</c:v>
                      </c:pt>
                      <c:pt idx="341">
                        <c:v>346</c:v>
                      </c:pt>
                      <c:pt idx="342">
                        <c:v>347</c:v>
                      </c:pt>
                      <c:pt idx="343">
                        <c:v>348</c:v>
                      </c:pt>
                      <c:pt idx="344">
                        <c:v>349</c:v>
                      </c:pt>
                      <c:pt idx="345">
                        <c:v>350</c:v>
                      </c:pt>
                      <c:pt idx="346">
                        <c:v>351</c:v>
                      </c:pt>
                      <c:pt idx="347">
                        <c:v>352</c:v>
                      </c:pt>
                      <c:pt idx="348">
                        <c:v>353</c:v>
                      </c:pt>
                      <c:pt idx="349">
                        <c:v>354</c:v>
                      </c:pt>
                      <c:pt idx="350">
                        <c:v>355</c:v>
                      </c:pt>
                      <c:pt idx="351">
                        <c:v>356</c:v>
                      </c:pt>
                      <c:pt idx="352">
                        <c:v>357</c:v>
                      </c:pt>
                      <c:pt idx="353">
                        <c:v>358</c:v>
                      </c:pt>
                      <c:pt idx="354">
                        <c:v>359</c:v>
                      </c:pt>
                      <c:pt idx="355">
                        <c:v>360</c:v>
                      </c:pt>
                      <c:pt idx="356">
                        <c:v>361</c:v>
                      </c:pt>
                      <c:pt idx="357">
                        <c:v>362</c:v>
                      </c:pt>
                      <c:pt idx="358">
                        <c:v>363</c:v>
                      </c:pt>
                      <c:pt idx="359">
                        <c:v>364</c:v>
                      </c:pt>
                      <c:pt idx="360">
                        <c:v>365</c:v>
                      </c:pt>
                      <c:pt idx="361">
                        <c:v>366</c:v>
                      </c:pt>
                      <c:pt idx="362">
                        <c:v>367</c:v>
                      </c:pt>
                      <c:pt idx="363">
                        <c:v>368</c:v>
                      </c:pt>
                      <c:pt idx="364">
                        <c:v>369</c:v>
                      </c:pt>
                      <c:pt idx="365">
                        <c:v>370</c:v>
                      </c:pt>
                      <c:pt idx="366">
                        <c:v>371</c:v>
                      </c:pt>
                      <c:pt idx="367">
                        <c:v>372</c:v>
                      </c:pt>
                      <c:pt idx="368">
                        <c:v>373</c:v>
                      </c:pt>
                      <c:pt idx="369">
                        <c:v>374</c:v>
                      </c:pt>
                      <c:pt idx="370">
                        <c:v>375</c:v>
                      </c:pt>
                      <c:pt idx="371">
                        <c:v>376</c:v>
                      </c:pt>
                      <c:pt idx="372">
                        <c:v>377</c:v>
                      </c:pt>
                      <c:pt idx="373">
                        <c:v>378</c:v>
                      </c:pt>
                      <c:pt idx="374">
                        <c:v>379</c:v>
                      </c:pt>
                      <c:pt idx="375">
                        <c:v>380</c:v>
                      </c:pt>
                      <c:pt idx="376">
                        <c:v>381</c:v>
                      </c:pt>
                      <c:pt idx="377">
                        <c:v>382</c:v>
                      </c:pt>
                      <c:pt idx="378">
                        <c:v>383</c:v>
                      </c:pt>
                      <c:pt idx="379">
                        <c:v>384</c:v>
                      </c:pt>
                      <c:pt idx="380">
                        <c:v>385</c:v>
                      </c:pt>
                      <c:pt idx="381">
                        <c:v>386</c:v>
                      </c:pt>
                      <c:pt idx="382">
                        <c:v>387</c:v>
                      </c:pt>
                      <c:pt idx="383">
                        <c:v>388</c:v>
                      </c:pt>
                      <c:pt idx="384">
                        <c:v>389</c:v>
                      </c:pt>
                      <c:pt idx="385">
                        <c:v>390</c:v>
                      </c:pt>
                      <c:pt idx="386">
                        <c:v>391</c:v>
                      </c:pt>
                      <c:pt idx="387">
                        <c:v>392</c:v>
                      </c:pt>
                      <c:pt idx="388">
                        <c:v>393</c:v>
                      </c:pt>
                      <c:pt idx="389">
                        <c:v>394</c:v>
                      </c:pt>
                      <c:pt idx="390">
                        <c:v>395</c:v>
                      </c:pt>
                      <c:pt idx="391">
                        <c:v>396</c:v>
                      </c:pt>
                      <c:pt idx="392">
                        <c:v>397</c:v>
                      </c:pt>
                      <c:pt idx="393">
                        <c:v>398</c:v>
                      </c:pt>
                      <c:pt idx="394">
                        <c:v>399</c:v>
                      </c:pt>
                      <c:pt idx="395">
                        <c:v>400</c:v>
                      </c:pt>
                      <c:pt idx="396">
                        <c:v>401</c:v>
                      </c:pt>
                      <c:pt idx="397">
                        <c:v>402</c:v>
                      </c:pt>
                      <c:pt idx="398">
                        <c:v>403</c:v>
                      </c:pt>
                      <c:pt idx="399">
                        <c:v>404</c:v>
                      </c:pt>
                      <c:pt idx="400">
                        <c:v>405</c:v>
                      </c:pt>
                      <c:pt idx="401">
                        <c:v>406</c:v>
                      </c:pt>
                      <c:pt idx="402">
                        <c:v>407</c:v>
                      </c:pt>
                      <c:pt idx="403">
                        <c:v>408</c:v>
                      </c:pt>
                      <c:pt idx="404">
                        <c:v>409</c:v>
                      </c:pt>
                      <c:pt idx="405">
                        <c:v>410</c:v>
                      </c:pt>
                      <c:pt idx="406">
                        <c:v>411</c:v>
                      </c:pt>
                      <c:pt idx="407">
                        <c:v>412</c:v>
                      </c:pt>
                      <c:pt idx="408">
                        <c:v>413</c:v>
                      </c:pt>
                      <c:pt idx="409">
                        <c:v>414</c:v>
                      </c:pt>
                      <c:pt idx="410">
                        <c:v>415</c:v>
                      </c:pt>
                      <c:pt idx="411">
                        <c:v>416</c:v>
                      </c:pt>
                      <c:pt idx="412">
                        <c:v>417</c:v>
                      </c:pt>
                      <c:pt idx="413">
                        <c:v>418</c:v>
                      </c:pt>
                      <c:pt idx="414">
                        <c:v>419</c:v>
                      </c:pt>
                      <c:pt idx="415">
                        <c:v>420</c:v>
                      </c:pt>
                      <c:pt idx="416">
                        <c:v>421</c:v>
                      </c:pt>
                      <c:pt idx="417">
                        <c:v>422</c:v>
                      </c:pt>
                      <c:pt idx="418">
                        <c:v>423</c:v>
                      </c:pt>
                      <c:pt idx="419">
                        <c:v>424</c:v>
                      </c:pt>
                      <c:pt idx="420">
                        <c:v>425</c:v>
                      </c:pt>
                      <c:pt idx="421">
                        <c:v>426</c:v>
                      </c:pt>
                      <c:pt idx="422">
                        <c:v>427</c:v>
                      </c:pt>
                      <c:pt idx="423">
                        <c:v>428</c:v>
                      </c:pt>
                      <c:pt idx="424">
                        <c:v>429</c:v>
                      </c:pt>
                      <c:pt idx="425">
                        <c:v>430</c:v>
                      </c:pt>
                      <c:pt idx="426">
                        <c:v>431</c:v>
                      </c:pt>
                      <c:pt idx="427">
                        <c:v>432</c:v>
                      </c:pt>
                      <c:pt idx="428">
                        <c:v>433</c:v>
                      </c:pt>
                      <c:pt idx="429">
                        <c:v>434</c:v>
                      </c:pt>
                      <c:pt idx="430">
                        <c:v>435</c:v>
                      </c:pt>
                      <c:pt idx="431">
                        <c:v>436</c:v>
                      </c:pt>
                      <c:pt idx="432">
                        <c:v>437</c:v>
                      </c:pt>
                      <c:pt idx="433">
                        <c:v>438</c:v>
                      </c:pt>
                      <c:pt idx="434">
                        <c:v>439</c:v>
                      </c:pt>
                      <c:pt idx="435">
                        <c:v>440</c:v>
                      </c:pt>
                      <c:pt idx="436">
                        <c:v>441</c:v>
                      </c:pt>
                      <c:pt idx="437">
                        <c:v>442</c:v>
                      </c:pt>
                      <c:pt idx="438">
                        <c:v>443</c:v>
                      </c:pt>
                      <c:pt idx="439">
                        <c:v>444</c:v>
                      </c:pt>
                      <c:pt idx="440">
                        <c:v>445</c:v>
                      </c:pt>
                      <c:pt idx="441">
                        <c:v>446</c:v>
                      </c:pt>
                      <c:pt idx="442">
                        <c:v>447</c:v>
                      </c:pt>
                      <c:pt idx="443">
                        <c:v>448</c:v>
                      </c:pt>
                      <c:pt idx="444">
                        <c:v>449</c:v>
                      </c:pt>
                      <c:pt idx="445">
                        <c:v>450</c:v>
                      </c:pt>
                      <c:pt idx="446">
                        <c:v>451</c:v>
                      </c:pt>
                      <c:pt idx="447">
                        <c:v>452</c:v>
                      </c:pt>
                      <c:pt idx="448">
                        <c:v>453</c:v>
                      </c:pt>
                      <c:pt idx="449">
                        <c:v>454</c:v>
                      </c:pt>
                      <c:pt idx="450">
                        <c:v>455</c:v>
                      </c:pt>
                      <c:pt idx="451">
                        <c:v>456</c:v>
                      </c:pt>
                      <c:pt idx="452">
                        <c:v>457</c:v>
                      </c:pt>
                      <c:pt idx="453">
                        <c:v>458</c:v>
                      </c:pt>
                      <c:pt idx="454">
                        <c:v>459</c:v>
                      </c:pt>
                      <c:pt idx="455">
                        <c:v>460</c:v>
                      </c:pt>
                      <c:pt idx="456">
                        <c:v>461</c:v>
                      </c:pt>
                      <c:pt idx="457">
                        <c:v>462</c:v>
                      </c:pt>
                      <c:pt idx="458">
                        <c:v>463</c:v>
                      </c:pt>
                      <c:pt idx="459">
                        <c:v>464</c:v>
                      </c:pt>
                      <c:pt idx="460">
                        <c:v>465</c:v>
                      </c:pt>
                      <c:pt idx="461">
                        <c:v>466</c:v>
                      </c:pt>
                      <c:pt idx="462">
                        <c:v>467</c:v>
                      </c:pt>
                      <c:pt idx="463">
                        <c:v>468</c:v>
                      </c:pt>
                      <c:pt idx="464">
                        <c:v>469</c:v>
                      </c:pt>
                      <c:pt idx="465">
                        <c:v>470</c:v>
                      </c:pt>
                      <c:pt idx="466">
                        <c:v>471</c:v>
                      </c:pt>
                      <c:pt idx="467">
                        <c:v>472</c:v>
                      </c:pt>
                      <c:pt idx="468">
                        <c:v>473</c:v>
                      </c:pt>
                      <c:pt idx="469">
                        <c:v>474</c:v>
                      </c:pt>
                      <c:pt idx="470">
                        <c:v>475</c:v>
                      </c:pt>
                      <c:pt idx="471">
                        <c:v>476</c:v>
                      </c:pt>
                      <c:pt idx="472">
                        <c:v>477</c:v>
                      </c:pt>
                      <c:pt idx="473">
                        <c:v>478</c:v>
                      </c:pt>
                      <c:pt idx="474">
                        <c:v>479</c:v>
                      </c:pt>
                      <c:pt idx="475">
                        <c:v>480</c:v>
                      </c:pt>
                      <c:pt idx="476">
                        <c:v>481</c:v>
                      </c:pt>
                      <c:pt idx="477">
                        <c:v>482</c:v>
                      </c:pt>
                      <c:pt idx="478">
                        <c:v>483</c:v>
                      </c:pt>
                      <c:pt idx="479">
                        <c:v>484</c:v>
                      </c:pt>
                      <c:pt idx="480">
                        <c:v>485</c:v>
                      </c:pt>
                      <c:pt idx="481">
                        <c:v>486</c:v>
                      </c:pt>
                      <c:pt idx="482">
                        <c:v>487</c:v>
                      </c:pt>
                      <c:pt idx="483">
                        <c:v>488</c:v>
                      </c:pt>
                      <c:pt idx="484">
                        <c:v>489</c:v>
                      </c:pt>
                      <c:pt idx="485">
                        <c:v>490</c:v>
                      </c:pt>
                      <c:pt idx="486">
                        <c:v>491</c:v>
                      </c:pt>
                      <c:pt idx="487">
                        <c:v>492</c:v>
                      </c:pt>
                      <c:pt idx="488">
                        <c:v>493</c:v>
                      </c:pt>
                      <c:pt idx="489">
                        <c:v>494</c:v>
                      </c:pt>
                      <c:pt idx="490">
                        <c:v>495</c:v>
                      </c:pt>
                      <c:pt idx="491">
                        <c:v>496</c:v>
                      </c:pt>
                      <c:pt idx="492">
                        <c:v>497</c:v>
                      </c:pt>
                      <c:pt idx="493">
                        <c:v>498</c:v>
                      </c:pt>
                      <c:pt idx="494">
                        <c:v>499</c:v>
                      </c:pt>
                      <c:pt idx="495">
                        <c:v>500</c:v>
                      </c:pt>
                      <c:pt idx="496">
                        <c:v>501</c:v>
                      </c:pt>
                      <c:pt idx="497">
                        <c:v>502</c:v>
                      </c:pt>
                      <c:pt idx="498">
                        <c:v>503</c:v>
                      </c:pt>
                      <c:pt idx="499">
                        <c:v>504</c:v>
                      </c:pt>
                      <c:pt idx="500">
                        <c:v>505</c:v>
                      </c:pt>
                      <c:pt idx="501">
                        <c:v>506</c:v>
                      </c:pt>
                      <c:pt idx="502">
                        <c:v>507</c:v>
                      </c:pt>
                      <c:pt idx="503">
                        <c:v>508</c:v>
                      </c:pt>
                      <c:pt idx="504">
                        <c:v>509</c:v>
                      </c:pt>
                      <c:pt idx="505">
                        <c:v>510</c:v>
                      </c:pt>
                      <c:pt idx="506">
                        <c:v>511</c:v>
                      </c:pt>
                      <c:pt idx="507">
                        <c:v>512</c:v>
                      </c:pt>
                      <c:pt idx="508">
                        <c:v>513</c:v>
                      </c:pt>
                      <c:pt idx="509">
                        <c:v>514</c:v>
                      </c:pt>
                      <c:pt idx="510">
                        <c:v>515</c:v>
                      </c:pt>
                      <c:pt idx="511">
                        <c:v>516</c:v>
                      </c:pt>
                      <c:pt idx="512">
                        <c:v>517</c:v>
                      </c:pt>
                      <c:pt idx="513">
                        <c:v>518</c:v>
                      </c:pt>
                      <c:pt idx="514">
                        <c:v>519</c:v>
                      </c:pt>
                      <c:pt idx="515">
                        <c:v>520</c:v>
                      </c:pt>
                      <c:pt idx="516">
                        <c:v>521</c:v>
                      </c:pt>
                      <c:pt idx="517">
                        <c:v>522</c:v>
                      </c:pt>
                      <c:pt idx="518">
                        <c:v>523</c:v>
                      </c:pt>
                      <c:pt idx="519">
                        <c:v>524</c:v>
                      </c:pt>
                      <c:pt idx="520">
                        <c:v>525</c:v>
                      </c:pt>
                      <c:pt idx="521">
                        <c:v>526</c:v>
                      </c:pt>
                      <c:pt idx="522">
                        <c:v>527</c:v>
                      </c:pt>
                      <c:pt idx="523">
                        <c:v>528</c:v>
                      </c:pt>
                      <c:pt idx="524">
                        <c:v>529</c:v>
                      </c:pt>
                      <c:pt idx="525">
                        <c:v>530</c:v>
                      </c:pt>
                      <c:pt idx="526">
                        <c:v>531</c:v>
                      </c:pt>
                      <c:pt idx="527">
                        <c:v>532</c:v>
                      </c:pt>
                      <c:pt idx="528">
                        <c:v>533</c:v>
                      </c:pt>
                      <c:pt idx="529">
                        <c:v>534</c:v>
                      </c:pt>
                      <c:pt idx="530">
                        <c:v>535</c:v>
                      </c:pt>
                      <c:pt idx="531">
                        <c:v>536</c:v>
                      </c:pt>
                      <c:pt idx="532">
                        <c:v>537</c:v>
                      </c:pt>
                      <c:pt idx="533">
                        <c:v>538</c:v>
                      </c:pt>
                      <c:pt idx="534">
                        <c:v>539</c:v>
                      </c:pt>
                      <c:pt idx="535">
                        <c:v>540</c:v>
                      </c:pt>
                      <c:pt idx="536">
                        <c:v>541</c:v>
                      </c:pt>
                      <c:pt idx="537">
                        <c:v>542</c:v>
                      </c:pt>
                      <c:pt idx="538">
                        <c:v>543</c:v>
                      </c:pt>
                      <c:pt idx="539">
                        <c:v>544</c:v>
                      </c:pt>
                      <c:pt idx="540">
                        <c:v>545</c:v>
                      </c:pt>
                      <c:pt idx="541">
                        <c:v>546</c:v>
                      </c:pt>
                      <c:pt idx="542">
                        <c:v>547</c:v>
                      </c:pt>
                      <c:pt idx="543">
                        <c:v>548</c:v>
                      </c:pt>
                      <c:pt idx="544">
                        <c:v>549</c:v>
                      </c:pt>
                      <c:pt idx="545">
                        <c:v>550</c:v>
                      </c:pt>
                      <c:pt idx="546">
                        <c:v>551</c:v>
                      </c:pt>
                      <c:pt idx="547">
                        <c:v>552</c:v>
                      </c:pt>
                      <c:pt idx="548">
                        <c:v>553</c:v>
                      </c:pt>
                      <c:pt idx="549">
                        <c:v>554</c:v>
                      </c:pt>
                      <c:pt idx="550">
                        <c:v>555</c:v>
                      </c:pt>
                      <c:pt idx="551">
                        <c:v>556</c:v>
                      </c:pt>
                      <c:pt idx="552">
                        <c:v>557</c:v>
                      </c:pt>
                      <c:pt idx="553">
                        <c:v>558</c:v>
                      </c:pt>
                      <c:pt idx="554">
                        <c:v>559</c:v>
                      </c:pt>
                      <c:pt idx="555">
                        <c:v>560</c:v>
                      </c:pt>
                      <c:pt idx="556">
                        <c:v>561</c:v>
                      </c:pt>
                      <c:pt idx="557">
                        <c:v>562</c:v>
                      </c:pt>
                      <c:pt idx="558">
                        <c:v>563</c:v>
                      </c:pt>
                      <c:pt idx="559">
                        <c:v>564</c:v>
                      </c:pt>
                      <c:pt idx="560">
                        <c:v>565</c:v>
                      </c:pt>
                      <c:pt idx="561">
                        <c:v>566</c:v>
                      </c:pt>
                      <c:pt idx="562">
                        <c:v>567</c:v>
                      </c:pt>
                      <c:pt idx="563">
                        <c:v>568</c:v>
                      </c:pt>
                      <c:pt idx="564">
                        <c:v>569</c:v>
                      </c:pt>
                      <c:pt idx="565">
                        <c:v>570</c:v>
                      </c:pt>
                      <c:pt idx="566">
                        <c:v>571</c:v>
                      </c:pt>
                      <c:pt idx="567">
                        <c:v>572</c:v>
                      </c:pt>
                      <c:pt idx="568">
                        <c:v>573</c:v>
                      </c:pt>
                      <c:pt idx="569">
                        <c:v>574</c:v>
                      </c:pt>
                      <c:pt idx="570">
                        <c:v>575</c:v>
                      </c:pt>
                      <c:pt idx="571">
                        <c:v>576</c:v>
                      </c:pt>
                      <c:pt idx="572">
                        <c:v>577</c:v>
                      </c:pt>
                      <c:pt idx="573">
                        <c:v>578</c:v>
                      </c:pt>
                      <c:pt idx="574">
                        <c:v>579</c:v>
                      </c:pt>
                      <c:pt idx="575">
                        <c:v>580</c:v>
                      </c:pt>
                      <c:pt idx="576">
                        <c:v>581</c:v>
                      </c:pt>
                      <c:pt idx="577">
                        <c:v>582</c:v>
                      </c:pt>
                      <c:pt idx="578">
                        <c:v>583</c:v>
                      </c:pt>
                      <c:pt idx="579">
                        <c:v>584</c:v>
                      </c:pt>
                      <c:pt idx="580">
                        <c:v>585</c:v>
                      </c:pt>
                      <c:pt idx="581">
                        <c:v>586</c:v>
                      </c:pt>
                      <c:pt idx="582">
                        <c:v>587</c:v>
                      </c:pt>
                      <c:pt idx="583">
                        <c:v>588</c:v>
                      </c:pt>
                      <c:pt idx="584">
                        <c:v>589</c:v>
                      </c:pt>
                      <c:pt idx="585">
                        <c:v>590</c:v>
                      </c:pt>
                      <c:pt idx="586">
                        <c:v>591</c:v>
                      </c:pt>
                      <c:pt idx="587">
                        <c:v>592</c:v>
                      </c:pt>
                      <c:pt idx="588">
                        <c:v>593</c:v>
                      </c:pt>
                      <c:pt idx="589">
                        <c:v>594</c:v>
                      </c:pt>
                      <c:pt idx="590">
                        <c:v>595</c:v>
                      </c:pt>
                      <c:pt idx="591">
                        <c:v>596</c:v>
                      </c:pt>
                      <c:pt idx="592">
                        <c:v>597</c:v>
                      </c:pt>
                      <c:pt idx="593">
                        <c:v>598</c:v>
                      </c:pt>
                      <c:pt idx="594">
                        <c:v>599</c:v>
                      </c:pt>
                      <c:pt idx="595">
                        <c:v>600</c:v>
                      </c:pt>
                      <c:pt idx="596">
                        <c:v>601</c:v>
                      </c:pt>
                      <c:pt idx="597">
                        <c:v>602</c:v>
                      </c:pt>
                      <c:pt idx="598">
                        <c:v>603</c:v>
                      </c:pt>
                      <c:pt idx="599">
                        <c:v>604</c:v>
                      </c:pt>
                      <c:pt idx="600">
                        <c:v>605</c:v>
                      </c:pt>
                      <c:pt idx="601">
                        <c:v>606</c:v>
                      </c:pt>
                      <c:pt idx="602">
                        <c:v>607</c:v>
                      </c:pt>
                      <c:pt idx="603">
                        <c:v>608</c:v>
                      </c:pt>
                      <c:pt idx="604">
                        <c:v>609</c:v>
                      </c:pt>
                      <c:pt idx="605">
                        <c:v>610</c:v>
                      </c:pt>
                      <c:pt idx="606">
                        <c:v>611</c:v>
                      </c:pt>
                      <c:pt idx="607">
                        <c:v>612</c:v>
                      </c:pt>
                      <c:pt idx="608">
                        <c:v>613</c:v>
                      </c:pt>
                      <c:pt idx="609">
                        <c:v>614</c:v>
                      </c:pt>
                      <c:pt idx="610">
                        <c:v>615</c:v>
                      </c:pt>
                      <c:pt idx="611">
                        <c:v>616</c:v>
                      </c:pt>
                      <c:pt idx="612">
                        <c:v>617</c:v>
                      </c:pt>
                      <c:pt idx="613">
                        <c:v>618</c:v>
                      </c:pt>
                      <c:pt idx="614">
                        <c:v>619</c:v>
                      </c:pt>
                      <c:pt idx="615">
                        <c:v>620</c:v>
                      </c:pt>
                      <c:pt idx="616">
                        <c:v>621</c:v>
                      </c:pt>
                      <c:pt idx="617">
                        <c:v>622</c:v>
                      </c:pt>
                      <c:pt idx="618">
                        <c:v>623</c:v>
                      </c:pt>
                      <c:pt idx="619">
                        <c:v>624</c:v>
                      </c:pt>
                      <c:pt idx="620">
                        <c:v>625</c:v>
                      </c:pt>
                      <c:pt idx="621">
                        <c:v>626</c:v>
                      </c:pt>
                      <c:pt idx="622">
                        <c:v>627</c:v>
                      </c:pt>
                      <c:pt idx="623">
                        <c:v>628</c:v>
                      </c:pt>
                      <c:pt idx="624">
                        <c:v>629</c:v>
                      </c:pt>
                      <c:pt idx="625">
                        <c:v>630</c:v>
                      </c:pt>
                      <c:pt idx="626">
                        <c:v>631</c:v>
                      </c:pt>
                      <c:pt idx="627">
                        <c:v>632</c:v>
                      </c:pt>
                      <c:pt idx="628">
                        <c:v>633</c:v>
                      </c:pt>
                      <c:pt idx="629">
                        <c:v>634</c:v>
                      </c:pt>
                      <c:pt idx="630">
                        <c:v>635</c:v>
                      </c:pt>
                      <c:pt idx="631">
                        <c:v>636</c:v>
                      </c:pt>
                      <c:pt idx="632">
                        <c:v>637</c:v>
                      </c:pt>
                      <c:pt idx="633">
                        <c:v>638</c:v>
                      </c:pt>
                      <c:pt idx="634">
                        <c:v>639</c:v>
                      </c:pt>
                      <c:pt idx="635">
                        <c:v>640</c:v>
                      </c:pt>
                      <c:pt idx="636">
                        <c:v>641</c:v>
                      </c:pt>
                      <c:pt idx="637">
                        <c:v>642</c:v>
                      </c:pt>
                      <c:pt idx="638">
                        <c:v>643</c:v>
                      </c:pt>
                      <c:pt idx="639">
                        <c:v>644</c:v>
                      </c:pt>
                      <c:pt idx="640">
                        <c:v>645</c:v>
                      </c:pt>
                      <c:pt idx="641">
                        <c:v>646</c:v>
                      </c:pt>
                      <c:pt idx="642">
                        <c:v>647</c:v>
                      </c:pt>
                      <c:pt idx="643">
                        <c:v>648</c:v>
                      </c:pt>
                      <c:pt idx="644">
                        <c:v>649</c:v>
                      </c:pt>
                      <c:pt idx="645">
                        <c:v>650</c:v>
                      </c:pt>
                      <c:pt idx="646">
                        <c:v>651</c:v>
                      </c:pt>
                      <c:pt idx="647">
                        <c:v>652</c:v>
                      </c:pt>
                      <c:pt idx="648">
                        <c:v>653</c:v>
                      </c:pt>
                      <c:pt idx="649">
                        <c:v>654</c:v>
                      </c:pt>
                      <c:pt idx="650">
                        <c:v>655</c:v>
                      </c:pt>
                      <c:pt idx="651">
                        <c:v>656</c:v>
                      </c:pt>
                      <c:pt idx="652">
                        <c:v>657</c:v>
                      </c:pt>
                      <c:pt idx="653">
                        <c:v>658</c:v>
                      </c:pt>
                      <c:pt idx="654">
                        <c:v>659</c:v>
                      </c:pt>
                      <c:pt idx="655">
                        <c:v>660</c:v>
                      </c:pt>
                      <c:pt idx="656">
                        <c:v>661</c:v>
                      </c:pt>
                      <c:pt idx="657">
                        <c:v>662</c:v>
                      </c:pt>
                      <c:pt idx="658">
                        <c:v>663</c:v>
                      </c:pt>
                      <c:pt idx="659">
                        <c:v>664</c:v>
                      </c:pt>
                      <c:pt idx="660">
                        <c:v>665</c:v>
                      </c:pt>
                      <c:pt idx="661">
                        <c:v>666</c:v>
                      </c:pt>
                      <c:pt idx="662">
                        <c:v>667</c:v>
                      </c:pt>
                      <c:pt idx="663">
                        <c:v>668</c:v>
                      </c:pt>
                      <c:pt idx="664">
                        <c:v>669</c:v>
                      </c:pt>
                      <c:pt idx="665">
                        <c:v>670</c:v>
                      </c:pt>
                      <c:pt idx="666">
                        <c:v>671</c:v>
                      </c:pt>
                      <c:pt idx="667">
                        <c:v>672</c:v>
                      </c:pt>
                      <c:pt idx="668">
                        <c:v>673</c:v>
                      </c:pt>
                      <c:pt idx="669">
                        <c:v>674</c:v>
                      </c:pt>
                      <c:pt idx="670">
                        <c:v>675</c:v>
                      </c:pt>
                      <c:pt idx="671">
                        <c:v>676</c:v>
                      </c:pt>
                      <c:pt idx="672">
                        <c:v>677</c:v>
                      </c:pt>
                      <c:pt idx="673">
                        <c:v>678</c:v>
                      </c:pt>
                      <c:pt idx="674">
                        <c:v>679</c:v>
                      </c:pt>
                      <c:pt idx="675">
                        <c:v>680</c:v>
                      </c:pt>
                      <c:pt idx="676">
                        <c:v>681</c:v>
                      </c:pt>
                      <c:pt idx="677">
                        <c:v>682</c:v>
                      </c:pt>
                      <c:pt idx="678">
                        <c:v>683</c:v>
                      </c:pt>
                      <c:pt idx="679">
                        <c:v>684</c:v>
                      </c:pt>
                      <c:pt idx="680">
                        <c:v>685</c:v>
                      </c:pt>
                      <c:pt idx="681">
                        <c:v>686</c:v>
                      </c:pt>
                      <c:pt idx="682">
                        <c:v>687</c:v>
                      </c:pt>
                      <c:pt idx="683">
                        <c:v>688</c:v>
                      </c:pt>
                      <c:pt idx="684">
                        <c:v>689</c:v>
                      </c:pt>
                      <c:pt idx="685">
                        <c:v>690</c:v>
                      </c:pt>
                      <c:pt idx="686">
                        <c:v>691</c:v>
                      </c:pt>
                      <c:pt idx="687">
                        <c:v>692</c:v>
                      </c:pt>
                      <c:pt idx="688">
                        <c:v>693</c:v>
                      </c:pt>
                      <c:pt idx="689">
                        <c:v>694</c:v>
                      </c:pt>
                      <c:pt idx="690">
                        <c:v>695</c:v>
                      </c:pt>
                      <c:pt idx="691">
                        <c:v>696</c:v>
                      </c:pt>
                      <c:pt idx="692">
                        <c:v>697</c:v>
                      </c:pt>
                      <c:pt idx="693">
                        <c:v>698</c:v>
                      </c:pt>
                      <c:pt idx="694">
                        <c:v>699</c:v>
                      </c:pt>
                      <c:pt idx="695">
                        <c:v>700</c:v>
                      </c:pt>
                      <c:pt idx="696">
                        <c:v>701</c:v>
                      </c:pt>
                      <c:pt idx="697">
                        <c:v>702</c:v>
                      </c:pt>
                      <c:pt idx="698">
                        <c:v>703</c:v>
                      </c:pt>
                      <c:pt idx="699">
                        <c:v>704</c:v>
                      </c:pt>
                      <c:pt idx="700">
                        <c:v>705</c:v>
                      </c:pt>
                      <c:pt idx="701">
                        <c:v>706</c:v>
                      </c:pt>
                      <c:pt idx="702">
                        <c:v>707</c:v>
                      </c:pt>
                      <c:pt idx="703">
                        <c:v>708</c:v>
                      </c:pt>
                      <c:pt idx="704">
                        <c:v>709</c:v>
                      </c:pt>
                      <c:pt idx="705">
                        <c:v>710</c:v>
                      </c:pt>
                      <c:pt idx="706">
                        <c:v>711</c:v>
                      </c:pt>
                      <c:pt idx="707">
                        <c:v>712</c:v>
                      </c:pt>
                      <c:pt idx="708">
                        <c:v>713</c:v>
                      </c:pt>
                      <c:pt idx="709">
                        <c:v>714</c:v>
                      </c:pt>
                      <c:pt idx="710">
                        <c:v>715</c:v>
                      </c:pt>
                      <c:pt idx="711">
                        <c:v>716</c:v>
                      </c:pt>
                      <c:pt idx="712">
                        <c:v>717</c:v>
                      </c:pt>
                      <c:pt idx="713">
                        <c:v>718</c:v>
                      </c:pt>
                      <c:pt idx="714">
                        <c:v>719</c:v>
                      </c:pt>
                      <c:pt idx="715">
                        <c:v>720</c:v>
                      </c:pt>
                      <c:pt idx="716">
                        <c:v>721</c:v>
                      </c:pt>
                      <c:pt idx="717">
                        <c:v>722</c:v>
                      </c:pt>
                      <c:pt idx="718">
                        <c:v>723</c:v>
                      </c:pt>
                      <c:pt idx="719">
                        <c:v>724</c:v>
                      </c:pt>
                      <c:pt idx="720">
                        <c:v>725</c:v>
                      </c:pt>
                      <c:pt idx="721">
                        <c:v>726</c:v>
                      </c:pt>
                      <c:pt idx="722">
                        <c:v>727</c:v>
                      </c:pt>
                      <c:pt idx="723">
                        <c:v>728</c:v>
                      </c:pt>
                      <c:pt idx="724">
                        <c:v>729</c:v>
                      </c:pt>
                      <c:pt idx="725">
                        <c:v>730</c:v>
                      </c:pt>
                      <c:pt idx="726">
                        <c:v>731</c:v>
                      </c:pt>
                      <c:pt idx="727">
                        <c:v>732</c:v>
                      </c:pt>
                      <c:pt idx="728">
                        <c:v>733</c:v>
                      </c:pt>
                      <c:pt idx="729">
                        <c:v>734</c:v>
                      </c:pt>
                      <c:pt idx="730">
                        <c:v>735</c:v>
                      </c:pt>
                      <c:pt idx="731">
                        <c:v>736</c:v>
                      </c:pt>
                      <c:pt idx="732">
                        <c:v>737</c:v>
                      </c:pt>
                      <c:pt idx="733">
                        <c:v>738</c:v>
                      </c:pt>
                      <c:pt idx="734">
                        <c:v>739</c:v>
                      </c:pt>
                      <c:pt idx="735">
                        <c:v>740</c:v>
                      </c:pt>
                      <c:pt idx="736">
                        <c:v>741</c:v>
                      </c:pt>
                      <c:pt idx="737">
                        <c:v>742</c:v>
                      </c:pt>
                      <c:pt idx="738">
                        <c:v>743</c:v>
                      </c:pt>
                      <c:pt idx="739">
                        <c:v>744</c:v>
                      </c:pt>
                      <c:pt idx="740">
                        <c:v>745</c:v>
                      </c:pt>
                      <c:pt idx="741">
                        <c:v>746</c:v>
                      </c:pt>
                      <c:pt idx="742">
                        <c:v>747</c:v>
                      </c:pt>
                      <c:pt idx="743">
                        <c:v>748</c:v>
                      </c:pt>
                      <c:pt idx="744">
                        <c:v>749</c:v>
                      </c:pt>
                      <c:pt idx="745">
                        <c:v>750</c:v>
                      </c:pt>
                      <c:pt idx="746">
                        <c:v>751</c:v>
                      </c:pt>
                      <c:pt idx="747">
                        <c:v>752</c:v>
                      </c:pt>
                      <c:pt idx="748">
                        <c:v>753</c:v>
                      </c:pt>
                      <c:pt idx="749">
                        <c:v>754</c:v>
                      </c:pt>
                      <c:pt idx="750">
                        <c:v>755</c:v>
                      </c:pt>
                      <c:pt idx="751">
                        <c:v>756</c:v>
                      </c:pt>
                      <c:pt idx="752">
                        <c:v>757</c:v>
                      </c:pt>
                      <c:pt idx="753">
                        <c:v>758</c:v>
                      </c:pt>
                      <c:pt idx="754">
                        <c:v>759</c:v>
                      </c:pt>
                      <c:pt idx="755">
                        <c:v>760</c:v>
                      </c:pt>
                      <c:pt idx="756">
                        <c:v>761</c:v>
                      </c:pt>
                      <c:pt idx="757">
                        <c:v>762</c:v>
                      </c:pt>
                      <c:pt idx="758">
                        <c:v>763</c:v>
                      </c:pt>
                      <c:pt idx="759">
                        <c:v>764</c:v>
                      </c:pt>
                      <c:pt idx="760">
                        <c:v>765</c:v>
                      </c:pt>
                      <c:pt idx="761">
                        <c:v>766</c:v>
                      </c:pt>
                      <c:pt idx="762">
                        <c:v>767</c:v>
                      </c:pt>
                      <c:pt idx="763">
                        <c:v>768</c:v>
                      </c:pt>
                      <c:pt idx="764">
                        <c:v>769</c:v>
                      </c:pt>
                      <c:pt idx="765">
                        <c:v>770</c:v>
                      </c:pt>
                      <c:pt idx="766">
                        <c:v>771</c:v>
                      </c:pt>
                      <c:pt idx="767">
                        <c:v>772</c:v>
                      </c:pt>
                      <c:pt idx="768">
                        <c:v>773</c:v>
                      </c:pt>
                      <c:pt idx="769">
                        <c:v>774</c:v>
                      </c:pt>
                      <c:pt idx="770">
                        <c:v>775</c:v>
                      </c:pt>
                      <c:pt idx="771">
                        <c:v>776</c:v>
                      </c:pt>
                      <c:pt idx="772">
                        <c:v>777</c:v>
                      </c:pt>
                      <c:pt idx="773">
                        <c:v>778</c:v>
                      </c:pt>
                      <c:pt idx="774">
                        <c:v>779</c:v>
                      </c:pt>
                      <c:pt idx="775">
                        <c:v>780</c:v>
                      </c:pt>
                      <c:pt idx="776">
                        <c:v>781</c:v>
                      </c:pt>
                      <c:pt idx="777">
                        <c:v>782</c:v>
                      </c:pt>
                      <c:pt idx="778">
                        <c:v>783</c:v>
                      </c:pt>
                      <c:pt idx="779">
                        <c:v>784</c:v>
                      </c:pt>
                      <c:pt idx="780">
                        <c:v>785</c:v>
                      </c:pt>
                      <c:pt idx="781">
                        <c:v>786</c:v>
                      </c:pt>
                      <c:pt idx="782">
                        <c:v>787</c:v>
                      </c:pt>
                      <c:pt idx="783">
                        <c:v>788</c:v>
                      </c:pt>
                      <c:pt idx="784">
                        <c:v>789</c:v>
                      </c:pt>
                      <c:pt idx="785">
                        <c:v>790</c:v>
                      </c:pt>
                      <c:pt idx="786">
                        <c:v>791</c:v>
                      </c:pt>
                      <c:pt idx="787">
                        <c:v>792</c:v>
                      </c:pt>
                      <c:pt idx="788">
                        <c:v>793</c:v>
                      </c:pt>
                      <c:pt idx="789">
                        <c:v>794</c:v>
                      </c:pt>
                      <c:pt idx="790">
                        <c:v>795</c:v>
                      </c:pt>
                      <c:pt idx="791">
                        <c:v>796</c:v>
                      </c:pt>
                      <c:pt idx="792">
                        <c:v>797</c:v>
                      </c:pt>
                      <c:pt idx="793">
                        <c:v>798</c:v>
                      </c:pt>
                      <c:pt idx="794">
                        <c:v>799</c:v>
                      </c:pt>
                      <c:pt idx="795">
                        <c:v>800</c:v>
                      </c:pt>
                      <c:pt idx="796">
                        <c:v>801</c:v>
                      </c:pt>
                      <c:pt idx="797">
                        <c:v>802</c:v>
                      </c:pt>
                      <c:pt idx="798">
                        <c:v>803</c:v>
                      </c:pt>
                      <c:pt idx="799">
                        <c:v>804</c:v>
                      </c:pt>
                      <c:pt idx="800">
                        <c:v>805</c:v>
                      </c:pt>
                      <c:pt idx="801">
                        <c:v>806</c:v>
                      </c:pt>
                      <c:pt idx="802">
                        <c:v>807</c:v>
                      </c:pt>
                      <c:pt idx="803">
                        <c:v>808</c:v>
                      </c:pt>
                      <c:pt idx="804">
                        <c:v>809</c:v>
                      </c:pt>
                      <c:pt idx="805">
                        <c:v>810</c:v>
                      </c:pt>
                      <c:pt idx="806">
                        <c:v>811</c:v>
                      </c:pt>
                      <c:pt idx="807">
                        <c:v>812</c:v>
                      </c:pt>
                      <c:pt idx="808">
                        <c:v>813</c:v>
                      </c:pt>
                      <c:pt idx="809">
                        <c:v>814</c:v>
                      </c:pt>
                      <c:pt idx="810">
                        <c:v>815</c:v>
                      </c:pt>
                      <c:pt idx="811">
                        <c:v>816</c:v>
                      </c:pt>
                      <c:pt idx="812">
                        <c:v>817</c:v>
                      </c:pt>
                      <c:pt idx="813">
                        <c:v>818</c:v>
                      </c:pt>
                      <c:pt idx="814">
                        <c:v>819</c:v>
                      </c:pt>
                      <c:pt idx="815">
                        <c:v>820</c:v>
                      </c:pt>
                      <c:pt idx="816">
                        <c:v>821</c:v>
                      </c:pt>
                      <c:pt idx="817">
                        <c:v>822</c:v>
                      </c:pt>
                      <c:pt idx="818">
                        <c:v>823</c:v>
                      </c:pt>
                      <c:pt idx="819">
                        <c:v>824</c:v>
                      </c:pt>
                      <c:pt idx="820">
                        <c:v>825</c:v>
                      </c:pt>
                      <c:pt idx="821">
                        <c:v>826</c:v>
                      </c:pt>
                      <c:pt idx="822">
                        <c:v>827</c:v>
                      </c:pt>
                      <c:pt idx="823">
                        <c:v>828</c:v>
                      </c:pt>
                      <c:pt idx="824">
                        <c:v>829</c:v>
                      </c:pt>
                      <c:pt idx="825">
                        <c:v>830</c:v>
                      </c:pt>
                      <c:pt idx="826">
                        <c:v>831</c:v>
                      </c:pt>
                      <c:pt idx="827">
                        <c:v>832</c:v>
                      </c:pt>
                      <c:pt idx="828">
                        <c:v>833</c:v>
                      </c:pt>
                      <c:pt idx="829">
                        <c:v>834</c:v>
                      </c:pt>
                      <c:pt idx="830">
                        <c:v>835</c:v>
                      </c:pt>
                      <c:pt idx="831">
                        <c:v>836</c:v>
                      </c:pt>
                      <c:pt idx="832">
                        <c:v>837</c:v>
                      </c:pt>
                      <c:pt idx="833">
                        <c:v>838</c:v>
                      </c:pt>
                      <c:pt idx="834">
                        <c:v>839</c:v>
                      </c:pt>
                      <c:pt idx="835">
                        <c:v>840</c:v>
                      </c:pt>
                      <c:pt idx="836">
                        <c:v>841</c:v>
                      </c:pt>
                      <c:pt idx="837">
                        <c:v>842</c:v>
                      </c:pt>
                      <c:pt idx="838">
                        <c:v>843</c:v>
                      </c:pt>
                      <c:pt idx="839">
                        <c:v>844</c:v>
                      </c:pt>
                      <c:pt idx="840">
                        <c:v>845</c:v>
                      </c:pt>
                      <c:pt idx="841">
                        <c:v>846</c:v>
                      </c:pt>
                      <c:pt idx="842">
                        <c:v>847</c:v>
                      </c:pt>
                      <c:pt idx="843">
                        <c:v>848</c:v>
                      </c:pt>
                      <c:pt idx="844">
                        <c:v>849</c:v>
                      </c:pt>
                      <c:pt idx="845">
                        <c:v>850</c:v>
                      </c:pt>
                      <c:pt idx="846">
                        <c:v>851</c:v>
                      </c:pt>
                      <c:pt idx="847">
                        <c:v>852</c:v>
                      </c:pt>
                      <c:pt idx="848">
                        <c:v>853</c:v>
                      </c:pt>
                      <c:pt idx="849">
                        <c:v>854</c:v>
                      </c:pt>
                      <c:pt idx="850">
                        <c:v>855</c:v>
                      </c:pt>
                      <c:pt idx="851">
                        <c:v>856</c:v>
                      </c:pt>
                      <c:pt idx="852">
                        <c:v>857</c:v>
                      </c:pt>
                      <c:pt idx="853">
                        <c:v>858</c:v>
                      </c:pt>
                      <c:pt idx="854">
                        <c:v>859</c:v>
                      </c:pt>
                      <c:pt idx="855">
                        <c:v>860</c:v>
                      </c:pt>
                      <c:pt idx="856">
                        <c:v>861</c:v>
                      </c:pt>
                      <c:pt idx="857">
                        <c:v>862</c:v>
                      </c:pt>
                      <c:pt idx="858">
                        <c:v>863</c:v>
                      </c:pt>
                      <c:pt idx="859">
                        <c:v>864</c:v>
                      </c:pt>
                      <c:pt idx="860">
                        <c:v>865</c:v>
                      </c:pt>
                      <c:pt idx="861">
                        <c:v>866</c:v>
                      </c:pt>
                      <c:pt idx="862">
                        <c:v>867</c:v>
                      </c:pt>
                      <c:pt idx="863">
                        <c:v>868</c:v>
                      </c:pt>
                      <c:pt idx="864">
                        <c:v>869</c:v>
                      </c:pt>
                      <c:pt idx="865">
                        <c:v>870</c:v>
                      </c:pt>
                      <c:pt idx="866">
                        <c:v>871</c:v>
                      </c:pt>
                      <c:pt idx="867">
                        <c:v>872</c:v>
                      </c:pt>
                      <c:pt idx="868">
                        <c:v>873</c:v>
                      </c:pt>
                      <c:pt idx="869">
                        <c:v>874</c:v>
                      </c:pt>
                      <c:pt idx="870">
                        <c:v>875</c:v>
                      </c:pt>
                      <c:pt idx="871">
                        <c:v>876</c:v>
                      </c:pt>
                      <c:pt idx="872">
                        <c:v>877</c:v>
                      </c:pt>
                      <c:pt idx="873">
                        <c:v>878</c:v>
                      </c:pt>
                      <c:pt idx="874">
                        <c:v>879</c:v>
                      </c:pt>
                      <c:pt idx="875">
                        <c:v>880</c:v>
                      </c:pt>
                      <c:pt idx="876">
                        <c:v>881</c:v>
                      </c:pt>
                      <c:pt idx="877">
                        <c:v>882</c:v>
                      </c:pt>
                      <c:pt idx="878">
                        <c:v>883</c:v>
                      </c:pt>
                      <c:pt idx="879">
                        <c:v>884</c:v>
                      </c:pt>
                      <c:pt idx="880">
                        <c:v>885</c:v>
                      </c:pt>
                      <c:pt idx="881">
                        <c:v>886</c:v>
                      </c:pt>
                      <c:pt idx="882">
                        <c:v>887</c:v>
                      </c:pt>
                      <c:pt idx="883">
                        <c:v>888</c:v>
                      </c:pt>
                      <c:pt idx="884">
                        <c:v>889</c:v>
                      </c:pt>
                      <c:pt idx="885">
                        <c:v>890</c:v>
                      </c:pt>
                      <c:pt idx="886">
                        <c:v>891</c:v>
                      </c:pt>
                      <c:pt idx="887">
                        <c:v>892</c:v>
                      </c:pt>
                      <c:pt idx="888">
                        <c:v>893</c:v>
                      </c:pt>
                      <c:pt idx="889">
                        <c:v>894</c:v>
                      </c:pt>
                      <c:pt idx="890">
                        <c:v>895</c:v>
                      </c:pt>
                      <c:pt idx="891">
                        <c:v>896</c:v>
                      </c:pt>
                      <c:pt idx="892">
                        <c:v>897</c:v>
                      </c:pt>
                      <c:pt idx="893">
                        <c:v>898</c:v>
                      </c:pt>
                      <c:pt idx="894">
                        <c:v>899</c:v>
                      </c:pt>
                      <c:pt idx="895">
                        <c:v>900</c:v>
                      </c:pt>
                      <c:pt idx="896">
                        <c:v>901</c:v>
                      </c:pt>
                      <c:pt idx="897">
                        <c:v>902</c:v>
                      </c:pt>
                      <c:pt idx="898">
                        <c:v>903</c:v>
                      </c:pt>
                      <c:pt idx="899">
                        <c:v>904</c:v>
                      </c:pt>
                      <c:pt idx="900">
                        <c:v>905</c:v>
                      </c:pt>
                      <c:pt idx="901">
                        <c:v>906</c:v>
                      </c:pt>
                      <c:pt idx="902">
                        <c:v>907</c:v>
                      </c:pt>
                      <c:pt idx="903">
                        <c:v>908</c:v>
                      </c:pt>
                      <c:pt idx="904">
                        <c:v>909</c:v>
                      </c:pt>
                      <c:pt idx="905">
                        <c:v>910</c:v>
                      </c:pt>
                      <c:pt idx="906">
                        <c:v>911</c:v>
                      </c:pt>
                      <c:pt idx="907">
                        <c:v>912</c:v>
                      </c:pt>
                      <c:pt idx="908">
                        <c:v>913</c:v>
                      </c:pt>
                      <c:pt idx="909">
                        <c:v>914</c:v>
                      </c:pt>
                      <c:pt idx="910">
                        <c:v>915</c:v>
                      </c:pt>
                      <c:pt idx="911">
                        <c:v>916</c:v>
                      </c:pt>
                      <c:pt idx="912">
                        <c:v>917</c:v>
                      </c:pt>
                      <c:pt idx="913">
                        <c:v>918</c:v>
                      </c:pt>
                      <c:pt idx="914">
                        <c:v>919</c:v>
                      </c:pt>
                      <c:pt idx="915">
                        <c:v>920</c:v>
                      </c:pt>
                      <c:pt idx="916">
                        <c:v>921</c:v>
                      </c:pt>
                      <c:pt idx="917">
                        <c:v>922</c:v>
                      </c:pt>
                      <c:pt idx="918">
                        <c:v>923</c:v>
                      </c:pt>
                      <c:pt idx="919">
                        <c:v>924</c:v>
                      </c:pt>
                      <c:pt idx="920">
                        <c:v>925</c:v>
                      </c:pt>
                      <c:pt idx="921">
                        <c:v>926</c:v>
                      </c:pt>
                      <c:pt idx="922">
                        <c:v>927</c:v>
                      </c:pt>
                      <c:pt idx="923">
                        <c:v>928</c:v>
                      </c:pt>
                      <c:pt idx="924">
                        <c:v>929</c:v>
                      </c:pt>
                      <c:pt idx="925">
                        <c:v>930</c:v>
                      </c:pt>
                      <c:pt idx="926">
                        <c:v>931</c:v>
                      </c:pt>
                      <c:pt idx="927">
                        <c:v>932</c:v>
                      </c:pt>
                      <c:pt idx="928">
                        <c:v>933</c:v>
                      </c:pt>
                      <c:pt idx="929">
                        <c:v>934</c:v>
                      </c:pt>
                      <c:pt idx="930">
                        <c:v>935</c:v>
                      </c:pt>
                      <c:pt idx="931">
                        <c:v>936</c:v>
                      </c:pt>
                      <c:pt idx="932">
                        <c:v>937</c:v>
                      </c:pt>
                      <c:pt idx="933">
                        <c:v>938</c:v>
                      </c:pt>
                      <c:pt idx="934">
                        <c:v>939</c:v>
                      </c:pt>
                      <c:pt idx="935">
                        <c:v>940</c:v>
                      </c:pt>
                      <c:pt idx="936">
                        <c:v>941</c:v>
                      </c:pt>
                      <c:pt idx="937">
                        <c:v>942</c:v>
                      </c:pt>
                      <c:pt idx="938">
                        <c:v>943</c:v>
                      </c:pt>
                      <c:pt idx="939">
                        <c:v>944</c:v>
                      </c:pt>
                      <c:pt idx="940">
                        <c:v>945</c:v>
                      </c:pt>
                      <c:pt idx="941">
                        <c:v>946</c:v>
                      </c:pt>
                      <c:pt idx="942">
                        <c:v>947</c:v>
                      </c:pt>
                      <c:pt idx="943">
                        <c:v>948</c:v>
                      </c:pt>
                      <c:pt idx="944">
                        <c:v>949</c:v>
                      </c:pt>
                      <c:pt idx="945">
                        <c:v>950</c:v>
                      </c:pt>
                      <c:pt idx="946">
                        <c:v>951</c:v>
                      </c:pt>
                      <c:pt idx="947">
                        <c:v>952</c:v>
                      </c:pt>
                      <c:pt idx="948">
                        <c:v>953</c:v>
                      </c:pt>
                      <c:pt idx="949">
                        <c:v>954</c:v>
                      </c:pt>
                      <c:pt idx="950">
                        <c:v>955</c:v>
                      </c:pt>
                      <c:pt idx="951">
                        <c:v>956</c:v>
                      </c:pt>
                      <c:pt idx="952">
                        <c:v>957</c:v>
                      </c:pt>
                      <c:pt idx="953">
                        <c:v>958</c:v>
                      </c:pt>
                      <c:pt idx="954">
                        <c:v>959</c:v>
                      </c:pt>
                      <c:pt idx="955">
                        <c:v>960</c:v>
                      </c:pt>
                      <c:pt idx="956">
                        <c:v>961</c:v>
                      </c:pt>
                      <c:pt idx="957">
                        <c:v>962</c:v>
                      </c:pt>
                      <c:pt idx="958">
                        <c:v>963</c:v>
                      </c:pt>
                      <c:pt idx="959">
                        <c:v>964</c:v>
                      </c:pt>
                      <c:pt idx="960">
                        <c:v>965</c:v>
                      </c:pt>
                      <c:pt idx="961">
                        <c:v>966</c:v>
                      </c:pt>
                      <c:pt idx="962">
                        <c:v>967</c:v>
                      </c:pt>
                      <c:pt idx="963">
                        <c:v>968</c:v>
                      </c:pt>
                      <c:pt idx="964">
                        <c:v>969</c:v>
                      </c:pt>
                      <c:pt idx="965">
                        <c:v>970</c:v>
                      </c:pt>
                      <c:pt idx="966">
                        <c:v>971</c:v>
                      </c:pt>
                      <c:pt idx="967">
                        <c:v>972</c:v>
                      </c:pt>
                      <c:pt idx="968">
                        <c:v>973</c:v>
                      </c:pt>
                      <c:pt idx="969">
                        <c:v>974</c:v>
                      </c:pt>
                      <c:pt idx="970">
                        <c:v>975</c:v>
                      </c:pt>
                      <c:pt idx="971">
                        <c:v>976</c:v>
                      </c:pt>
                      <c:pt idx="972">
                        <c:v>977</c:v>
                      </c:pt>
                      <c:pt idx="973">
                        <c:v>978</c:v>
                      </c:pt>
                      <c:pt idx="974">
                        <c:v>979</c:v>
                      </c:pt>
                      <c:pt idx="975">
                        <c:v>980</c:v>
                      </c:pt>
                      <c:pt idx="976">
                        <c:v>981</c:v>
                      </c:pt>
                      <c:pt idx="977">
                        <c:v>982</c:v>
                      </c:pt>
                      <c:pt idx="978">
                        <c:v>983</c:v>
                      </c:pt>
                      <c:pt idx="979">
                        <c:v>984</c:v>
                      </c:pt>
                      <c:pt idx="980">
                        <c:v>985</c:v>
                      </c:pt>
                      <c:pt idx="981">
                        <c:v>986</c:v>
                      </c:pt>
                      <c:pt idx="982">
                        <c:v>987</c:v>
                      </c:pt>
                      <c:pt idx="983">
                        <c:v>988</c:v>
                      </c:pt>
                      <c:pt idx="984">
                        <c:v>989</c:v>
                      </c:pt>
                      <c:pt idx="985">
                        <c:v>990</c:v>
                      </c:pt>
                      <c:pt idx="986">
                        <c:v>991</c:v>
                      </c:pt>
                      <c:pt idx="987">
                        <c:v>992</c:v>
                      </c:pt>
                      <c:pt idx="988">
                        <c:v>993</c:v>
                      </c:pt>
                      <c:pt idx="989">
                        <c:v>994</c:v>
                      </c:pt>
                      <c:pt idx="990">
                        <c:v>995</c:v>
                      </c:pt>
                      <c:pt idx="991">
                        <c:v>996</c:v>
                      </c:pt>
                      <c:pt idx="992">
                        <c:v>997</c:v>
                      </c:pt>
                      <c:pt idx="993">
                        <c:v>998</c:v>
                      </c:pt>
                      <c:pt idx="994">
                        <c:v>999</c:v>
                      </c:pt>
                      <c:pt idx="995">
                        <c:v>1000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FBAC-4197-9DC3-86B044C48AF6}"/>
                  </c:ext>
                </c:extLst>
              </c15:ser>
            </c15:filteredLineSeries>
          </c:ext>
        </c:extLst>
      </c:lineChart>
      <c:catAx>
        <c:axId val="20834458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83443888"/>
        <c:crosses val="autoZero"/>
        <c:auto val="1"/>
        <c:lblAlgn val="ctr"/>
        <c:lblOffset val="100"/>
        <c:noMultiLvlLbl val="0"/>
      </c:catAx>
      <c:valAx>
        <c:axId val="20834438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8344580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DF80EA-C6A6-4B4C-BB8E-063B931DF2C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2A3845C-2020-43DC-A41D-7C9B1F2E3FE7}">
      <dgm:prSet/>
      <dgm:spPr/>
      <dgm:t>
        <a:bodyPr/>
        <a:lstStyle/>
        <a:p>
          <a:r>
            <a:rPr lang="de-DE" i="1" dirty="0"/>
            <a:t>I. </a:t>
          </a:r>
          <a:r>
            <a:rPr lang="de-DE" i="1" dirty="0" err="1"/>
            <a:t>Algorithm</a:t>
          </a:r>
          <a:r>
            <a:rPr lang="de-DE" i="1" dirty="0"/>
            <a:t> Design and Analysis</a:t>
          </a:r>
          <a:endParaRPr lang="en-US" dirty="0"/>
        </a:p>
      </dgm:t>
    </dgm:pt>
    <dgm:pt modelId="{BF25F7E7-BAD3-4A3E-9EC3-82C791C276D4}" type="parTrans" cxnId="{2EC37E6E-2934-4895-BF1B-252A3ECF017B}">
      <dgm:prSet/>
      <dgm:spPr/>
      <dgm:t>
        <a:bodyPr/>
        <a:lstStyle/>
        <a:p>
          <a:endParaRPr lang="en-US"/>
        </a:p>
      </dgm:t>
    </dgm:pt>
    <dgm:pt modelId="{8C05BAFE-A1AA-4FDB-B1DD-3E608CA6C9F8}" type="sibTrans" cxnId="{2EC37E6E-2934-4895-BF1B-252A3ECF017B}">
      <dgm:prSet/>
      <dgm:spPr/>
      <dgm:t>
        <a:bodyPr/>
        <a:lstStyle/>
        <a:p>
          <a:endParaRPr lang="en-US"/>
        </a:p>
      </dgm:t>
    </dgm:pt>
    <dgm:pt modelId="{66B759F0-6403-4B47-B623-BD6C3F4A45F0}">
      <dgm:prSet/>
      <dgm:spPr/>
      <dgm:t>
        <a:bodyPr/>
        <a:lstStyle/>
        <a:p>
          <a:r>
            <a:rPr lang="de-DE" b="1" i="1" dirty="0">
              <a:solidFill>
                <a:schemeClr val="accent1">
                  <a:lumMod val="50000"/>
                </a:schemeClr>
              </a:solidFill>
            </a:rPr>
            <a:t>1. </a:t>
          </a:r>
          <a:r>
            <a:rPr lang="de-DE" b="1" i="1" dirty="0" err="1">
              <a:solidFill>
                <a:schemeClr val="accent1">
                  <a:lumMod val="50000"/>
                </a:schemeClr>
              </a:solidFill>
            </a:rPr>
            <a:t>Recap</a:t>
          </a:r>
          <a:r>
            <a:rPr lang="de-DE" b="1" i="1" dirty="0">
              <a:solidFill>
                <a:schemeClr val="accent1">
                  <a:lumMod val="50000"/>
                </a:schemeClr>
              </a:solidFill>
            </a:rPr>
            <a:t>: </a:t>
          </a:r>
          <a:r>
            <a:rPr lang="de-DE" b="1" dirty="0">
              <a:solidFill>
                <a:schemeClr val="accent1">
                  <a:lumMod val="50000"/>
                </a:schemeClr>
              </a:solidFill>
            </a:rPr>
            <a:t>Run time and Correctness, Landau Notation, Divide and </a:t>
          </a:r>
          <a:r>
            <a:rPr lang="de-DE" b="1" dirty="0" err="1">
              <a:solidFill>
                <a:schemeClr val="accent1">
                  <a:lumMod val="50000"/>
                </a:schemeClr>
              </a:solidFill>
            </a:rPr>
            <a:t>Conquer</a:t>
          </a:r>
          <a:endParaRPr lang="en-US" b="1" dirty="0">
            <a:solidFill>
              <a:schemeClr val="accent1">
                <a:lumMod val="50000"/>
              </a:schemeClr>
            </a:solidFill>
          </a:endParaRPr>
        </a:p>
      </dgm:t>
    </dgm:pt>
    <dgm:pt modelId="{154AFD1E-2F52-4961-9D6B-F60C57EE737D}" type="parTrans" cxnId="{1D777501-1036-4D1D-8FFA-5B3B6E2C7349}">
      <dgm:prSet/>
      <dgm:spPr/>
      <dgm:t>
        <a:bodyPr/>
        <a:lstStyle/>
        <a:p>
          <a:endParaRPr lang="en-US"/>
        </a:p>
      </dgm:t>
    </dgm:pt>
    <dgm:pt modelId="{80D059B4-CCB8-4DB6-80A8-181F5982611D}" type="sibTrans" cxnId="{1D777501-1036-4D1D-8FFA-5B3B6E2C7349}">
      <dgm:prSet/>
      <dgm:spPr/>
      <dgm:t>
        <a:bodyPr/>
        <a:lstStyle/>
        <a:p>
          <a:endParaRPr lang="en-US"/>
        </a:p>
      </dgm:t>
    </dgm:pt>
    <dgm:pt modelId="{072F08C8-E0AE-439E-A477-235745F5EB49}">
      <dgm:prSet/>
      <dgm:spPr/>
      <dgm:t>
        <a:bodyPr/>
        <a:lstStyle/>
        <a:p>
          <a:r>
            <a:rPr lang="de-DE" i="1" dirty="0">
              <a:solidFill>
                <a:schemeClr val="tx1"/>
              </a:solidFill>
            </a:rPr>
            <a:t>2. </a:t>
          </a:r>
          <a:r>
            <a:rPr lang="de-DE" i="1" dirty="0" err="1">
              <a:solidFill>
                <a:schemeClr val="tx1"/>
              </a:solidFill>
            </a:rPr>
            <a:t>Advanced</a:t>
          </a:r>
          <a:r>
            <a:rPr lang="de-DE" i="1" dirty="0">
              <a:solidFill>
                <a:schemeClr val="tx1"/>
              </a:solidFill>
            </a:rPr>
            <a:t> Design </a:t>
          </a:r>
          <a:r>
            <a:rPr lang="de-DE" i="1" dirty="0" err="1">
              <a:solidFill>
                <a:schemeClr val="tx1"/>
              </a:solidFill>
            </a:rPr>
            <a:t>Concepts</a:t>
          </a:r>
          <a:r>
            <a:rPr lang="de-DE" i="1" dirty="0">
              <a:solidFill>
                <a:schemeClr val="tx1"/>
              </a:solidFill>
            </a:rPr>
            <a:t>: </a:t>
          </a:r>
          <a:r>
            <a:rPr lang="de-DE" dirty="0">
              <a:solidFill>
                <a:schemeClr val="tx1"/>
              </a:solidFill>
            </a:rPr>
            <a:t>Dynamic </a:t>
          </a:r>
          <a:r>
            <a:rPr lang="de-DE" dirty="0" err="1">
              <a:solidFill>
                <a:schemeClr val="tx1"/>
              </a:solidFill>
            </a:rPr>
            <a:t>Programming</a:t>
          </a:r>
          <a:r>
            <a:rPr lang="de-DE" dirty="0">
              <a:solidFill>
                <a:schemeClr val="tx1"/>
              </a:solidFill>
            </a:rPr>
            <a:t>, </a:t>
          </a:r>
          <a:r>
            <a:rPr lang="de-DE" dirty="0" err="1">
              <a:solidFill>
                <a:schemeClr val="tx1"/>
              </a:solidFill>
            </a:rPr>
            <a:t>Greedy</a:t>
          </a:r>
          <a:endParaRPr lang="en-US" dirty="0">
            <a:solidFill>
              <a:schemeClr val="tx1"/>
            </a:solidFill>
          </a:endParaRPr>
        </a:p>
      </dgm:t>
    </dgm:pt>
    <dgm:pt modelId="{A9575079-DD38-46F1-9DB4-484EA88ACAE5}" type="parTrans" cxnId="{B3FDC56D-B43A-4968-953B-D9CDCB527692}">
      <dgm:prSet/>
      <dgm:spPr/>
      <dgm:t>
        <a:bodyPr/>
        <a:lstStyle/>
        <a:p>
          <a:endParaRPr lang="en-US"/>
        </a:p>
      </dgm:t>
    </dgm:pt>
    <dgm:pt modelId="{528BCC09-47F3-4420-B822-F3EA184CA261}" type="sibTrans" cxnId="{B3FDC56D-B43A-4968-953B-D9CDCB527692}">
      <dgm:prSet/>
      <dgm:spPr/>
      <dgm:t>
        <a:bodyPr/>
        <a:lstStyle/>
        <a:p>
          <a:endParaRPr lang="en-US"/>
        </a:p>
      </dgm:t>
    </dgm:pt>
    <dgm:pt modelId="{06BF9E0F-F026-45E5-9831-57A2F10DBC72}">
      <dgm:prSet/>
      <dgm:spPr/>
      <dgm:t>
        <a:bodyPr/>
        <a:lstStyle/>
        <a:p>
          <a:r>
            <a:rPr lang="de-DE" i="1" dirty="0">
              <a:solidFill>
                <a:schemeClr val="tx1"/>
              </a:solidFill>
            </a:rPr>
            <a:t>3. </a:t>
          </a:r>
          <a:r>
            <a:rPr lang="de-DE" i="1" dirty="0" err="1">
              <a:solidFill>
                <a:schemeClr val="tx1"/>
              </a:solidFill>
            </a:rPr>
            <a:t>Amortized</a:t>
          </a:r>
          <a:r>
            <a:rPr lang="de-DE" i="1" dirty="0">
              <a:solidFill>
                <a:schemeClr val="tx1"/>
              </a:solidFill>
            </a:rPr>
            <a:t> Analysis</a:t>
          </a:r>
          <a:endParaRPr lang="en-US" dirty="0">
            <a:solidFill>
              <a:schemeClr val="tx1"/>
            </a:solidFill>
          </a:endParaRPr>
        </a:p>
      </dgm:t>
    </dgm:pt>
    <dgm:pt modelId="{A429C9FF-4B3F-4188-9312-4767617EB953}" type="parTrans" cxnId="{6B0AF58D-68BB-47A8-9290-3A04E9FF63B4}">
      <dgm:prSet/>
      <dgm:spPr/>
      <dgm:t>
        <a:bodyPr/>
        <a:lstStyle/>
        <a:p>
          <a:endParaRPr lang="en-US"/>
        </a:p>
      </dgm:t>
    </dgm:pt>
    <dgm:pt modelId="{C4B3EC8F-2EAD-4C15-A944-B6A0909BA6F5}" type="sibTrans" cxnId="{6B0AF58D-68BB-47A8-9290-3A04E9FF63B4}">
      <dgm:prSet/>
      <dgm:spPr/>
      <dgm:t>
        <a:bodyPr/>
        <a:lstStyle/>
        <a:p>
          <a:endParaRPr lang="en-US"/>
        </a:p>
      </dgm:t>
    </dgm:pt>
    <dgm:pt modelId="{356E8B29-01F5-46D4-BB02-A3844F86D8CA}">
      <dgm:prSet/>
      <dgm:spPr/>
      <dgm:t>
        <a:bodyPr/>
        <a:lstStyle/>
        <a:p>
          <a:r>
            <a:rPr lang="de-DE" i="1" dirty="0"/>
            <a:t>II. </a:t>
          </a:r>
          <a:r>
            <a:rPr lang="de-DE" i="1" dirty="0" err="1"/>
            <a:t>Advanced</a:t>
          </a:r>
          <a:r>
            <a:rPr lang="de-DE" i="1" dirty="0"/>
            <a:t> Data </a:t>
          </a:r>
          <a:r>
            <a:rPr lang="de-DE" i="1" dirty="0" err="1"/>
            <a:t>Structures</a:t>
          </a:r>
          <a:endParaRPr lang="en-US" dirty="0"/>
        </a:p>
      </dgm:t>
    </dgm:pt>
    <dgm:pt modelId="{A5F15FC1-DD80-44E8-B396-441AAF9851C5}" type="parTrans" cxnId="{1303C500-7A78-41B0-A6AB-E6C83B751832}">
      <dgm:prSet/>
      <dgm:spPr/>
      <dgm:t>
        <a:bodyPr/>
        <a:lstStyle/>
        <a:p>
          <a:endParaRPr lang="en-US"/>
        </a:p>
      </dgm:t>
    </dgm:pt>
    <dgm:pt modelId="{3AF8682C-B8DB-4BA7-AB5E-BB754492A5EC}" type="sibTrans" cxnId="{1303C500-7A78-41B0-A6AB-E6C83B751832}">
      <dgm:prSet/>
      <dgm:spPr/>
      <dgm:t>
        <a:bodyPr/>
        <a:lstStyle/>
        <a:p>
          <a:endParaRPr lang="en-US"/>
        </a:p>
      </dgm:t>
    </dgm:pt>
    <dgm:pt modelId="{300536C1-3B2A-44D2-82A3-1365C60A01BE}">
      <dgm:prSet/>
      <dgm:spPr/>
      <dgm:t>
        <a:bodyPr/>
        <a:lstStyle/>
        <a:p>
          <a:r>
            <a:rPr lang="de-DE" i="1" dirty="0"/>
            <a:t>1. Fibonacci-Heaps</a:t>
          </a:r>
          <a:endParaRPr lang="en-US" dirty="0"/>
        </a:p>
      </dgm:t>
    </dgm:pt>
    <dgm:pt modelId="{05FA3471-BE88-47E8-9033-D14B7CF5D9C3}" type="parTrans" cxnId="{9B1A3A9B-FDB2-4DE4-B77C-37E7EE2AF482}">
      <dgm:prSet/>
      <dgm:spPr/>
      <dgm:t>
        <a:bodyPr/>
        <a:lstStyle/>
        <a:p>
          <a:endParaRPr lang="en-US"/>
        </a:p>
      </dgm:t>
    </dgm:pt>
    <dgm:pt modelId="{82A2D74A-2B09-4253-AB30-0EF9031CE663}" type="sibTrans" cxnId="{9B1A3A9B-FDB2-4DE4-B77C-37E7EE2AF482}">
      <dgm:prSet/>
      <dgm:spPr/>
      <dgm:t>
        <a:bodyPr/>
        <a:lstStyle/>
        <a:p>
          <a:endParaRPr lang="en-US"/>
        </a:p>
      </dgm:t>
    </dgm:pt>
    <dgm:pt modelId="{8ECD4C9F-D7C5-4507-924D-6A713D2A2DA3}">
      <dgm:prSet/>
      <dgm:spPr/>
      <dgm:t>
        <a:bodyPr/>
        <a:lstStyle/>
        <a:p>
          <a:r>
            <a:rPr lang="de-DE" i="1" dirty="0"/>
            <a:t>2. Union-Find Data </a:t>
          </a:r>
          <a:r>
            <a:rPr lang="de-DE" i="1" dirty="0" err="1"/>
            <a:t>Structure</a:t>
          </a:r>
          <a:endParaRPr lang="en-US" dirty="0"/>
        </a:p>
      </dgm:t>
    </dgm:pt>
    <dgm:pt modelId="{DFC552BE-2C41-4532-840F-FCE778D3AAE6}" type="parTrans" cxnId="{1A0196FC-800F-4193-B042-F5E30668490D}">
      <dgm:prSet/>
      <dgm:spPr/>
      <dgm:t>
        <a:bodyPr/>
        <a:lstStyle/>
        <a:p>
          <a:endParaRPr lang="en-US"/>
        </a:p>
      </dgm:t>
    </dgm:pt>
    <dgm:pt modelId="{BB22486A-83EA-4927-992C-8DF29221891E}" type="sibTrans" cxnId="{1A0196FC-800F-4193-B042-F5E30668490D}">
      <dgm:prSet/>
      <dgm:spPr/>
      <dgm:t>
        <a:bodyPr/>
        <a:lstStyle/>
        <a:p>
          <a:endParaRPr lang="en-US"/>
        </a:p>
      </dgm:t>
    </dgm:pt>
    <dgm:pt modelId="{609C8092-D1C3-4F89-94B9-95C0D1F32B2F}">
      <dgm:prSet/>
      <dgm:spPr/>
      <dgm:t>
        <a:bodyPr/>
        <a:lstStyle/>
        <a:p>
          <a:r>
            <a:rPr lang="de-DE" i="1" dirty="0"/>
            <a:t>III. Graph </a:t>
          </a:r>
          <a:r>
            <a:rPr lang="de-DE" i="1" dirty="0" err="1"/>
            <a:t>Algorithms</a:t>
          </a:r>
          <a:endParaRPr lang="en-US" dirty="0"/>
        </a:p>
      </dgm:t>
    </dgm:pt>
    <dgm:pt modelId="{D6BBADA2-0594-499F-9C82-8A07861F7CFC}" type="parTrans" cxnId="{F528A4FC-0F1E-48CB-9DAB-65C758E2028C}">
      <dgm:prSet/>
      <dgm:spPr/>
      <dgm:t>
        <a:bodyPr/>
        <a:lstStyle/>
        <a:p>
          <a:endParaRPr lang="en-US"/>
        </a:p>
      </dgm:t>
    </dgm:pt>
    <dgm:pt modelId="{841FC439-7458-48AE-9B3B-BDE3FE3708C4}" type="sibTrans" cxnId="{F528A4FC-0F1E-48CB-9DAB-65C758E2028C}">
      <dgm:prSet/>
      <dgm:spPr/>
      <dgm:t>
        <a:bodyPr/>
        <a:lstStyle/>
        <a:p>
          <a:endParaRPr lang="en-US"/>
        </a:p>
      </dgm:t>
    </dgm:pt>
    <dgm:pt modelId="{19FD0983-F5E8-4960-91DF-02CB5B1978D2}">
      <dgm:prSet/>
      <dgm:spPr/>
      <dgm:t>
        <a:bodyPr/>
        <a:lstStyle/>
        <a:p>
          <a:r>
            <a:rPr lang="de-DE" i="1" dirty="0"/>
            <a:t>1. Maximum Flow &amp; Maximum </a:t>
          </a:r>
          <a:r>
            <a:rPr lang="de-DE" i="1" dirty="0" err="1"/>
            <a:t>Matching</a:t>
          </a:r>
          <a:endParaRPr lang="en-US" dirty="0"/>
        </a:p>
      </dgm:t>
    </dgm:pt>
    <dgm:pt modelId="{33AC4E61-5461-4521-83BE-7E9E084DAB89}" type="parTrans" cxnId="{1334A4EE-4306-428E-9B5B-7FA07B581D09}">
      <dgm:prSet/>
      <dgm:spPr/>
      <dgm:t>
        <a:bodyPr/>
        <a:lstStyle/>
        <a:p>
          <a:endParaRPr lang="en-US"/>
        </a:p>
      </dgm:t>
    </dgm:pt>
    <dgm:pt modelId="{5AE4D340-FFFE-4F59-888F-B837CB5FE665}" type="sibTrans" cxnId="{1334A4EE-4306-428E-9B5B-7FA07B581D09}">
      <dgm:prSet/>
      <dgm:spPr/>
      <dgm:t>
        <a:bodyPr/>
        <a:lstStyle/>
        <a:p>
          <a:endParaRPr lang="en-US"/>
        </a:p>
      </dgm:t>
    </dgm:pt>
    <dgm:pt modelId="{5F8D25D4-7BA2-4D48-A1ED-F9A29F6047A0}">
      <dgm:prSet/>
      <dgm:spPr/>
      <dgm:t>
        <a:bodyPr/>
        <a:lstStyle/>
        <a:p>
          <a:r>
            <a:rPr lang="de-DE" i="1" dirty="0"/>
            <a:t>2. Push-</a:t>
          </a:r>
          <a:r>
            <a:rPr lang="de-DE" i="1" dirty="0" err="1"/>
            <a:t>Relabel</a:t>
          </a:r>
          <a:r>
            <a:rPr lang="de-DE" i="1" dirty="0"/>
            <a:t> </a:t>
          </a:r>
          <a:r>
            <a:rPr lang="de-DE" i="1" dirty="0" err="1"/>
            <a:t>Algorithm</a:t>
          </a:r>
          <a:endParaRPr lang="en-US" dirty="0"/>
        </a:p>
      </dgm:t>
    </dgm:pt>
    <dgm:pt modelId="{D182870B-9A73-43CE-81D2-E11F09DBDFED}" type="parTrans" cxnId="{5FC94B93-61F5-4242-91F2-B22613EDD237}">
      <dgm:prSet/>
      <dgm:spPr/>
      <dgm:t>
        <a:bodyPr/>
        <a:lstStyle/>
        <a:p>
          <a:endParaRPr lang="en-US"/>
        </a:p>
      </dgm:t>
    </dgm:pt>
    <dgm:pt modelId="{B9B9F1C4-FB23-4492-B875-252A34E12E19}" type="sibTrans" cxnId="{5FC94B93-61F5-4242-91F2-B22613EDD237}">
      <dgm:prSet/>
      <dgm:spPr/>
      <dgm:t>
        <a:bodyPr/>
        <a:lstStyle/>
        <a:p>
          <a:endParaRPr lang="en-US"/>
        </a:p>
      </dgm:t>
    </dgm:pt>
    <dgm:pt modelId="{D6F44D11-2CAE-4A42-8BB9-22F0B11FD5B0}">
      <dgm:prSet/>
      <dgm:spPr/>
      <dgm:t>
        <a:bodyPr/>
        <a:lstStyle/>
        <a:p>
          <a:r>
            <a:rPr lang="de-DE" i="1" dirty="0"/>
            <a:t>IV. </a:t>
          </a:r>
          <a:r>
            <a:rPr lang="de-DE" i="1" dirty="0" err="1"/>
            <a:t>Geometric</a:t>
          </a:r>
          <a:r>
            <a:rPr lang="de-DE" i="1" dirty="0"/>
            <a:t> </a:t>
          </a:r>
          <a:r>
            <a:rPr lang="de-DE" i="1" dirty="0" err="1"/>
            <a:t>Algorithms</a:t>
          </a:r>
          <a:endParaRPr lang="en-US" dirty="0"/>
        </a:p>
      </dgm:t>
    </dgm:pt>
    <dgm:pt modelId="{3AB950FF-3E5A-4FA3-B21C-FB20FBFE1BCE}" type="parTrans" cxnId="{202D4C20-C09B-468C-88B1-1913DFB110D6}">
      <dgm:prSet/>
      <dgm:spPr/>
      <dgm:t>
        <a:bodyPr/>
        <a:lstStyle/>
        <a:p>
          <a:endParaRPr lang="en-US"/>
        </a:p>
      </dgm:t>
    </dgm:pt>
    <dgm:pt modelId="{1A89FB43-7B3E-4D76-B880-CA5125B17C75}" type="sibTrans" cxnId="{202D4C20-C09B-468C-88B1-1913DFB110D6}">
      <dgm:prSet/>
      <dgm:spPr/>
      <dgm:t>
        <a:bodyPr/>
        <a:lstStyle/>
        <a:p>
          <a:endParaRPr lang="en-US"/>
        </a:p>
      </dgm:t>
    </dgm:pt>
    <dgm:pt modelId="{2A9EAA4D-445C-4613-857D-BFD774BE413F}">
      <dgm:prSet/>
      <dgm:spPr/>
      <dgm:t>
        <a:bodyPr/>
        <a:lstStyle/>
        <a:p>
          <a:r>
            <a:rPr lang="de-DE" i="1" dirty="0"/>
            <a:t>1. Sweep Line Method</a:t>
          </a:r>
          <a:endParaRPr lang="en-US" dirty="0"/>
        </a:p>
      </dgm:t>
    </dgm:pt>
    <dgm:pt modelId="{74B8C89F-0DD1-403D-8785-DF20A1AE54CC}" type="parTrans" cxnId="{FC0A85B6-1307-4417-A485-79A14D57F17C}">
      <dgm:prSet/>
      <dgm:spPr/>
      <dgm:t>
        <a:bodyPr/>
        <a:lstStyle/>
        <a:p>
          <a:endParaRPr lang="en-US"/>
        </a:p>
      </dgm:t>
    </dgm:pt>
    <dgm:pt modelId="{8DA9AB49-5BF8-4DA5-8B9A-43A0BAAF382A}" type="sibTrans" cxnId="{FC0A85B6-1307-4417-A485-79A14D57F17C}">
      <dgm:prSet/>
      <dgm:spPr/>
      <dgm:t>
        <a:bodyPr/>
        <a:lstStyle/>
        <a:p>
          <a:endParaRPr lang="en-US"/>
        </a:p>
      </dgm:t>
    </dgm:pt>
    <dgm:pt modelId="{ADA4A850-DDA4-4623-BCB1-617E05A92E63}">
      <dgm:prSet/>
      <dgm:spPr/>
      <dgm:t>
        <a:bodyPr/>
        <a:lstStyle/>
        <a:p>
          <a:r>
            <a:rPr lang="de-DE" i="1" dirty="0"/>
            <a:t>2. </a:t>
          </a:r>
          <a:r>
            <a:rPr lang="de-DE" i="1" dirty="0" err="1"/>
            <a:t>Randomized</a:t>
          </a:r>
          <a:r>
            <a:rPr lang="de-DE" i="1" dirty="0"/>
            <a:t> </a:t>
          </a:r>
          <a:r>
            <a:rPr lang="de-DE" i="1" dirty="0" err="1"/>
            <a:t>Incremental</a:t>
          </a:r>
          <a:r>
            <a:rPr lang="de-DE" i="1" dirty="0"/>
            <a:t> Construction</a:t>
          </a:r>
          <a:endParaRPr lang="en-US" dirty="0"/>
        </a:p>
      </dgm:t>
    </dgm:pt>
    <dgm:pt modelId="{79A1BB99-39F5-47E5-A4F4-4E78A99327D2}" type="parTrans" cxnId="{8EE452EE-4403-42D9-968C-B699F5CEEDF7}">
      <dgm:prSet/>
      <dgm:spPr/>
      <dgm:t>
        <a:bodyPr/>
        <a:lstStyle/>
        <a:p>
          <a:endParaRPr lang="en-US"/>
        </a:p>
      </dgm:t>
    </dgm:pt>
    <dgm:pt modelId="{A7E8751B-FFE8-49D1-8B14-5D58FA43A483}" type="sibTrans" cxnId="{8EE452EE-4403-42D9-968C-B699F5CEEDF7}">
      <dgm:prSet/>
      <dgm:spPr/>
      <dgm:t>
        <a:bodyPr/>
        <a:lstStyle/>
        <a:p>
          <a:endParaRPr lang="en-US"/>
        </a:p>
      </dgm:t>
    </dgm:pt>
    <dgm:pt modelId="{427ABC55-B243-4DDF-8F1C-90CA8B3E5AB5}">
      <dgm:prSet/>
      <dgm:spPr/>
      <dgm:t>
        <a:bodyPr/>
        <a:lstStyle/>
        <a:p>
          <a:r>
            <a:rPr lang="de-DE" i="1" dirty="0"/>
            <a:t>V. Linear </a:t>
          </a:r>
          <a:r>
            <a:rPr lang="de-DE" i="1" dirty="0" err="1"/>
            <a:t>Programming</a:t>
          </a:r>
          <a:endParaRPr lang="en-US" dirty="0"/>
        </a:p>
      </dgm:t>
    </dgm:pt>
    <dgm:pt modelId="{3A5DDA26-46FA-4EE6-B97B-64E2893C2B9C}" type="parTrans" cxnId="{90A2FAE6-BDE4-4BFE-A172-B536DB5EEE13}">
      <dgm:prSet/>
      <dgm:spPr/>
      <dgm:t>
        <a:bodyPr/>
        <a:lstStyle/>
        <a:p>
          <a:endParaRPr lang="en-US"/>
        </a:p>
      </dgm:t>
    </dgm:pt>
    <dgm:pt modelId="{E75EC008-9EB9-4AD3-92E5-B85BC77504AD}" type="sibTrans" cxnId="{90A2FAE6-BDE4-4BFE-A172-B536DB5EEE13}">
      <dgm:prSet/>
      <dgm:spPr/>
      <dgm:t>
        <a:bodyPr/>
        <a:lstStyle/>
        <a:p>
          <a:endParaRPr lang="en-US"/>
        </a:p>
      </dgm:t>
    </dgm:pt>
    <dgm:pt modelId="{6F793D8E-4686-4EF8-B550-B2F70F698AD0}">
      <dgm:prSet/>
      <dgm:spPr/>
      <dgm:t>
        <a:bodyPr/>
        <a:lstStyle/>
        <a:p>
          <a:r>
            <a:rPr lang="de-DE" i="1" dirty="0"/>
            <a:t>1. Properties and </a:t>
          </a:r>
          <a:r>
            <a:rPr lang="de-DE" i="1" dirty="0" err="1"/>
            <a:t>Duality</a:t>
          </a:r>
          <a:endParaRPr lang="en-US" dirty="0"/>
        </a:p>
      </dgm:t>
    </dgm:pt>
    <dgm:pt modelId="{05CE8434-DFBB-4DBF-8D5B-44803A7F9B5E}" type="parTrans" cxnId="{C58B1B53-BF87-4D71-BBF7-EE2E8C57216B}">
      <dgm:prSet/>
      <dgm:spPr/>
      <dgm:t>
        <a:bodyPr/>
        <a:lstStyle/>
        <a:p>
          <a:endParaRPr lang="en-US"/>
        </a:p>
      </dgm:t>
    </dgm:pt>
    <dgm:pt modelId="{D244C9AB-F897-4412-B4BE-C642C3E2DD12}" type="sibTrans" cxnId="{C58B1B53-BF87-4D71-BBF7-EE2E8C57216B}">
      <dgm:prSet/>
      <dgm:spPr/>
      <dgm:t>
        <a:bodyPr/>
        <a:lstStyle/>
        <a:p>
          <a:endParaRPr lang="en-US"/>
        </a:p>
      </dgm:t>
    </dgm:pt>
    <dgm:pt modelId="{F4CA6B48-65D9-476B-A0F2-2A5D0B7933EB}">
      <dgm:prSet/>
      <dgm:spPr/>
      <dgm:t>
        <a:bodyPr/>
        <a:lstStyle/>
        <a:p>
          <a:r>
            <a:rPr lang="de-DE" i="1" dirty="0"/>
            <a:t>2. </a:t>
          </a:r>
          <a:r>
            <a:rPr lang="de-DE" i="1" dirty="0" err="1"/>
            <a:t>Algorithms</a:t>
          </a:r>
          <a:r>
            <a:rPr lang="de-DE" i="1" dirty="0"/>
            <a:t> </a:t>
          </a:r>
          <a:r>
            <a:rPr lang="de-DE" i="1" dirty="0" err="1"/>
            <a:t>for</a:t>
          </a:r>
          <a:r>
            <a:rPr lang="de-DE" i="1" dirty="0"/>
            <a:t> Linear </a:t>
          </a:r>
          <a:r>
            <a:rPr lang="de-DE" i="1" dirty="0" err="1"/>
            <a:t>Programming</a:t>
          </a:r>
          <a:endParaRPr lang="en-US" dirty="0"/>
        </a:p>
      </dgm:t>
    </dgm:pt>
    <dgm:pt modelId="{958FFB43-44BA-4CFB-8EA3-49170BC0E609}" type="parTrans" cxnId="{38C5DE1C-6126-4DBC-BAA0-FB5032A22403}">
      <dgm:prSet/>
      <dgm:spPr/>
      <dgm:t>
        <a:bodyPr/>
        <a:lstStyle/>
        <a:p>
          <a:endParaRPr lang="en-US"/>
        </a:p>
      </dgm:t>
    </dgm:pt>
    <dgm:pt modelId="{81E4E26A-896A-4AA9-A72A-BDA729D6A300}" type="sibTrans" cxnId="{38C5DE1C-6126-4DBC-BAA0-FB5032A22403}">
      <dgm:prSet/>
      <dgm:spPr/>
      <dgm:t>
        <a:bodyPr/>
        <a:lstStyle/>
        <a:p>
          <a:endParaRPr lang="en-US"/>
        </a:p>
      </dgm:t>
    </dgm:pt>
    <dgm:pt modelId="{1B749975-7EA2-476B-9B49-8249DF9A7C15}">
      <dgm:prSet/>
      <dgm:spPr/>
      <dgm:t>
        <a:bodyPr/>
        <a:lstStyle/>
        <a:p>
          <a:r>
            <a:rPr lang="de-DE" i="1" dirty="0"/>
            <a:t>VI. Approximation </a:t>
          </a:r>
          <a:r>
            <a:rPr lang="de-DE" i="1" dirty="0" err="1"/>
            <a:t>Algorithms</a:t>
          </a:r>
          <a:endParaRPr lang="en-US" dirty="0"/>
        </a:p>
      </dgm:t>
    </dgm:pt>
    <dgm:pt modelId="{381F4D59-A1DE-486F-8AE0-FCEDDC6991C5}" type="parTrans" cxnId="{2F609518-3260-4A06-BD83-CEB907D0673A}">
      <dgm:prSet/>
      <dgm:spPr/>
      <dgm:t>
        <a:bodyPr/>
        <a:lstStyle/>
        <a:p>
          <a:endParaRPr lang="en-US"/>
        </a:p>
      </dgm:t>
    </dgm:pt>
    <dgm:pt modelId="{BCDEF9F6-882E-4459-855C-4B7A8C5CA327}" type="sibTrans" cxnId="{2F609518-3260-4A06-BD83-CEB907D0673A}">
      <dgm:prSet/>
      <dgm:spPr/>
      <dgm:t>
        <a:bodyPr/>
        <a:lstStyle/>
        <a:p>
          <a:endParaRPr lang="en-US"/>
        </a:p>
      </dgm:t>
    </dgm:pt>
    <dgm:pt modelId="{48BA6E95-A54F-461D-9C79-B6030FCC9348}">
      <dgm:prSet/>
      <dgm:spPr/>
      <dgm:t>
        <a:bodyPr/>
        <a:lstStyle/>
        <a:p>
          <a:r>
            <a:rPr lang="de-DE" i="1" dirty="0"/>
            <a:t>1. APX</a:t>
          </a:r>
          <a:endParaRPr lang="en-US" dirty="0"/>
        </a:p>
      </dgm:t>
    </dgm:pt>
    <dgm:pt modelId="{A763154A-C8D3-4D57-81FC-1E33DE6B3528}" type="parTrans" cxnId="{74266A1D-5DF4-4B1D-90E3-025F43134B91}">
      <dgm:prSet/>
      <dgm:spPr/>
      <dgm:t>
        <a:bodyPr/>
        <a:lstStyle/>
        <a:p>
          <a:endParaRPr lang="en-US"/>
        </a:p>
      </dgm:t>
    </dgm:pt>
    <dgm:pt modelId="{D3BEF888-2297-4FAF-82C7-57B169945704}" type="sibTrans" cxnId="{74266A1D-5DF4-4B1D-90E3-025F43134B91}">
      <dgm:prSet/>
      <dgm:spPr/>
      <dgm:t>
        <a:bodyPr/>
        <a:lstStyle/>
        <a:p>
          <a:endParaRPr lang="en-US"/>
        </a:p>
      </dgm:t>
    </dgm:pt>
    <dgm:pt modelId="{80F229F7-8117-44F6-BF50-901FB0F604F7}">
      <dgm:prSet/>
      <dgm:spPr/>
      <dgm:t>
        <a:bodyPr/>
        <a:lstStyle/>
        <a:p>
          <a:r>
            <a:rPr lang="de-DE" i="1" dirty="0"/>
            <a:t>2. PTAS</a:t>
          </a:r>
          <a:endParaRPr lang="en-US" dirty="0"/>
        </a:p>
      </dgm:t>
    </dgm:pt>
    <dgm:pt modelId="{D977E6A7-D91D-4644-8DEB-98B49DA1751C}" type="parTrans" cxnId="{C60838CD-AB65-499E-AB2F-5A6FC46698F0}">
      <dgm:prSet/>
      <dgm:spPr/>
      <dgm:t>
        <a:bodyPr/>
        <a:lstStyle/>
        <a:p>
          <a:endParaRPr lang="en-US"/>
        </a:p>
      </dgm:t>
    </dgm:pt>
    <dgm:pt modelId="{D670FDE4-C1EC-408C-8DF8-F59E8D1F7804}" type="sibTrans" cxnId="{C60838CD-AB65-499E-AB2F-5A6FC46698F0}">
      <dgm:prSet/>
      <dgm:spPr/>
      <dgm:t>
        <a:bodyPr/>
        <a:lstStyle/>
        <a:p>
          <a:endParaRPr lang="en-US"/>
        </a:p>
      </dgm:t>
    </dgm:pt>
    <dgm:pt modelId="{E793B932-9F90-449E-BB37-CDA575BA5AE9}">
      <dgm:prSet/>
      <dgm:spPr/>
      <dgm:t>
        <a:bodyPr/>
        <a:lstStyle/>
        <a:p>
          <a:r>
            <a:rPr lang="de-DE" i="1" dirty="0"/>
            <a:t>VII. </a:t>
          </a:r>
          <a:r>
            <a:rPr lang="de-DE" i="1" dirty="0" err="1"/>
            <a:t>Parameterized</a:t>
          </a:r>
          <a:r>
            <a:rPr lang="de-DE" i="1" dirty="0"/>
            <a:t> </a:t>
          </a:r>
          <a:r>
            <a:rPr lang="de-DE" i="1" dirty="0" err="1"/>
            <a:t>Algorithms</a:t>
          </a:r>
          <a:endParaRPr lang="en-US" dirty="0"/>
        </a:p>
      </dgm:t>
    </dgm:pt>
    <dgm:pt modelId="{C7687B5E-0157-4556-8A62-F919AD28FABC}" type="parTrans" cxnId="{D6EE427B-72BB-4FC6-A43B-7BE573440C6F}">
      <dgm:prSet/>
      <dgm:spPr/>
      <dgm:t>
        <a:bodyPr/>
        <a:lstStyle/>
        <a:p>
          <a:endParaRPr lang="en-US"/>
        </a:p>
      </dgm:t>
    </dgm:pt>
    <dgm:pt modelId="{54E31762-C11A-443A-B7E6-542789706A1E}" type="sibTrans" cxnId="{D6EE427B-72BB-4FC6-A43B-7BE573440C6F}">
      <dgm:prSet/>
      <dgm:spPr/>
      <dgm:t>
        <a:bodyPr/>
        <a:lstStyle/>
        <a:p>
          <a:endParaRPr lang="en-US"/>
        </a:p>
      </dgm:t>
    </dgm:pt>
    <dgm:pt modelId="{C9967449-72A6-4BE2-890E-4998C16935DC}">
      <dgm:prSet/>
      <dgm:spPr/>
      <dgm:t>
        <a:bodyPr/>
        <a:lstStyle/>
        <a:p>
          <a:r>
            <a:rPr lang="de-DE" i="1" dirty="0"/>
            <a:t>1. FPT</a:t>
          </a:r>
          <a:endParaRPr lang="en-US" dirty="0"/>
        </a:p>
      </dgm:t>
    </dgm:pt>
    <dgm:pt modelId="{99ED3AA3-D77F-4BFB-8995-DEE0179439C6}" type="parTrans" cxnId="{AF70F283-8E76-45BF-922C-C6BDE92F0A0A}">
      <dgm:prSet/>
      <dgm:spPr/>
      <dgm:t>
        <a:bodyPr/>
        <a:lstStyle/>
        <a:p>
          <a:endParaRPr lang="en-US"/>
        </a:p>
      </dgm:t>
    </dgm:pt>
    <dgm:pt modelId="{14E0B9C3-100E-49F5-9560-8225CD575889}" type="sibTrans" cxnId="{AF70F283-8E76-45BF-922C-C6BDE92F0A0A}">
      <dgm:prSet/>
      <dgm:spPr/>
      <dgm:t>
        <a:bodyPr/>
        <a:lstStyle/>
        <a:p>
          <a:endParaRPr lang="en-US"/>
        </a:p>
      </dgm:t>
    </dgm:pt>
    <dgm:pt modelId="{0441C2AF-B9DD-4E67-AC6A-F50C7331DCCB}">
      <dgm:prSet/>
      <dgm:spPr/>
      <dgm:t>
        <a:bodyPr/>
        <a:lstStyle/>
        <a:p>
          <a:r>
            <a:rPr lang="de-DE" i="1" dirty="0"/>
            <a:t>2. W[1]</a:t>
          </a:r>
          <a:endParaRPr lang="en-US" dirty="0"/>
        </a:p>
      </dgm:t>
    </dgm:pt>
    <dgm:pt modelId="{48D4E9E8-2162-4950-A927-5DBF5E4AC9D2}" type="parTrans" cxnId="{05956113-CF60-4C08-822A-FABFF80C3AC3}">
      <dgm:prSet/>
      <dgm:spPr/>
      <dgm:t>
        <a:bodyPr/>
        <a:lstStyle/>
        <a:p>
          <a:endParaRPr lang="en-US"/>
        </a:p>
      </dgm:t>
    </dgm:pt>
    <dgm:pt modelId="{921E38CA-DE51-4C55-A99B-8DD489245156}" type="sibTrans" cxnId="{05956113-CF60-4C08-822A-FABFF80C3AC3}">
      <dgm:prSet/>
      <dgm:spPr/>
      <dgm:t>
        <a:bodyPr/>
        <a:lstStyle/>
        <a:p>
          <a:endParaRPr lang="en-US"/>
        </a:p>
      </dgm:t>
    </dgm:pt>
    <dgm:pt modelId="{7EB3FE55-BEA5-434C-8185-B0D33B44FB78}" type="pres">
      <dgm:prSet presAssocID="{97DF80EA-C6A6-4B4C-BB8E-063B931DF2CE}" presName="root" presStyleCnt="0">
        <dgm:presLayoutVars>
          <dgm:dir/>
          <dgm:resizeHandles val="exact"/>
        </dgm:presLayoutVars>
      </dgm:prSet>
      <dgm:spPr/>
    </dgm:pt>
    <dgm:pt modelId="{3F087541-323C-4DC8-BB8D-D6131ACFE1EA}" type="pres">
      <dgm:prSet presAssocID="{12A3845C-2020-43DC-A41D-7C9B1F2E3FE7}" presName="compNode" presStyleCnt="0"/>
      <dgm:spPr/>
    </dgm:pt>
    <dgm:pt modelId="{F28062D8-78F4-45D9-8C70-007C465F71B5}" type="pres">
      <dgm:prSet presAssocID="{12A3845C-2020-43DC-A41D-7C9B1F2E3FE7}" presName="bgRect" presStyleLbl="bgShp" presStyleIdx="0" presStyleCnt="7"/>
      <dgm:spPr>
        <a:solidFill>
          <a:schemeClr val="accent1">
            <a:lumMod val="60000"/>
            <a:lumOff val="40000"/>
          </a:schemeClr>
        </a:solidFill>
      </dgm:spPr>
    </dgm:pt>
    <dgm:pt modelId="{B6FEB7EA-0215-4138-AE13-6AEC6F31148C}" type="pres">
      <dgm:prSet presAssocID="{12A3845C-2020-43DC-A41D-7C9B1F2E3FE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yrinth"/>
        </a:ext>
      </dgm:extLst>
    </dgm:pt>
    <dgm:pt modelId="{6FA73F88-844D-4005-94CD-AC4B197F10D2}" type="pres">
      <dgm:prSet presAssocID="{12A3845C-2020-43DC-A41D-7C9B1F2E3FE7}" presName="spaceRect" presStyleCnt="0"/>
      <dgm:spPr/>
    </dgm:pt>
    <dgm:pt modelId="{0D205F9C-1A00-4437-B1B5-D4054365BE8E}" type="pres">
      <dgm:prSet presAssocID="{12A3845C-2020-43DC-A41D-7C9B1F2E3FE7}" presName="parTx" presStyleLbl="revTx" presStyleIdx="0" presStyleCnt="14">
        <dgm:presLayoutVars>
          <dgm:chMax val="0"/>
          <dgm:chPref val="0"/>
        </dgm:presLayoutVars>
      </dgm:prSet>
      <dgm:spPr/>
    </dgm:pt>
    <dgm:pt modelId="{96AE67EF-DEA0-4246-A9A7-22D85E9B70ED}" type="pres">
      <dgm:prSet presAssocID="{12A3845C-2020-43DC-A41D-7C9B1F2E3FE7}" presName="desTx" presStyleLbl="revTx" presStyleIdx="1" presStyleCnt="14">
        <dgm:presLayoutVars/>
      </dgm:prSet>
      <dgm:spPr/>
    </dgm:pt>
    <dgm:pt modelId="{20339352-3436-4C75-B6B7-244FE261A551}" type="pres">
      <dgm:prSet presAssocID="{8C05BAFE-A1AA-4FDB-B1DD-3E608CA6C9F8}" presName="sibTrans" presStyleCnt="0"/>
      <dgm:spPr/>
    </dgm:pt>
    <dgm:pt modelId="{F3408B14-605A-4C45-977F-29562090C6C6}" type="pres">
      <dgm:prSet presAssocID="{356E8B29-01F5-46D4-BB02-A3844F86D8CA}" presName="compNode" presStyleCnt="0"/>
      <dgm:spPr/>
    </dgm:pt>
    <dgm:pt modelId="{7A359FD6-7A53-40EF-95FA-7A0911F121DF}" type="pres">
      <dgm:prSet presAssocID="{356E8B29-01F5-46D4-BB02-A3844F86D8CA}" presName="bgRect" presStyleLbl="bgShp" presStyleIdx="1" presStyleCnt="7"/>
      <dgm:spPr/>
    </dgm:pt>
    <dgm:pt modelId="{8A2153E3-717C-4784-9191-BB7A9254C43B}" type="pres">
      <dgm:prSet presAssocID="{356E8B29-01F5-46D4-BB02-A3844F86D8CA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elle"/>
        </a:ext>
      </dgm:extLst>
    </dgm:pt>
    <dgm:pt modelId="{E4F7312E-E7E9-4C83-9C84-8B8729DD1621}" type="pres">
      <dgm:prSet presAssocID="{356E8B29-01F5-46D4-BB02-A3844F86D8CA}" presName="spaceRect" presStyleCnt="0"/>
      <dgm:spPr/>
    </dgm:pt>
    <dgm:pt modelId="{7668F1F5-8024-45A6-B09C-9025DD811395}" type="pres">
      <dgm:prSet presAssocID="{356E8B29-01F5-46D4-BB02-A3844F86D8CA}" presName="parTx" presStyleLbl="revTx" presStyleIdx="2" presStyleCnt="14">
        <dgm:presLayoutVars>
          <dgm:chMax val="0"/>
          <dgm:chPref val="0"/>
        </dgm:presLayoutVars>
      </dgm:prSet>
      <dgm:spPr/>
    </dgm:pt>
    <dgm:pt modelId="{660AC3C3-113D-4401-A6B7-D49081E42948}" type="pres">
      <dgm:prSet presAssocID="{356E8B29-01F5-46D4-BB02-A3844F86D8CA}" presName="desTx" presStyleLbl="revTx" presStyleIdx="3" presStyleCnt="14">
        <dgm:presLayoutVars/>
      </dgm:prSet>
      <dgm:spPr/>
    </dgm:pt>
    <dgm:pt modelId="{90E6C121-D691-4EBA-8B0F-E55C7F42197E}" type="pres">
      <dgm:prSet presAssocID="{3AF8682C-B8DB-4BA7-AB5E-BB754492A5EC}" presName="sibTrans" presStyleCnt="0"/>
      <dgm:spPr/>
    </dgm:pt>
    <dgm:pt modelId="{10A8941D-183E-46D0-8EF3-1D1E21E423CC}" type="pres">
      <dgm:prSet presAssocID="{609C8092-D1C3-4F89-94B9-95C0D1F32B2F}" presName="compNode" presStyleCnt="0"/>
      <dgm:spPr/>
    </dgm:pt>
    <dgm:pt modelId="{C26EBC59-0BB7-4B11-B4F9-B952AE209025}" type="pres">
      <dgm:prSet presAssocID="{609C8092-D1C3-4F89-94B9-95C0D1F32B2F}" presName="bgRect" presStyleLbl="bgShp" presStyleIdx="2" presStyleCnt="7"/>
      <dgm:spPr/>
    </dgm:pt>
    <dgm:pt modelId="{86E1D628-40FA-4A07-A018-B853BA8800D8}" type="pres">
      <dgm:prSet presAssocID="{609C8092-D1C3-4F89-94B9-95C0D1F32B2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bindungen mit einfarbiger Füllung"/>
        </a:ext>
      </dgm:extLst>
    </dgm:pt>
    <dgm:pt modelId="{9E1178F5-B861-4D20-A24A-EA5B4C03E394}" type="pres">
      <dgm:prSet presAssocID="{609C8092-D1C3-4F89-94B9-95C0D1F32B2F}" presName="spaceRect" presStyleCnt="0"/>
      <dgm:spPr/>
    </dgm:pt>
    <dgm:pt modelId="{65C590E0-EEE9-421B-ABCD-BE407F6F4209}" type="pres">
      <dgm:prSet presAssocID="{609C8092-D1C3-4F89-94B9-95C0D1F32B2F}" presName="parTx" presStyleLbl="revTx" presStyleIdx="4" presStyleCnt="14">
        <dgm:presLayoutVars>
          <dgm:chMax val="0"/>
          <dgm:chPref val="0"/>
        </dgm:presLayoutVars>
      </dgm:prSet>
      <dgm:spPr/>
    </dgm:pt>
    <dgm:pt modelId="{6BC18709-64F1-4BA3-8B93-654D4E3FAF3C}" type="pres">
      <dgm:prSet presAssocID="{609C8092-D1C3-4F89-94B9-95C0D1F32B2F}" presName="desTx" presStyleLbl="revTx" presStyleIdx="5" presStyleCnt="14">
        <dgm:presLayoutVars/>
      </dgm:prSet>
      <dgm:spPr/>
    </dgm:pt>
    <dgm:pt modelId="{56EB845F-816E-49D9-9E28-71E76D8EBF2A}" type="pres">
      <dgm:prSet presAssocID="{841FC439-7458-48AE-9B3B-BDE3FE3708C4}" presName="sibTrans" presStyleCnt="0"/>
      <dgm:spPr/>
    </dgm:pt>
    <dgm:pt modelId="{D7A18EEF-AD38-428D-8E60-26024EBC51F8}" type="pres">
      <dgm:prSet presAssocID="{D6F44D11-2CAE-4A42-8BB9-22F0B11FD5B0}" presName="compNode" presStyleCnt="0"/>
      <dgm:spPr/>
    </dgm:pt>
    <dgm:pt modelId="{4AA027FF-F17F-4BEA-A179-A1EA5C5677A1}" type="pres">
      <dgm:prSet presAssocID="{D6F44D11-2CAE-4A42-8BB9-22F0B11FD5B0}" presName="bgRect" presStyleLbl="bgShp" presStyleIdx="3" presStyleCnt="7"/>
      <dgm:spPr/>
    </dgm:pt>
    <dgm:pt modelId="{0637A001-328B-4623-92BE-870AD7758DF3}" type="pres">
      <dgm:prSet presAssocID="{D6F44D11-2CAE-4A42-8BB9-22F0B11FD5B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im Silhouette"/>
        </a:ext>
      </dgm:extLst>
    </dgm:pt>
    <dgm:pt modelId="{1D565BB3-01BC-4865-9C46-19F57F36815A}" type="pres">
      <dgm:prSet presAssocID="{D6F44D11-2CAE-4A42-8BB9-22F0B11FD5B0}" presName="spaceRect" presStyleCnt="0"/>
      <dgm:spPr/>
    </dgm:pt>
    <dgm:pt modelId="{1B5B1D23-1382-4F06-BCA1-167C6E9D993B}" type="pres">
      <dgm:prSet presAssocID="{D6F44D11-2CAE-4A42-8BB9-22F0B11FD5B0}" presName="parTx" presStyleLbl="revTx" presStyleIdx="6" presStyleCnt="14">
        <dgm:presLayoutVars>
          <dgm:chMax val="0"/>
          <dgm:chPref val="0"/>
        </dgm:presLayoutVars>
      </dgm:prSet>
      <dgm:spPr/>
    </dgm:pt>
    <dgm:pt modelId="{C0CE9815-7565-4CA9-A4D8-4A2EE8A65DAA}" type="pres">
      <dgm:prSet presAssocID="{D6F44D11-2CAE-4A42-8BB9-22F0B11FD5B0}" presName="desTx" presStyleLbl="revTx" presStyleIdx="7" presStyleCnt="14">
        <dgm:presLayoutVars/>
      </dgm:prSet>
      <dgm:spPr/>
    </dgm:pt>
    <dgm:pt modelId="{CE02B29D-B3DA-45E9-A453-04CC831B7EFC}" type="pres">
      <dgm:prSet presAssocID="{1A89FB43-7B3E-4D76-B880-CA5125B17C75}" presName="sibTrans" presStyleCnt="0"/>
      <dgm:spPr/>
    </dgm:pt>
    <dgm:pt modelId="{854BE414-AA7D-47B0-BBCD-859E14A39793}" type="pres">
      <dgm:prSet presAssocID="{427ABC55-B243-4DDF-8F1C-90CA8B3E5AB5}" presName="compNode" presStyleCnt="0"/>
      <dgm:spPr/>
    </dgm:pt>
    <dgm:pt modelId="{A7DF680D-78B4-445C-994E-3D7228CF8D50}" type="pres">
      <dgm:prSet presAssocID="{427ABC55-B243-4DDF-8F1C-90CA8B3E5AB5}" presName="bgRect" presStyleLbl="bgShp" presStyleIdx="4" presStyleCnt="7"/>
      <dgm:spPr/>
    </dgm:pt>
    <dgm:pt modelId="{A034D2D7-9955-48DE-99C2-F54D4B74C1BB}" type="pres">
      <dgm:prSet presAssocID="{427ABC55-B243-4DDF-8F1C-90CA8B3E5AB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zessor"/>
        </a:ext>
      </dgm:extLst>
    </dgm:pt>
    <dgm:pt modelId="{B9438AA6-8EA5-4A93-8517-C565AE56AE22}" type="pres">
      <dgm:prSet presAssocID="{427ABC55-B243-4DDF-8F1C-90CA8B3E5AB5}" presName="spaceRect" presStyleCnt="0"/>
      <dgm:spPr/>
    </dgm:pt>
    <dgm:pt modelId="{41825682-C850-4658-98D0-6CFD7C668475}" type="pres">
      <dgm:prSet presAssocID="{427ABC55-B243-4DDF-8F1C-90CA8B3E5AB5}" presName="parTx" presStyleLbl="revTx" presStyleIdx="8" presStyleCnt="14">
        <dgm:presLayoutVars>
          <dgm:chMax val="0"/>
          <dgm:chPref val="0"/>
        </dgm:presLayoutVars>
      </dgm:prSet>
      <dgm:spPr/>
    </dgm:pt>
    <dgm:pt modelId="{1659054E-D849-48D8-A187-ACAC19A78B97}" type="pres">
      <dgm:prSet presAssocID="{427ABC55-B243-4DDF-8F1C-90CA8B3E5AB5}" presName="desTx" presStyleLbl="revTx" presStyleIdx="9" presStyleCnt="14">
        <dgm:presLayoutVars/>
      </dgm:prSet>
      <dgm:spPr/>
    </dgm:pt>
    <dgm:pt modelId="{11CD23CC-5BDC-421A-ABB3-7881F395B251}" type="pres">
      <dgm:prSet presAssocID="{E75EC008-9EB9-4AD3-92E5-B85BC77504AD}" presName="sibTrans" presStyleCnt="0"/>
      <dgm:spPr/>
    </dgm:pt>
    <dgm:pt modelId="{BBF0F8DA-9028-4A72-9504-1EFFE77B2FB0}" type="pres">
      <dgm:prSet presAssocID="{1B749975-7EA2-476B-9B49-8249DF9A7C15}" presName="compNode" presStyleCnt="0"/>
      <dgm:spPr/>
    </dgm:pt>
    <dgm:pt modelId="{1373C9E5-B401-4D57-9AB8-8B582E456C40}" type="pres">
      <dgm:prSet presAssocID="{1B749975-7EA2-476B-9B49-8249DF9A7C15}" presName="bgRect" presStyleLbl="bgShp" presStyleIdx="5" presStyleCnt="7"/>
      <dgm:spPr/>
    </dgm:pt>
    <dgm:pt modelId="{972C7A90-8679-4743-ABB3-99FC20A6369A}" type="pres">
      <dgm:prSet presAssocID="{1B749975-7EA2-476B-9B49-8249DF9A7C15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93AD9E8-DAC1-48FA-8EC9-3B5BF293DA9C}" type="pres">
      <dgm:prSet presAssocID="{1B749975-7EA2-476B-9B49-8249DF9A7C15}" presName="spaceRect" presStyleCnt="0"/>
      <dgm:spPr/>
    </dgm:pt>
    <dgm:pt modelId="{2CCF22A5-119D-4225-B38C-9399AB0B0982}" type="pres">
      <dgm:prSet presAssocID="{1B749975-7EA2-476B-9B49-8249DF9A7C15}" presName="parTx" presStyleLbl="revTx" presStyleIdx="10" presStyleCnt="14">
        <dgm:presLayoutVars>
          <dgm:chMax val="0"/>
          <dgm:chPref val="0"/>
        </dgm:presLayoutVars>
      </dgm:prSet>
      <dgm:spPr/>
    </dgm:pt>
    <dgm:pt modelId="{1E054F6F-768D-4AD6-A6F2-D323CFB5D70A}" type="pres">
      <dgm:prSet presAssocID="{1B749975-7EA2-476B-9B49-8249DF9A7C15}" presName="desTx" presStyleLbl="revTx" presStyleIdx="11" presStyleCnt="14">
        <dgm:presLayoutVars/>
      </dgm:prSet>
      <dgm:spPr/>
    </dgm:pt>
    <dgm:pt modelId="{22E93CAE-6692-46CB-BD05-C6E1F06FCE76}" type="pres">
      <dgm:prSet presAssocID="{BCDEF9F6-882E-4459-855C-4B7A8C5CA327}" presName="sibTrans" presStyleCnt="0"/>
      <dgm:spPr/>
    </dgm:pt>
    <dgm:pt modelId="{1361A98A-09CF-4EA4-BDA6-BA5BE5AF205E}" type="pres">
      <dgm:prSet presAssocID="{E793B932-9F90-449E-BB37-CDA575BA5AE9}" presName="compNode" presStyleCnt="0"/>
      <dgm:spPr/>
    </dgm:pt>
    <dgm:pt modelId="{4336F213-5EE5-48F1-8C4C-66D789EBA3CE}" type="pres">
      <dgm:prSet presAssocID="{E793B932-9F90-449E-BB37-CDA575BA5AE9}" presName="bgRect" presStyleLbl="bgShp" presStyleIdx="6" presStyleCnt="7"/>
      <dgm:spPr/>
    </dgm:pt>
    <dgm:pt modelId="{23CA25AB-9B1E-44A1-9616-30B3A551BAEA}" type="pres">
      <dgm:prSet presAssocID="{E793B932-9F90-449E-BB37-CDA575BA5AE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upe mit einfarbiger Füllung"/>
        </a:ext>
      </dgm:extLst>
    </dgm:pt>
    <dgm:pt modelId="{E0FAABA1-15E1-4EE2-A8AF-0A7DCDDCB5A5}" type="pres">
      <dgm:prSet presAssocID="{E793B932-9F90-449E-BB37-CDA575BA5AE9}" presName="spaceRect" presStyleCnt="0"/>
      <dgm:spPr/>
    </dgm:pt>
    <dgm:pt modelId="{6D0A6DE0-FA0E-4B23-B5DC-A77C489799BC}" type="pres">
      <dgm:prSet presAssocID="{E793B932-9F90-449E-BB37-CDA575BA5AE9}" presName="parTx" presStyleLbl="revTx" presStyleIdx="12" presStyleCnt="14">
        <dgm:presLayoutVars>
          <dgm:chMax val="0"/>
          <dgm:chPref val="0"/>
        </dgm:presLayoutVars>
      </dgm:prSet>
      <dgm:spPr/>
    </dgm:pt>
    <dgm:pt modelId="{78DA12DD-1862-4977-BE44-F9F85885FEE7}" type="pres">
      <dgm:prSet presAssocID="{E793B932-9F90-449E-BB37-CDA575BA5AE9}" presName="desTx" presStyleLbl="revTx" presStyleIdx="13" presStyleCnt="14">
        <dgm:presLayoutVars/>
      </dgm:prSet>
      <dgm:spPr/>
    </dgm:pt>
  </dgm:ptLst>
  <dgm:cxnLst>
    <dgm:cxn modelId="{1303C500-7A78-41B0-A6AB-E6C83B751832}" srcId="{97DF80EA-C6A6-4B4C-BB8E-063B931DF2CE}" destId="{356E8B29-01F5-46D4-BB02-A3844F86D8CA}" srcOrd="1" destOrd="0" parTransId="{A5F15FC1-DD80-44E8-B396-441AAF9851C5}" sibTransId="{3AF8682C-B8DB-4BA7-AB5E-BB754492A5EC}"/>
    <dgm:cxn modelId="{1D777501-1036-4D1D-8FFA-5B3B6E2C7349}" srcId="{12A3845C-2020-43DC-A41D-7C9B1F2E3FE7}" destId="{66B759F0-6403-4B47-B623-BD6C3F4A45F0}" srcOrd="0" destOrd="0" parTransId="{154AFD1E-2F52-4961-9D6B-F60C57EE737D}" sibTransId="{80D059B4-CCB8-4DB6-80A8-181F5982611D}"/>
    <dgm:cxn modelId="{05956113-CF60-4C08-822A-FABFF80C3AC3}" srcId="{E793B932-9F90-449E-BB37-CDA575BA5AE9}" destId="{0441C2AF-B9DD-4E67-AC6A-F50C7331DCCB}" srcOrd="1" destOrd="0" parTransId="{48D4E9E8-2162-4950-A927-5DBF5E4AC9D2}" sibTransId="{921E38CA-DE51-4C55-A99B-8DD489245156}"/>
    <dgm:cxn modelId="{2F609518-3260-4A06-BD83-CEB907D0673A}" srcId="{97DF80EA-C6A6-4B4C-BB8E-063B931DF2CE}" destId="{1B749975-7EA2-476B-9B49-8249DF9A7C15}" srcOrd="5" destOrd="0" parTransId="{381F4D59-A1DE-486F-8AE0-FCEDDC6991C5}" sibTransId="{BCDEF9F6-882E-4459-855C-4B7A8C5CA327}"/>
    <dgm:cxn modelId="{38C5DE1C-6126-4DBC-BAA0-FB5032A22403}" srcId="{427ABC55-B243-4DDF-8F1C-90CA8B3E5AB5}" destId="{F4CA6B48-65D9-476B-A0F2-2A5D0B7933EB}" srcOrd="1" destOrd="0" parTransId="{958FFB43-44BA-4CFB-8EA3-49170BC0E609}" sibTransId="{81E4E26A-896A-4AA9-A72A-BDA729D6A300}"/>
    <dgm:cxn modelId="{74266A1D-5DF4-4B1D-90E3-025F43134B91}" srcId="{1B749975-7EA2-476B-9B49-8249DF9A7C15}" destId="{48BA6E95-A54F-461D-9C79-B6030FCC9348}" srcOrd="0" destOrd="0" parTransId="{A763154A-C8D3-4D57-81FC-1E33DE6B3528}" sibTransId="{D3BEF888-2297-4FAF-82C7-57B169945704}"/>
    <dgm:cxn modelId="{BF22DF1D-9FE2-420B-87FA-46A3A87AF6C0}" type="presOf" srcId="{D6F44D11-2CAE-4A42-8BB9-22F0B11FD5B0}" destId="{1B5B1D23-1382-4F06-BCA1-167C6E9D993B}" srcOrd="0" destOrd="0" presId="urn:microsoft.com/office/officeart/2018/2/layout/IconVerticalSolidList"/>
    <dgm:cxn modelId="{202D4C20-C09B-468C-88B1-1913DFB110D6}" srcId="{97DF80EA-C6A6-4B4C-BB8E-063B931DF2CE}" destId="{D6F44D11-2CAE-4A42-8BB9-22F0B11FD5B0}" srcOrd="3" destOrd="0" parTransId="{3AB950FF-3E5A-4FA3-B21C-FB20FBFE1BCE}" sibTransId="{1A89FB43-7B3E-4D76-B880-CA5125B17C75}"/>
    <dgm:cxn modelId="{3F0C1E35-81FB-4F3B-9903-A45CC788BB9E}" type="presOf" srcId="{E793B932-9F90-449E-BB37-CDA575BA5AE9}" destId="{6D0A6DE0-FA0E-4B23-B5DC-A77C489799BC}" srcOrd="0" destOrd="0" presId="urn:microsoft.com/office/officeart/2018/2/layout/IconVerticalSolidList"/>
    <dgm:cxn modelId="{B895E95F-4523-4B42-B085-CD4D56FE84EF}" type="presOf" srcId="{609C8092-D1C3-4F89-94B9-95C0D1F32B2F}" destId="{65C590E0-EEE9-421B-ABCD-BE407F6F4209}" srcOrd="0" destOrd="0" presId="urn:microsoft.com/office/officeart/2018/2/layout/IconVerticalSolidList"/>
    <dgm:cxn modelId="{90109560-3AE6-448C-936F-C650BE84CC16}" type="presOf" srcId="{427ABC55-B243-4DDF-8F1C-90CA8B3E5AB5}" destId="{41825682-C850-4658-98D0-6CFD7C668475}" srcOrd="0" destOrd="0" presId="urn:microsoft.com/office/officeart/2018/2/layout/IconVerticalSolidList"/>
    <dgm:cxn modelId="{56609A42-65B8-42CA-AE08-1B6B91552D30}" type="presOf" srcId="{8ECD4C9F-D7C5-4507-924D-6A713D2A2DA3}" destId="{660AC3C3-113D-4401-A6B7-D49081E42948}" srcOrd="0" destOrd="1" presId="urn:microsoft.com/office/officeart/2018/2/layout/IconVerticalSolidList"/>
    <dgm:cxn modelId="{74887845-7A42-4B8A-9244-B04511910F6C}" type="presOf" srcId="{F4CA6B48-65D9-476B-A0F2-2A5D0B7933EB}" destId="{1659054E-D849-48D8-A187-ACAC19A78B97}" srcOrd="0" destOrd="1" presId="urn:microsoft.com/office/officeart/2018/2/layout/IconVerticalSolidList"/>
    <dgm:cxn modelId="{B3FDC56D-B43A-4968-953B-D9CDCB527692}" srcId="{12A3845C-2020-43DC-A41D-7C9B1F2E3FE7}" destId="{072F08C8-E0AE-439E-A477-235745F5EB49}" srcOrd="1" destOrd="0" parTransId="{A9575079-DD38-46F1-9DB4-484EA88ACAE5}" sibTransId="{528BCC09-47F3-4420-B822-F3EA184CA261}"/>
    <dgm:cxn modelId="{2EC37E6E-2934-4895-BF1B-252A3ECF017B}" srcId="{97DF80EA-C6A6-4B4C-BB8E-063B931DF2CE}" destId="{12A3845C-2020-43DC-A41D-7C9B1F2E3FE7}" srcOrd="0" destOrd="0" parTransId="{BF25F7E7-BAD3-4A3E-9EC3-82C791C276D4}" sibTransId="{8C05BAFE-A1AA-4FDB-B1DD-3E608CA6C9F8}"/>
    <dgm:cxn modelId="{16D54A52-D8BE-47CA-A555-252FCFFE388E}" type="presOf" srcId="{072F08C8-E0AE-439E-A477-235745F5EB49}" destId="{96AE67EF-DEA0-4246-A9A7-22D85E9B70ED}" srcOrd="0" destOrd="1" presId="urn:microsoft.com/office/officeart/2018/2/layout/IconVerticalSolidList"/>
    <dgm:cxn modelId="{C58B1B53-BF87-4D71-BBF7-EE2E8C57216B}" srcId="{427ABC55-B243-4DDF-8F1C-90CA8B3E5AB5}" destId="{6F793D8E-4686-4EF8-B550-B2F70F698AD0}" srcOrd="0" destOrd="0" parTransId="{05CE8434-DFBB-4DBF-8D5B-44803A7F9B5E}" sibTransId="{D244C9AB-F897-4412-B4BE-C642C3E2DD12}"/>
    <dgm:cxn modelId="{D6EE427B-72BB-4FC6-A43B-7BE573440C6F}" srcId="{97DF80EA-C6A6-4B4C-BB8E-063B931DF2CE}" destId="{E793B932-9F90-449E-BB37-CDA575BA5AE9}" srcOrd="6" destOrd="0" parTransId="{C7687B5E-0157-4556-8A62-F919AD28FABC}" sibTransId="{54E31762-C11A-443A-B7E6-542789706A1E}"/>
    <dgm:cxn modelId="{D2F6417F-C60D-4B0D-9505-31B970D2F91B}" type="presOf" srcId="{6F793D8E-4686-4EF8-B550-B2F70F698AD0}" destId="{1659054E-D849-48D8-A187-ACAC19A78B97}" srcOrd="0" destOrd="0" presId="urn:microsoft.com/office/officeart/2018/2/layout/IconVerticalSolidList"/>
    <dgm:cxn modelId="{1AA9EA80-1FFC-44FA-AA17-1F4A0FDC5000}" type="presOf" srcId="{48BA6E95-A54F-461D-9C79-B6030FCC9348}" destId="{1E054F6F-768D-4AD6-A6F2-D323CFB5D70A}" srcOrd="0" destOrd="0" presId="urn:microsoft.com/office/officeart/2018/2/layout/IconVerticalSolidList"/>
    <dgm:cxn modelId="{AF70F283-8E76-45BF-922C-C6BDE92F0A0A}" srcId="{E793B932-9F90-449E-BB37-CDA575BA5AE9}" destId="{C9967449-72A6-4BE2-890E-4998C16935DC}" srcOrd="0" destOrd="0" parTransId="{99ED3AA3-D77F-4BFB-8995-DEE0179439C6}" sibTransId="{14E0B9C3-100E-49F5-9560-8225CD575889}"/>
    <dgm:cxn modelId="{45226188-BE8C-42B0-9C8A-9F595878A909}" type="presOf" srcId="{12A3845C-2020-43DC-A41D-7C9B1F2E3FE7}" destId="{0D205F9C-1A00-4437-B1B5-D4054365BE8E}" srcOrd="0" destOrd="0" presId="urn:microsoft.com/office/officeart/2018/2/layout/IconVerticalSolidList"/>
    <dgm:cxn modelId="{4A9E668A-CBA1-42EC-BA40-0DD847096485}" type="presOf" srcId="{80F229F7-8117-44F6-BF50-901FB0F604F7}" destId="{1E054F6F-768D-4AD6-A6F2-D323CFB5D70A}" srcOrd="0" destOrd="1" presId="urn:microsoft.com/office/officeart/2018/2/layout/IconVerticalSolidList"/>
    <dgm:cxn modelId="{6B0AF58D-68BB-47A8-9290-3A04E9FF63B4}" srcId="{12A3845C-2020-43DC-A41D-7C9B1F2E3FE7}" destId="{06BF9E0F-F026-45E5-9831-57A2F10DBC72}" srcOrd="2" destOrd="0" parTransId="{A429C9FF-4B3F-4188-9312-4767617EB953}" sibTransId="{C4B3EC8F-2EAD-4C15-A944-B6A0909BA6F5}"/>
    <dgm:cxn modelId="{5FC94B93-61F5-4242-91F2-B22613EDD237}" srcId="{609C8092-D1C3-4F89-94B9-95C0D1F32B2F}" destId="{5F8D25D4-7BA2-4D48-A1ED-F9A29F6047A0}" srcOrd="1" destOrd="0" parTransId="{D182870B-9A73-43CE-81D2-E11F09DBDFED}" sibTransId="{B9B9F1C4-FB23-4492-B875-252A34E12E19}"/>
    <dgm:cxn modelId="{9B1A3A9B-FDB2-4DE4-B77C-37E7EE2AF482}" srcId="{356E8B29-01F5-46D4-BB02-A3844F86D8CA}" destId="{300536C1-3B2A-44D2-82A3-1365C60A01BE}" srcOrd="0" destOrd="0" parTransId="{05FA3471-BE88-47E8-9033-D14B7CF5D9C3}" sibTransId="{82A2D74A-2B09-4253-AB30-0EF9031CE663}"/>
    <dgm:cxn modelId="{DA8DAEA1-4321-4D53-8E0F-437AA01F7F3A}" type="presOf" srcId="{300536C1-3B2A-44D2-82A3-1365C60A01BE}" destId="{660AC3C3-113D-4401-A6B7-D49081E42948}" srcOrd="0" destOrd="0" presId="urn:microsoft.com/office/officeart/2018/2/layout/IconVerticalSolidList"/>
    <dgm:cxn modelId="{4AE0EFA9-266F-44F3-8707-8067BFEA6F36}" type="presOf" srcId="{5F8D25D4-7BA2-4D48-A1ED-F9A29F6047A0}" destId="{6BC18709-64F1-4BA3-8B93-654D4E3FAF3C}" srcOrd="0" destOrd="1" presId="urn:microsoft.com/office/officeart/2018/2/layout/IconVerticalSolidList"/>
    <dgm:cxn modelId="{785423AB-3482-4F10-8942-5B885D97E0E1}" type="presOf" srcId="{C9967449-72A6-4BE2-890E-4998C16935DC}" destId="{78DA12DD-1862-4977-BE44-F9F85885FEE7}" srcOrd="0" destOrd="0" presId="urn:microsoft.com/office/officeart/2018/2/layout/IconVerticalSolidList"/>
    <dgm:cxn modelId="{490B30AB-952B-4935-937B-00B4EB725568}" type="presOf" srcId="{19FD0983-F5E8-4960-91DF-02CB5B1978D2}" destId="{6BC18709-64F1-4BA3-8B93-654D4E3FAF3C}" srcOrd="0" destOrd="0" presId="urn:microsoft.com/office/officeart/2018/2/layout/IconVerticalSolidList"/>
    <dgm:cxn modelId="{6DB713AF-147A-4B8C-AEBD-A244643D69E8}" type="presOf" srcId="{06BF9E0F-F026-45E5-9831-57A2F10DBC72}" destId="{96AE67EF-DEA0-4246-A9A7-22D85E9B70ED}" srcOrd="0" destOrd="2" presId="urn:microsoft.com/office/officeart/2018/2/layout/IconVerticalSolidList"/>
    <dgm:cxn modelId="{A7FAB7B2-906A-4E03-A468-276514DD5746}" type="presOf" srcId="{356E8B29-01F5-46D4-BB02-A3844F86D8CA}" destId="{7668F1F5-8024-45A6-B09C-9025DD811395}" srcOrd="0" destOrd="0" presId="urn:microsoft.com/office/officeart/2018/2/layout/IconVerticalSolidList"/>
    <dgm:cxn modelId="{9A15BFB5-8B92-4E5F-9131-1EF4DA397510}" type="presOf" srcId="{1B749975-7EA2-476B-9B49-8249DF9A7C15}" destId="{2CCF22A5-119D-4225-B38C-9399AB0B0982}" srcOrd="0" destOrd="0" presId="urn:microsoft.com/office/officeart/2018/2/layout/IconVerticalSolidList"/>
    <dgm:cxn modelId="{FC0A85B6-1307-4417-A485-79A14D57F17C}" srcId="{D6F44D11-2CAE-4A42-8BB9-22F0B11FD5B0}" destId="{2A9EAA4D-445C-4613-857D-BFD774BE413F}" srcOrd="0" destOrd="0" parTransId="{74B8C89F-0DD1-403D-8785-DF20A1AE54CC}" sibTransId="{8DA9AB49-5BF8-4DA5-8B9A-43A0BAAF382A}"/>
    <dgm:cxn modelId="{5590AFBA-92AF-4F00-9C32-7CB66B4E2261}" type="presOf" srcId="{97DF80EA-C6A6-4B4C-BB8E-063B931DF2CE}" destId="{7EB3FE55-BEA5-434C-8185-B0D33B44FB78}" srcOrd="0" destOrd="0" presId="urn:microsoft.com/office/officeart/2018/2/layout/IconVerticalSolidList"/>
    <dgm:cxn modelId="{C60838CD-AB65-499E-AB2F-5A6FC46698F0}" srcId="{1B749975-7EA2-476B-9B49-8249DF9A7C15}" destId="{80F229F7-8117-44F6-BF50-901FB0F604F7}" srcOrd="1" destOrd="0" parTransId="{D977E6A7-D91D-4644-8DEB-98B49DA1751C}" sibTransId="{D670FDE4-C1EC-408C-8DF8-F59E8D1F7804}"/>
    <dgm:cxn modelId="{6C6663CD-42C2-47EF-A63C-2F8A93D391B7}" type="presOf" srcId="{0441C2AF-B9DD-4E67-AC6A-F50C7331DCCB}" destId="{78DA12DD-1862-4977-BE44-F9F85885FEE7}" srcOrd="0" destOrd="1" presId="urn:microsoft.com/office/officeart/2018/2/layout/IconVerticalSolidList"/>
    <dgm:cxn modelId="{90A2FAE6-BDE4-4BFE-A172-B536DB5EEE13}" srcId="{97DF80EA-C6A6-4B4C-BB8E-063B931DF2CE}" destId="{427ABC55-B243-4DDF-8F1C-90CA8B3E5AB5}" srcOrd="4" destOrd="0" parTransId="{3A5DDA26-46FA-4EE6-B97B-64E2893C2B9C}" sibTransId="{E75EC008-9EB9-4AD3-92E5-B85BC77504AD}"/>
    <dgm:cxn modelId="{8EE452EE-4403-42D9-968C-B699F5CEEDF7}" srcId="{D6F44D11-2CAE-4A42-8BB9-22F0B11FD5B0}" destId="{ADA4A850-DDA4-4623-BCB1-617E05A92E63}" srcOrd="1" destOrd="0" parTransId="{79A1BB99-39F5-47E5-A4F4-4E78A99327D2}" sibTransId="{A7E8751B-FFE8-49D1-8B14-5D58FA43A483}"/>
    <dgm:cxn modelId="{1334A4EE-4306-428E-9B5B-7FA07B581D09}" srcId="{609C8092-D1C3-4F89-94B9-95C0D1F32B2F}" destId="{19FD0983-F5E8-4960-91DF-02CB5B1978D2}" srcOrd="0" destOrd="0" parTransId="{33AC4E61-5461-4521-83BE-7E9E084DAB89}" sibTransId="{5AE4D340-FFFE-4F59-888F-B837CB5FE665}"/>
    <dgm:cxn modelId="{D6DCC1EF-6C03-4344-8F66-D8EF52CC88C3}" type="presOf" srcId="{ADA4A850-DDA4-4623-BCB1-617E05A92E63}" destId="{C0CE9815-7565-4CA9-A4D8-4A2EE8A65DAA}" srcOrd="0" destOrd="1" presId="urn:microsoft.com/office/officeart/2018/2/layout/IconVerticalSolidList"/>
    <dgm:cxn modelId="{279B24F1-C978-4DB8-A911-4B357A30C9F4}" type="presOf" srcId="{2A9EAA4D-445C-4613-857D-BFD774BE413F}" destId="{C0CE9815-7565-4CA9-A4D8-4A2EE8A65DAA}" srcOrd="0" destOrd="0" presId="urn:microsoft.com/office/officeart/2018/2/layout/IconVerticalSolidList"/>
    <dgm:cxn modelId="{6DEC25F1-5842-4778-A50C-5CDC59B10E73}" type="presOf" srcId="{66B759F0-6403-4B47-B623-BD6C3F4A45F0}" destId="{96AE67EF-DEA0-4246-A9A7-22D85E9B70ED}" srcOrd="0" destOrd="0" presId="urn:microsoft.com/office/officeart/2018/2/layout/IconVerticalSolidList"/>
    <dgm:cxn modelId="{1A0196FC-800F-4193-B042-F5E30668490D}" srcId="{356E8B29-01F5-46D4-BB02-A3844F86D8CA}" destId="{8ECD4C9F-D7C5-4507-924D-6A713D2A2DA3}" srcOrd="1" destOrd="0" parTransId="{DFC552BE-2C41-4532-840F-FCE778D3AAE6}" sibTransId="{BB22486A-83EA-4927-992C-8DF29221891E}"/>
    <dgm:cxn modelId="{F528A4FC-0F1E-48CB-9DAB-65C758E2028C}" srcId="{97DF80EA-C6A6-4B4C-BB8E-063B931DF2CE}" destId="{609C8092-D1C3-4F89-94B9-95C0D1F32B2F}" srcOrd="2" destOrd="0" parTransId="{D6BBADA2-0594-499F-9C82-8A07861F7CFC}" sibTransId="{841FC439-7458-48AE-9B3B-BDE3FE3708C4}"/>
    <dgm:cxn modelId="{C1AF3D9C-127F-4F3B-A798-1422940AD29F}" type="presParOf" srcId="{7EB3FE55-BEA5-434C-8185-B0D33B44FB78}" destId="{3F087541-323C-4DC8-BB8D-D6131ACFE1EA}" srcOrd="0" destOrd="0" presId="urn:microsoft.com/office/officeart/2018/2/layout/IconVerticalSolidList"/>
    <dgm:cxn modelId="{BAAD1241-0EBC-443E-AA37-3E5B06506EA6}" type="presParOf" srcId="{3F087541-323C-4DC8-BB8D-D6131ACFE1EA}" destId="{F28062D8-78F4-45D9-8C70-007C465F71B5}" srcOrd="0" destOrd="0" presId="urn:microsoft.com/office/officeart/2018/2/layout/IconVerticalSolidList"/>
    <dgm:cxn modelId="{54F1CDA9-A884-4A48-9BDB-E06A3487C63A}" type="presParOf" srcId="{3F087541-323C-4DC8-BB8D-D6131ACFE1EA}" destId="{B6FEB7EA-0215-4138-AE13-6AEC6F31148C}" srcOrd="1" destOrd="0" presId="urn:microsoft.com/office/officeart/2018/2/layout/IconVerticalSolidList"/>
    <dgm:cxn modelId="{E1DB7AB1-F760-4D0E-B884-876CF763DFBF}" type="presParOf" srcId="{3F087541-323C-4DC8-BB8D-D6131ACFE1EA}" destId="{6FA73F88-844D-4005-94CD-AC4B197F10D2}" srcOrd="2" destOrd="0" presId="urn:microsoft.com/office/officeart/2018/2/layout/IconVerticalSolidList"/>
    <dgm:cxn modelId="{F8C33E4B-445E-4476-8FFC-1EB65F5DCAFC}" type="presParOf" srcId="{3F087541-323C-4DC8-BB8D-D6131ACFE1EA}" destId="{0D205F9C-1A00-4437-B1B5-D4054365BE8E}" srcOrd="3" destOrd="0" presId="urn:microsoft.com/office/officeart/2018/2/layout/IconVerticalSolidList"/>
    <dgm:cxn modelId="{A30F2B67-0F4A-4C44-99E9-CFF61D3995B9}" type="presParOf" srcId="{3F087541-323C-4DC8-BB8D-D6131ACFE1EA}" destId="{96AE67EF-DEA0-4246-A9A7-22D85E9B70ED}" srcOrd="4" destOrd="0" presId="urn:microsoft.com/office/officeart/2018/2/layout/IconVerticalSolidList"/>
    <dgm:cxn modelId="{2F888F23-DB7B-421A-B71F-4BAD0259A116}" type="presParOf" srcId="{7EB3FE55-BEA5-434C-8185-B0D33B44FB78}" destId="{20339352-3436-4C75-B6B7-244FE261A551}" srcOrd="1" destOrd="0" presId="urn:microsoft.com/office/officeart/2018/2/layout/IconVerticalSolidList"/>
    <dgm:cxn modelId="{38678FE0-DB0A-48E4-B5CC-2F09E7E66278}" type="presParOf" srcId="{7EB3FE55-BEA5-434C-8185-B0D33B44FB78}" destId="{F3408B14-605A-4C45-977F-29562090C6C6}" srcOrd="2" destOrd="0" presId="urn:microsoft.com/office/officeart/2018/2/layout/IconVerticalSolidList"/>
    <dgm:cxn modelId="{18F56461-B3ED-4D5F-A5F8-0D201BE0CBF1}" type="presParOf" srcId="{F3408B14-605A-4C45-977F-29562090C6C6}" destId="{7A359FD6-7A53-40EF-95FA-7A0911F121DF}" srcOrd="0" destOrd="0" presId="urn:microsoft.com/office/officeart/2018/2/layout/IconVerticalSolidList"/>
    <dgm:cxn modelId="{07DBD551-F17C-4830-8465-45D0D166C5A8}" type="presParOf" srcId="{F3408B14-605A-4C45-977F-29562090C6C6}" destId="{8A2153E3-717C-4784-9191-BB7A9254C43B}" srcOrd="1" destOrd="0" presId="urn:microsoft.com/office/officeart/2018/2/layout/IconVerticalSolidList"/>
    <dgm:cxn modelId="{7D4862BE-6217-4ADE-8AA5-DFD8519D39EF}" type="presParOf" srcId="{F3408B14-605A-4C45-977F-29562090C6C6}" destId="{E4F7312E-E7E9-4C83-9C84-8B8729DD1621}" srcOrd="2" destOrd="0" presId="urn:microsoft.com/office/officeart/2018/2/layout/IconVerticalSolidList"/>
    <dgm:cxn modelId="{8ECEBAC6-D3B3-40D7-A047-095F044E527F}" type="presParOf" srcId="{F3408B14-605A-4C45-977F-29562090C6C6}" destId="{7668F1F5-8024-45A6-B09C-9025DD811395}" srcOrd="3" destOrd="0" presId="urn:microsoft.com/office/officeart/2018/2/layout/IconVerticalSolidList"/>
    <dgm:cxn modelId="{098BA0FB-6735-46BB-B8D6-413B72A203FE}" type="presParOf" srcId="{F3408B14-605A-4C45-977F-29562090C6C6}" destId="{660AC3C3-113D-4401-A6B7-D49081E42948}" srcOrd="4" destOrd="0" presId="urn:microsoft.com/office/officeart/2018/2/layout/IconVerticalSolidList"/>
    <dgm:cxn modelId="{FF9C7F62-0015-4CB6-AAC6-99308C592C5A}" type="presParOf" srcId="{7EB3FE55-BEA5-434C-8185-B0D33B44FB78}" destId="{90E6C121-D691-4EBA-8B0F-E55C7F42197E}" srcOrd="3" destOrd="0" presId="urn:microsoft.com/office/officeart/2018/2/layout/IconVerticalSolidList"/>
    <dgm:cxn modelId="{FDD527C0-DE8A-4DD8-9B20-3C168C270859}" type="presParOf" srcId="{7EB3FE55-BEA5-434C-8185-B0D33B44FB78}" destId="{10A8941D-183E-46D0-8EF3-1D1E21E423CC}" srcOrd="4" destOrd="0" presId="urn:microsoft.com/office/officeart/2018/2/layout/IconVerticalSolidList"/>
    <dgm:cxn modelId="{965AA66E-0974-4626-A140-5242D8353A34}" type="presParOf" srcId="{10A8941D-183E-46D0-8EF3-1D1E21E423CC}" destId="{C26EBC59-0BB7-4B11-B4F9-B952AE209025}" srcOrd="0" destOrd="0" presId="urn:microsoft.com/office/officeart/2018/2/layout/IconVerticalSolidList"/>
    <dgm:cxn modelId="{2E8398AB-D6A9-43BF-B504-474836C71ED0}" type="presParOf" srcId="{10A8941D-183E-46D0-8EF3-1D1E21E423CC}" destId="{86E1D628-40FA-4A07-A018-B853BA8800D8}" srcOrd="1" destOrd="0" presId="urn:microsoft.com/office/officeart/2018/2/layout/IconVerticalSolidList"/>
    <dgm:cxn modelId="{17435A46-A471-4BDC-B255-29E8A535E9DA}" type="presParOf" srcId="{10A8941D-183E-46D0-8EF3-1D1E21E423CC}" destId="{9E1178F5-B861-4D20-A24A-EA5B4C03E394}" srcOrd="2" destOrd="0" presId="urn:microsoft.com/office/officeart/2018/2/layout/IconVerticalSolidList"/>
    <dgm:cxn modelId="{F6D33986-3E18-4894-8538-7EA47B818296}" type="presParOf" srcId="{10A8941D-183E-46D0-8EF3-1D1E21E423CC}" destId="{65C590E0-EEE9-421B-ABCD-BE407F6F4209}" srcOrd="3" destOrd="0" presId="urn:microsoft.com/office/officeart/2018/2/layout/IconVerticalSolidList"/>
    <dgm:cxn modelId="{AD5438DD-DA16-4DA5-B26A-E15F8F460482}" type="presParOf" srcId="{10A8941D-183E-46D0-8EF3-1D1E21E423CC}" destId="{6BC18709-64F1-4BA3-8B93-654D4E3FAF3C}" srcOrd="4" destOrd="0" presId="urn:microsoft.com/office/officeart/2018/2/layout/IconVerticalSolidList"/>
    <dgm:cxn modelId="{ECFE47DA-8698-471B-8E49-26B65D45D2A3}" type="presParOf" srcId="{7EB3FE55-BEA5-434C-8185-B0D33B44FB78}" destId="{56EB845F-816E-49D9-9E28-71E76D8EBF2A}" srcOrd="5" destOrd="0" presId="urn:microsoft.com/office/officeart/2018/2/layout/IconVerticalSolidList"/>
    <dgm:cxn modelId="{C6EBFBF8-A2E3-4039-AB5C-D1256E455A43}" type="presParOf" srcId="{7EB3FE55-BEA5-434C-8185-B0D33B44FB78}" destId="{D7A18EEF-AD38-428D-8E60-26024EBC51F8}" srcOrd="6" destOrd="0" presId="urn:microsoft.com/office/officeart/2018/2/layout/IconVerticalSolidList"/>
    <dgm:cxn modelId="{051C1102-2E96-4200-9650-3FF42F12D4B6}" type="presParOf" srcId="{D7A18EEF-AD38-428D-8E60-26024EBC51F8}" destId="{4AA027FF-F17F-4BEA-A179-A1EA5C5677A1}" srcOrd="0" destOrd="0" presId="urn:microsoft.com/office/officeart/2018/2/layout/IconVerticalSolidList"/>
    <dgm:cxn modelId="{2C5168F3-B7C4-4917-9597-42BE4E90285C}" type="presParOf" srcId="{D7A18EEF-AD38-428D-8E60-26024EBC51F8}" destId="{0637A001-328B-4623-92BE-870AD7758DF3}" srcOrd="1" destOrd="0" presId="urn:microsoft.com/office/officeart/2018/2/layout/IconVerticalSolidList"/>
    <dgm:cxn modelId="{4ACB9C34-33EF-43B2-8CD8-30B072C9D480}" type="presParOf" srcId="{D7A18EEF-AD38-428D-8E60-26024EBC51F8}" destId="{1D565BB3-01BC-4865-9C46-19F57F36815A}" srcOrd="2" destOrd="0" presId="urn:microsoft.com/office/officeart/2018/2/layout/IconVerticalSolidList"/>
    <dgm:cxn modelId="{B57F48A4-A727-45CF-8E47-BE8B20FF0B43}" type="presParOf" srcId="{D7A18EEF-AD38-428D-8E60-26024EBC51F8}" destId="{1B5B1D23-1382-4F06-BCA1-167C6E9D993B}" srcOrd="3" destOrd="0" presId="urn:microsoft.com/office/officeart/2018/2/layout/IconVerticalSolidList"/>
    <dgm:cxn modelId="{BB288703-07DE-4F50-8DBD-18E5390FD387}" type="presParOf" srcId="{D7A18EEF-AD38-428D-8E60-26024EBC51F8}" destId="{C0CE9815-7565-4CA9-A4D8-4A2EE8A65DAA}" srcOrd="4" destOrd="0" presId="urn:microsoft.com/office/officeart/2018/2/layout/IconVerticalSolidList"/>
    <dgm:cxn modelId="{DABD3DCF-DB77-44AB-99D5-7293E1846479}" type="presParOf" srcId="{7EB3FE55-BEA5-434C-8185-B0D33B44FB78}" destId="{CE02B29D-B3DA-45E9-A453-04CC831B7EFC}" srcOrd="7" destOrd="0" presId="urn:microsoft.com/office/officeart/2018/2/layout/IconVerticalSolidList"/>
    <dgm:cxn modelId="{820F6530-2AB7-4528-8E47-B2B7D76A6C82}" type="presParOf" srcId="{7EB3FE55-BEA5-434C-8185-B0D33B44FB78}" destId="{854BE414-AA7D-47B0-BBCD-859E14A39793}" srcOrd="8" destOrd="0" presId="urn:microsoft.com/office/officeart/2018/2/layout/IconVerticalSolidList"/>
    <dgm:cxn modelId="{C80B8AA4-8EDC-4228-8CDA-7309A62C588E}" type="presParOf" srcId="{854BE414-AA7D-47B0-BBCD-859E14A39793}" destId="{A7DF680D-78B4-445C-994E-3D7228CF8D50}" srcOrd="0" destOrd="0" presId="urn:microsoft.com/office/officeart/2018/2/layout/IconVerticalSolidList"/>
    <dgm:cxn modelId="{CC026F3C-0F81-4B5B-9802-A3BEC3F058CB}" type="presParOf" srcId="{854BE414-AA7D-47B0-BBCD-859E14A39793}" destId="{A034D2D7-9955-48DE-99C2-F54D4B74C1BB}" srcOrd="1" destOrd="0" presId="urn:microsoft.com/office/officeart/2018/2/layout/IconVerticalSolidList"/>
    <dgm:cxn modelId="{822E7C8A-D290-4A29-9A26-199D80DA917D}" type="presParOf" srcId="{854BE414-AA7D-47B0-BBCD-859E14A39793}" destId="{B9438AA6-8EA5-4A93-8517-C565AE56AE22}" srcOrd="2" destOrd="0" presId="urn:microsoft.com/office/officeart/2018/2/layout/IconVerticalSolidList"/>
    <dgm:cxn modelId="{3A0BC81B-D986-4F7D-8D8B-803D78829C70}" type="presParOf" srcId="{854BE414-AA7D-47B0-BBCD-859E14A39793}" destId="{41825682-C850-4658-98D0-6CFD7C668475}" srcOrd="3" destOrd="0" presId="urn:microsoft.com/office/officeart/2018/2/layout/IconVerticalSolidList"/>
    <dgm:cxn modelId="{91C32386-E9C9-4050-9EC1-D4C239F638E9}" type="presParOf" srcId="{854BE414-AA7D-47B0-BBCD-859E14A39793}" destId="{1659054E-D849-48D8-A187-ACAC19A78B97}" srcOrd="4" destOrd="0" presId="urn:microsoft.com/office/officeart/2018/2/layout/IconVerticalSolidList"/>
    <dgm:cxn modelId="{B65C100D-656F-492A-A78E-843A55E102C6}" type="presParOf" srcId="{7EB3FE55-BEA5-434C-8185-B0D33B44FB78}" destId="{11CD23CC-5BDC-421A-ABB3-7881F395B251}" srcOrd="9" destOrd="0" presId="urn:microsoft.com/office/officeart/2018/2/layout/IconVerticalSolidList"/>
    <dgm:cxn modelId="{DF160C90-62C5-4879-8485-9253D64CE1C4}" type="presParOf" srcId="{7EB3FE55-BEA5-434C-8185-B0D33B44FB78}" destId="{BBF0F8DA-9028-4A72-9504-1EFFE77B2FB0}" srcOrd="10" destOrd="0" presId="urn:microsoft.com/office/officeart/2018/2/layout/IconVerticalSolidList"/>
    <dgm:cxn modelId="{E7F06602-3711-4F7F-98EA-3781B3B353E5}" type="presParOf" srcId="{BBF0F8DA-9028-4A72-9504-1EFFE77B2FB0}" destId="{1373C9E5-B401-4D57-9AB8-8B582E456C40}" srcOrd="0" destOrd="0" presId="urn:microsoft.com/office/officeart/2018/2/layout/IconVerticalSolidList"/>
    <dgm:cxn modelId="{F9B3D7EB-F73E-46CD-9F0C-78A18025C980}" type="presParOf" srcId="{BBF0F8DA-9028-4A72-9504-1EFFE77B2FB0}" destId="{972C7A90-8679-4743-ABB3-99FC20A6369A}" srcOrd="1" destOrd="0" presId="urn:microsoft.com/office/officeart/2018/2/layout/IconVerticalSolidList"/>
    <dgm:cxn modelId="{AA76F03B-989C-4F3D-8EDA-0473345F3A47}" type="presParOf" srcId="{BBF0F8DA-9028-4A72-9504-1EFFE77B2FB0}" destId="{593AD9E8-DAC1-48FA-8EC9-3B5BF293DA9C}" srcOrd="2" destOrd="0" presId="urn:microsoft.com/office/officeart/2018/2/layout/IconVerticalSolidList"/>
    <dgm:cxn modelId="{4D62015F-356D-40E5-89A8-136ABA5E7B49}" type="presParOf" srcId="{BBF0F8DA-9028-4A72-9504-1EFFE77B2FB0}" destId="{2CCF22A5-119D-4225-B38C-9399AB0B0982}" srcOrd="3" destOrd="0" presId="urn:microsoft.com/office/officeart/2018/2/layout/IconVerticalSolidList"/>
    <dgm:cxn modelId="{37A3C387-6938-49A4-8269-A50506FA6CEE}" type="presParOf" srcId="{BBF0F8DA-9028-4A72-9504-1EFFE77B2FB0}" destId="{1E054F6F-768D-4AD6-A6F2-D323CFB5D70A}" srcOrd="4" destOrd="0" presId="urn:microsoft.com/office/officeart/2018/2/layout/IconVerticalSolidList"/>
    <dgm:cxn modelId="{B837316C-92B3-41D0-848A-D92D08B9871C}" type="presParOf" srcId="{7EB3FE55-BEA5-434C-8185-B0D33B44FB78}" destId="{22E93CAE-6692-46CB-BD05-C6E1F06FCE76}" srcOrd="11" destOrd="0" presId="urn:microsoft.com/office/officeart/2018/2/layout/IconVerticalSolidList"/>
    <dgm:cxn modelId="{0D6039B5-FF7D-46A3-A251-079DC21816CD}" type="presParOf" srcId="{7EB3FE55-BEA5-434C-8185-B0D33B44FB78}" destId="{1361A98A-09CF-4EA4-BDA6-BA5BE5AF205E}" srcOrd="12" destOrd="0" presId="urn:microsoft.com/office/officeart/2018/2/layout/IconVerticalSolidList"/>
    <dgm:cxn modelId="{7F109620-3BB9-44B3-98F7-DC1181D52F6C}" type="presParOf" srcId="{1361A98A-09CF-4EA4-BDA6-BA5BE5AF205E}" destId="{4336F213-5EE5-48F1-8C4C-66D789EBA3CE}" srcOrd="0" destOrd="0" presId="urn:microsoft.com/office/officeart/2018/2/layout/IconVerticalSolidList"/>
    <dgm:cxn modelId="{57146C88-B660-4DFC-93F0-742209E24CCA}" type="presParOf" srcId="{1361A98A-09CF-4EA4-BDA6-BA5BE5AF205E}" destId="{23CA25AB-9B1E-44A1-9616-30B3A551BAEA}" srcOrd="1" destOrd="0" presId="urn:microsoft.com/office/officeart/2018/2/layout/IconVerticalSolidList"/>
    <dgm:cxn modelId="{4ADA7B94-1333-4567-97C1-A0CA34D4E06E}" type="presParOf" srcId="{1361A98A-09CF-4EA4-BDA6-BA5BE5AF205E}" destId="{E0FAABA1-15E1-4EE2-A8AF-0A7DCDDCB5A5}" srcOrd="2" destOrd="0" presId="urn:microsoft.com/office/officeart/2018/2/layout/IconVerticalSolidList"/>
    <dgm:cxn modelId="{70F1A13A-015C-414E-8E9C-F0DB8B38BD9D}" type="presParOf" srcId="{1361A98A-09CF-4EA4-BDA6-BA5BE5AF205E}" destId="{6D0A6DE0-FA0E-4B23-B5DC-A77C489799BC}" srcOrd="3" destOrd="0" presId="urn:microsoft.com/office/officeart/2018/2/layout/IconVerticalSolidList"/>
    <dgm:cxn modelId="{59925244-BE66-441C-8FAB-49D6D7650E93}" type="presParOf" srcId="{1361A98A-09CF-4EA4-BDA6-BA5BE5AF205E}" destId="{78DA12DD-1862-4977-BE44-F9F85885FEE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062D8-78F4-45D9-8C70-007C465F71B5}">
      <dsp:nvSpPr>
        <dsp:cNvPr id="0" name=""/>
        <dsp:cNvSpPr/>
      </dsp:nvSpPr>
      <dsp:spPr>
        <a:xfrm>
          <a:off x="0" y="2881"/>
          <a:ext cx="10515600" cy="590177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FEB7EA-0215-4138-AE13-6AEC6F31148C}">
      <dsp:nvSpPr>
        <dsp:cNvPr id="0" name=""/>
        <dsp:cNvSpPr/>
      </dsp:nvSpPr>
      <dsp:spPr>
        <a:xfrm>
          <a:off x="178528" y="135671"/>
          <a:ext cx="324597" cy="3245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05F9C-1A00-4437-B1B5-D4054365BE8E}">
      <dsp:nvSpPr>
        <dsp:cNvPr id="0" name=""/>
        <dsp:cNvSpPr/>
      </dsp:nvSpPr>
      <dsp:spPr>
        <a:xfrm>
          <a:off x="681655" y="2881"/>
          <a:ext cx="4732020" cy="590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0" tIns="62460" rIns="62460" bIns="624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i="1" kern="1200" dirty="0"/>
            <a:t>I. </a:t>
          </a:r>
          <a:r>
            <a:rPr lang="de-DE" sz="1600" i="1" kern="1200" dirty="0" err="1"/>
            <a:t>Algorithm</a:t>
          </a:r>
          <a:r>
            <a:rPr lang="de-DE" sz="1600" i="1" kern="1200" dirty="0"/>
            <a:t> Design and Analysis</a:t>
          </a:r>
          <a:endParaRPr lang="en-US" sz="1600" kern="1200" dirty="0"/>
        </a:p>
      </dsp:txBody>
      <dsp:txXfrm>
        <a:off x="681655" y="2881"/>
        <a:ext cx="4732020" cy="590177"/>
      </dsp:txXfrm>
    </dsp:sp>
    <dsp:sp modelId="{96AE67EF-DEA0-4246-A9A7-22D85E9B70ED}">
      <dsp:nvSpPr>
        <dsp:cNvPr id="0" name=""/>
        <dsp:cNvSpPr/>
      </dsp:nvSpPr>
      <dsp:spPr>
        <a:xfrm>
          <a:off x="5413675" y="2881"/>
          <a:ext cx="5101258" cy="590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0" tIns="62460" rIns="62460" bIns="6246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i="1" kern="1200" dirty="0">
              <a:solidFill>
                <a:schemeClr val="accent1">
                  <a:lumMod val="50000"/>
                </a:schemeClr>
              </a:solidFill>
            </a:rPr>
            <a:t>1. </a:t>
          </a:r>
          <a:r>
            <a:rPr lang="de-DE" sz="1100" b="1" i="1" kern="1200" dirty="0" err="1">
              <a:solidFill>
                <a:schemeClr val="accent1">
                  <a:lumMod val="50000"/>
                </a:schemeClr>
              </a:solidFill>
            </a:rPr>
            <a:t>Recap</a:t>
          </a:r>
          <a:r>
            <a:rPr lang="de-DE" sz="1100" b="1" i="1" kern="1200" dirty="0">
              <a:solidFill>
                <a:schemeClr val="accent1">
                  <a:lumMod val="50000"/>
                </a:schemeClr>
              </a:solidFill>
            </a:rPr>
            <a:t>: </a:t>
          </a:r>
          <a:r>
            <a:rPr lang="de-DE" sz="1100" b="1" kern="1200" dirty="0">
              <a:solidFill>
                <a:schemeClr val="accent1">
                  <a:lumMod val="50000"/>
                </a:schemeClr>
              </a:solidFill>
            </a:rPr>
            <a:t>Run time and Correctness, Landau Notation, Divide and </a:t>
          </a:r>
          <a:r>
            <a:rPr lang="de-DE" sz="1100" b="1" kern="1200" dirty="0" err="1">
              <a:solidFill>
                <a:schemeClr val="accent1">
                  <a:lumMod val="50000"/>
                </a:schemeClr>
              </a:solidFill>
            </a:rPr>
            <a:t>Conquer</a:t>
          </a:r>
          <a:endParaRPr lang="en-US" sz="1100" b="1" kern="1200" dirty="0">
            <a:solidFill>
              <a:schemeClr val="accent1">
                <a:lumMod val="50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i="1" kern="1200" dirty="0">
              <a:solidFill>
                <a:schemeClr val="tx1"/>
              </a:solidFill>
            </a:rPr>
            <a:t>2. </a:t>
          </a:r>
          <a:r>
            <a:rPr lang="de-DE" sz="1100" i="1" kern="1200" dirty="0" err="1">
              <a:solidFill>
                <a:schemeClr val="tx1"/>
              </a:solidFill>
            </a:rPr>
            <a:t>Advanced</a:t>
          </a:r>
          <a:r>
            <a:rPr lang="de-DE" sz="1100" i="1" kern="1200" dirty="0">
              <a:solidFill>
                <a:schemeClr val="tx1"/>
              </a:solidFill>
            </a:rPr>
            <a:t> Design </a:t>
          </a:r>
          <a:r>
            <a:rPr lang="de-DE" sz="1100" i="1" kern="1200" dirty="0" err="1">
              <a:solidFill>
                <a:schemeClr val="tx1"/>
              </a:solidFill>
            </a:rPr>
            <a:t>Concepts</a:t>
          </a:r>
          <a:r>
            <a:rPr lang="de-DE" sz="1100" i="1" kern="1200" dirty="0">
              <a:solidFill>
                <a:schemeClr val="tx1"/>
              </a:solidFill>
            </a:rPr>
            <a:t>: </a:t>
          </a:r>
          <a:r>
            <a:rPr lang="de-DE" sz="1100" kern="1200" dirty="0">
              <a:solidFill>
                <a:schemeClr val="tx1"/>
              </a:solidFill>
            </a:rPr>
            <a:t>Dynamic </a:t>
          </a:r>
          <a:r>
            <a:rPr lang="de-DE" sz="1100" kern="1200" dirty="0" err="1">
              <a:solidFill>
                <a:schemeClr val="tx1"/>
              </a:solidFill>
            </a:rPr>
            <a:t>Programming</a:t>
          </a:r>
          <a:r>
            <a:rPr lang="de-DE" sz="1100" kern="1200" dirty="0">
              <a:solidFill>
                <a:schemeClr val="tx1"/>
              </a:solidFill>
            </a:rPr>
            <a:t>, </a:t>
          </a:r>
          <a:r>
            <a:rPr lang="de-DE" sz="1100" kern="1200" dirty="0" err="1">
              <a:solidFill>
                <a:schemeClr val="tx1"/>
              </a:solidFill>
            </a:rPr>
            <a:t>Greedy</a:t>
          </a:r>
          <a:endParaRPr lang="en-US" sz="1100" kern="1200" dirty="0">
            <a:solidFill>
              <a:schemeClr val="tx1"/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i="1" kern="1200" dirty="0">
              <a:solidFill>
                <a:schemeClr val="tx1"/>
              </a:solidFill>
            </a:rPr>
            <a:t>3. </a:t>
          </a:r>
          <a:r>
            <a:rPr lang="de-DE" sz="1100" i="1" kern="1200" dirty="0" err="1">
              <a:solidFill>
                <a:schemeClr val="tx1"/>
              </a:solidFill>
            </a:rPr>
            <a:t>Amortized</a:t>
          </a:r>
          <a:r>
            <a:rPr lang="de-DE" sz="1100" i="1" kern="1200" dirty="0">
              <a:solidFill>
                <a:schemeClr val="tx1"/>
              </a:solidFill>
            </a:rPr>
            <a:t> Analysis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5413675" y="2881"/>
        <a:ext cx="5101258" cy="590177"/>
      </dsp:txXfrm>
    </dsp:sp>
    <dsp:sp modelId="{7A359FD6-7A53-40EF-95FA-7A0911F121DF}">
      <dsp:nvSpPr>
        <dsp:cNvPr id="0" name=""/>
        <dsp:cNvSpPr/>
      </dsp:nvSpPr>
      <dsp:spPr>
        <a:xfrm>
          <a:off x="0" y="740603"/>
          <a:ext cx="10515600" cy="5901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2153E3-717C-4784-9191-BB7A9254C43B}">
      <dsp:nvSpPr>
        <dsp:cNvPr id="0" name=""/>
        <dsp:cNvSpPr/>
      </dsp:nvSpPr>
      <dsp:spPr>
        <a:xfrm>
          <a:off x="178528" y="873393"/>
          <a:ext cx="324597" cy="3245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8F1F5-8024-45A6-B09C-9025DD811395}">
      <dsp:nvSpPr>
        <dsp:cNvPr id="0" name=""/>
        <dsp:cNvSpPr/>
      </dsp:nvSpPr>
      <dsp:spPr>
        <a:xfrm>
          <a:off x="681655" y="740603"/>
          <a:ext cx="4732020" cy="590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0" tIns="62460" rIns="62460" bIns="624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i="1" kern="1200" dirty="0"/>
            <a:t>II. </a:t>
          </a:r>
          <a:r>
            <a:rPr lang="de-DE" sz="1600" i="1" kern="1200" dirty="0" err="1"/>
            <a:t>Advanced</a:t>
          </a:r>
          <a:r>
            <a:rPr lang="de-DE" sz="1600" i="1" kern="1200" dirty="0"/>
            <a:t> Data </a:t>
          </a:r>
          <a:r>
            <a:rPr lang="de-DE" sz="1600" i="1" kern="1200" dirty="0" err="1"/>
            <a:t>Structures</a:t>
          </a:r>
          <a:endParaRPr lang="en-US" sz="1600" kern="1200" dirty="0"/>
        </a:p>
      </dsp:txBody>
      <dsp:txXfrm>
        <a:off x="681655" y="740603"/>
        <a:ext cx="4732020" cy="590177"/>
      </dsp:txXfrm>
    </dsp:sp>
    <dsp:sp modelId="{660AC3C3-113D-4401-A6B7-D49081E42948}">
      <dsp:nvSpPr>
        <dsp:cNvPr id="0" name=""/>
        <dsp:cNvSpPr/>
      </dsp:nvSpPr>
      <dsp:spPr>
        <a:xfrm>
          <a:off x="5413675" y="740603"/>
          <a:ext cx="5101258" cy="590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0" tIns="62460" rIns="62460" bIns="6246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i="1" kern="1200" dirty="0"/>
            <a:t>1. Fibonacci-Heaps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i="1" kern="1200" dirty="0"/>
            <a:t>2. Union-Find Data </a:t>
          </a:r>
          <a:r>
            <a:rPr lang="de-DE" sz="1100" i="1" kern="1200" dirty="0" err="1"/>
            <a:t>Structure</a:t>
          </a:r>
          <a:endParaRPr lang="en-US" sz="1100" kern="1200" dirty="0"/>
        </a:p>
      </dsp:txBody>
      <dsp:txXfrm>
        <a:off x="5413675" y="740603"/>
        <a:ext cx="5101258" cy="590177"/>
      </dsp:txXfrm>
    </dsp:sp>
    <dsp:sp modelId="{C26EBC59-0BB7-4B11-B4F9-B952AE209025}">
      <dsp:nvSpPr>
        <dsp:cNvPr id="0" name=""/>
        <dsp:cNvSpPr/>
      </dsp:nvSpPr>
      <dsp:spPr>
        <a:xfrm>
          <a:off x="0" y="1478325"/>
          <a:ext cx="10515600" cy="5901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1D628-40FA-4A07-A018-B853BA8800D8}">
      <dsp:nvSpPr>
        <dsp:cNvPr id="0" name=""/>
        <dsp:cNvSpPr/>
      </dsp:nvSpPr>
      <dsp:spPr>
        <a:xfrm>
          <a:off x="178528" y="1611115"/>
          <a:ext cx="324597" cy="3245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590E0-EEE9-421B-ABCD-BE407F6F4209}">
      <dsp:nvSpPr>
        <dsp:cNvPr id="0" name=""/>
        <dsp:cNvSpPr/>
      </dsp:nvSpPr>
      <dsp:spPr>
        <a:xfrm>
          <a:off x="681655" y="1478325"/>
          <a:ext cx="4732020" cy="590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0" tIns="62460" rIns="62460" bIns="624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i="1" kern="1200" dirty="0"/>
            <a:t>III. Graph </a:t>
          </a:r>
          <a:r>
            <a:rPr lang="de-DE" sz="1600" i="1" kern="1200" dirty="0" err="1"/>
            <a:t>Algorithms</a:t>
          </a:r>
          <a:endParaRPr lang="en-US" sz="1600" kern="1200" dirty="0"/>
        </a:p>
      </dsp:txBody>
      <dsp:txXfrm>
        <a:off x="681655" y="1478325"/>
        <a:ext cx="4732020" cy="590177"/>
      </dsp:txXfrm>
    </dsp:sp>
    <dsp:sp modelId="{6BC18709-64F1-4BA3-8B93-654D4E3FAF3C}">
      <dsp:nvSpPr>
        <dsp:cNvPr id="0" name=""/>
        <dsp:cNvSpPr/>
      </dsp:nvSpPr>
      <dsp:spPr>
        <a:xfrm>
          <a:off x="5413675" y="1478325"/>
          <a:ext cx="5101258" cy="590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0" tIns="62460" rIns="62460" bIns="6246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i="1" kern="1200" dirty="0"/>
            <a:t>1. Maximum Flow &amp; Maximum </a:t>
          </a:r>
          <a:r>
            <a:rPr lang="de-DE" sz="1100" i="1" kern="1200" dirty="0" err="1"/>
            <a:t>Matching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i="1" kern="1200" dirty="0"/>
            <a:t>2. Push-</a:t>
          </a:r>
          <a:r>
            <a:rPr lang="de-DE" sz="1100" i="1" kern="1200" dirty="0" err="1"/>
            <a:t>Relabel</a:t>
          </a:r>
          <a:r>
            <a:rPr lang="de-DE" sz="1100" i="1" kern="1200" dirty="0"/>
            <a:t> </a:t>
          </a:r>
          <a:r>
            <a:rPr lang="de-DE" sz="1100" i="1" kern="1200" dirty="0" err="1"/>
            <a:t>Algorithm</a:t>
          </a:r>
          <a:endParaRPr lang="en-US" sz="1100" kern="1200" dirty="0"/>
        </a:p>
      </dsp:txBody>
      <dsp:txXfrm>
        <a:off x="5413675" y="1478325"/>
        <a:ext cx="5101258" cy="590177"/>
      </dsp:txXfrm>
    </dsp:sp>
    <dsp:sp modelId="{4AA027FF-F17F-4BEA-A179-A1EA5C5677A1}">
      <dsp:nvSpPr>
        <dsp:cNvPr id="0" name=""/>
        <dsp:cNvSpPr/>
      </dsp:nvSpPr>
      <dsp:spPr>
        <a:xfrm>
          <a:off x="0" y="2216047"/>
          <a:ext cx="10515600" cy="5901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37A001-328B-4623-92BE-870AD7758DF3}">
      <dsp:nvSpPr>
        <dsp:cNvPr id="0" name=""/>
        <dsp:cNvSpPr/>
      </dsp:nvSpPr>
      <dsp:spPr>
        <a:xfrm>
          <a:off x="178528" y="2348837"/>
          <a:ext cx="324597" cy="3245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B1D23-1382-4F06-BCA1-167C6E9D993B}">
      <dsp:nvSpPr>
        <dsp:cNvPr id="0" name=""/>
        <dsp:cNvSpPr/>
      </dsp:nvSpPr>
      <dsp:spPr>
        <a:xfrm>
          <a:off x="681655" y="2216047"/>
          <a:ext cx="4732020" cy="590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0" tIns="62460" rIns="62460" bIns="624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i="1" kern="1200" dirty="0"/>
            <a:t>IV. </a:t>
          </a:r>
          <a:r>
            <a:rPr lang="de-DE" sz="1600" i="1" kern="1200" dirty="0" err="1"/>
            <a:t>Geometric</a:t>
          </a:r>
          <a:r>
            <a:rPr lang="de-DE" sz="1600" i="1" kern="1200" dirty="0"/>
            <a:t> </a:t>
          </a:r>
          <a:r>
            <a:rPr lang="de-DE" sz="1600" i="1" kern="1200" dirty="0" err="1"/>
            <a:t>Algorithms</a:t>
          </a:r>
          <a:endParaRPr lang="en-US" sz="1600" kern="1200" dirty="0"/>
        </a:p>
      </dsp:txBody>
      <dsp:txXfrm>
        <a:off x="681655" y="2216047"/>
        <a:ext cx="4732020" cy="590177"/>
      </dsp:txXfrm>
    </dsp:sp>
    <dsp:sp modelId="{C0CE9815-7565-4CA9-A4D8-4A2EE8A65DAA}">
      <dsp:nvSpPr>
        <dsp:cNvPr id="0" name=""/>
        <dsp:cNvSpPr/>
      </dsp:nvSpPr>
      <dsp:spPr>
        <a:xfrm>
          <a:off x="5413675" y="2216047"/>
          <a:ext cx="5101258" cy="590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0" tIns="62460" rIns="62460" bIns="6246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i="1" kern="1200" dirty="0"/>
            <a:t>1. Sweep Line Method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i="1" kern="1200" dirty="0"/>
            <a:t>2. </a:t>
          </a:r>
          <a:r>
            <a:rPr lang="de-DE" sz="1100" i="1" kern="1200" dirty="0" err="1"/>
            <a:t>Randomized</a:t>
          </a:r>
          <a:r>
            <a:rPr lang="de-DE" sz="1100" i="1" kern="1200" dirty="0"/>
            <a:t> </a:t>
          </a:r>
          <a:r>
            <a:rPr lang="de-DE" sz="1100" i="1" kern="1200" dirty="0" err="1"/>
            <a:t>Incremental</a:t>
          </a:r>
          <a:r>
            <a:rPr lang="de-DE" sz="1100" i="1" kern="1200" dirty="0"/>
            <a:t> Construction</a:t>
          </a:r>
          <a:endParaRPr lang="en-US" sz="1100" kern="1200" dirty="0"/>
        </a:p>
      </dsp:txBody>
      <dsp:txXfrm>
        <a:off x="5413675" y="2216047"/>
        <a:ext cx="5101258" cy="590177"/>
      </dsp:txXfrm>
    </dsp:sp>
    <dsp:sp modelId="{A7DF680D-78B4-445C-994E-3D7228CF8D50}">
      <dsp:nvSpPr>
        <dsp:cNvPr id="0" name=""/>
        <dsp:cNvSpPr/>
      </dsp:nvSpPr>
      <dsp:spPr>
        <a:xfrm>
          <a:off x="0" y="2953769"/>
          <a:ext cx="10515600" cy="5901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4D2D7-9955-48DE-99C2-F54D4B74C1BB}">
      <dsp:nvSpPr>
        <dsp:cNvPr id="0" name=""/>
        <dsp:cNvSpPr/>
      </dsp:nvSpPr>
      <dsp:spPr>
        <a:xfrm>
          <a:off x="178528" y="3086559"/>
          <a:ext cx="324597" cy="3245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25682-C850-4658-98D0-6CFD7C668475}">
      <dsp:nvSpPr>
        <dsp:cNvPr id="0" name=""/>
        <dsp:cNvSpPr/>
      </dsp:nvSpPr>
      <dsp:spPr>
        <a:xfrm>
          <a:off x="681655" y="2953769"/>
          <a:ext cx="4732020" cy="590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0" tIns="62460" rIns="62460" bIns="624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i="1" kern="1200" dirty="0"/>
            <a:t>V. Linear </a:t>
          </a:r>
          <a:r>
            <a:rPr lang="de-DE" sz="1600" i="1" kern="1200" dirty="0" err="1"/>
            <a:t>Programming</a:t>
          </a:r>
          <a:endParaRPr lang="en-US" sz="1600" kern="1200" dirty="0"/>
        </a:p>
      </dsp:txBody>
      <dsp:txXfrm>
        <a:off x="681655" y="2953769"/>
        <a:ext cx="4732020" cy="590177"/>
      </dsp:txXfrm>
    </dsp:sp>
    <dsp:sp modelId="{1659054E-D849-48D8-A187-ACAC19A78B97}">
      <dsp:nvSpPr>
        <dsp:cNvPr id="0" name=""/>
        <dsp:cNvSpPr/>
      </dsp:nvSpPr>
      <dsp:spPr>
        <a:xfrm>
          <a:off x="5413675" y="2953769"/>
          <a:ext cx="5101258" cy="590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0" tIns="62460" rIns="62460" bIns="6246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i="1" kern="1200" dirty="0"/>
            <a:t>1. Properties and </a:t>
          </a:r>
          <a:r>
            <a:rPr lang="de-DE" sz="1100" i="1" kern="1200" dirty="0" err="1"/>
            <a:t>Duality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i="1" kern="1200" dirty="0"/>
            <a:t>2. </a:t>
          </a:r>
          <a:r>
            <a:rPr lang="de-DE" sz="1100" i="1" kern="1200" dirty="0" err="1"/>
            <a:t>Algorithms</a:t>
          </a:r>
          <a:r>
            <a:rPr lang="de-DE" sz="1100" i="1" kern="1200" dirty="0"/>
            <a:t> </a:t>
          </a:r>
          <a:r>
            <a:rPr lang="de-DE" sz="1100" i="1" kern="1200" dirty="0" err="1"/>
            <a:t>for</a:t>
          </a:r>
          <a:r>
            <a:rPr lang="de-DE" sz="1100" i="1" kern="1200" dirty="0"/>
            <a:t> Linear </a:t>
          </a:r>
          <a:r>
            <a:rPr lang="de-DE" sz="1100" i="1" kern="1200" dirty="0" err="1"/>
            <a:t>Programming</a:t>
          </a:r>
          <a:endParaRPr lang="en-US" sz="1100" kern="1200" dirty="0"/>
        </a:p>
      </dsp:txBody>
      <dsp:txXfrm>
        <a:off x="5413675" y="2953769"/>
        <a:ext cx="5101258" cy="590177"/>
      </dsp:txXfrm>
    </dsp:sp>
    <dsp:sp modelId="{1373C9E5-B401-4D57-9AB8-8B582E456C40}">
      <dsp:nvSpPr>
        <dsp:cNvPr id="0" name=""/>
        <dsp:cNvSpPr/>
      </dsp:nvSpPr>
      <dsp:spPr>
        <a:xfrm>
          <a:off x="0" y="3691492"/>
          <a:ext cx="10515600" cy="5901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C7A90-8679-4743-ABB3-99FC20A6369A}">
      <dsp:nvSpPr>
        <dsp:cNvPr id="0" name=""/>
        <dsp:cNvSpPr/>
      </dsp:nvSpPr>
      <dsp:spPr>
        <a:xfrm>
          <a:off x="178528" y="3824282"/>
          <a:ext cx="324597" cy="32459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F22A5-119D-4225-B38C-9399AB0B0982}">
      <dsp:nvSpPr>
        <dsp:cNvPr id="0" name=""/>
        <dsp:cNvSpPr/>
      </dsp:nvSpPr>
      <dsp:spPr>
        <a:xfrm>
          <a:off x="681655" y="3691492"/>
          <a:ext cx="4732020" cy="590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0" tIns="62460" rIns="62460" bIns="624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i="1" kern="1200" dirty="0"/>
            <a:t>VI. Approximation </a:t>
          </a:r>
          <a:r>
            <a:rPr lang="de-DE" sz="1600" i="1" kern="1200" dirty="0" err="1"/>
            <a:t>Algorithms</a:t>
          </a:r>
          <a:endParaRPr lang="en-US" sz="1600" kern="1200" dirty="0"/>
        </a:p>
      </dsp:txBody>
      <dsp:txXfrm>
        <a:off x="681655" y="3691492"/>
        <a:ext cx="4732020" cy="590177"/>
      </dsp:txXfrm>
    </dsp:sp>
    <dsp:sp modelId="{1E054F6F-768D-4AD6-A6F2-D323CFB5D70A}">
      <dsp:nvSpPr>
        <dsp:cNvPr id="0" name=""/>
        <dsp:cNvSpPr/>
      </dsp:nvSpPr>
      <dsp:spPr>
        <a:xfrm>
          <a:off x="5413675" y="3691492"/>
          <a:ext cx="5101258" cy="590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0" tIns="62460" rIns="62460" bIns="6246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i="1" kern="1200" dirty="0"/>
            <a:t>1. APX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i="1" kern="1200" dirty="0"/>
            <a:t>2. PTAS</a:t>
          </a:r>
          <a:endParaRPr lang="en-US" sz="1100" kern="1200" dirty="0"/>
        </a:p>
      </dsp:txBody>
      <dsp:txXfrm>
        <a:off x="5413675" y="3691492"/>
        <a:ext cx="5101258" cy="590177"/>
      </dsp:txXfrm>
    </dsp:sp>
    <dsp:sp modelId="{4336F213-5EE5-48F1-8C4C-66D789EBA3CE}">
      <dsp:nvSpPr>
        <dsp:cNvPr id="0" name=""/>
        <dsp:cNvSpPr/>
      </dsp:nvSpPr>
      <dsp:spPr>
        <a:xfrm>
          <a:off x="0" y="4429214"/>
          <a:ext cx="10515600" cy="5901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CA25AB-9B1E-44A1-9616-30B3A551BAEA}">
      <dsp:nvSpPr>
        <dsp:cNvPr id="0" name=""/>
        <dsp:cNvSpPr/>
      </dsp:nvSpPr>
      <dsp:spPr>
        <a:xfrm>
          <a:off x="178528" y="4562004"/>
          <a:ext cx="324597" cy="32459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A6DE0-FA0E-4B23-B5DC-A77C489799BC}">
      <dsp:nvSpPr>
        <dsp:cNvPr id="0" name=""/>
        <dsp:cNvSpPr/>
      </dsp:nvSpPr>
      <dsp:spPr>
        <a:xfrm>
          <a:off x="681655" y="4429214"/>
          <a:ext cx="4732020" cy="590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0" tIns="62460" rIns="62460" bIns="624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i="1" kern="1200" dirty="0"/>
            <a:t>VII. </a:t>
          </a:r>
          <a:r>
            <a:rPr lang="de-DE" sz="1600" i="1" kern="1200" dirty="0" err="1"/>
            <a:t>Parameterized</a:t>
          </a:r>
          <a:r>
            <a:rPr lang="de-DE" sz="1600" i="1" kern="1200" dirty="0"/>
            <a:t> </a:t>
          </a:r>
          <a:r>
            <a:rPr lang="de-DE" sz="1600" i="1" kern="1200" dirty="0" err="1"/>
            <a:t>Algorithms</a:t>
          </a:r>
          <a:endParaRPr lang="en-US" sz="1600" kern="1200" dirty="0"/>
        </a:p>
      </dsp:txBody>
      <dsp:txXfrm>
        <a:off x="681655" y="4429214"/>
        <a:ext cx="4732020" cy="590177"/>
      </dsp:txXfrm>
    </dsp:sp>
    <dsp:sp modelId="{78DA12DD-1862-4977-BE44-F9F85885FEE7}">
      <dsp:nvSpPr>
        <dsp:cNvPr id="0" name=""/>
        <dsp:cNvSpPr/>
      </dsp:nvSpPr>
      <dsp:spPr>
        <a:xfrm>
          <a:off x="5413675" y="4429214"/>
          <a:ext cx="5101258" cy="590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0" tIns="62460" rIns="62460" bIns="6246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i="1" kern="1200" dirty="0"/>
            <a:t>1. FPT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i="1" kern="1200" dirty="0"/>
            <a:t>2. W[1]</a:t>
          </a:r>
          <a:endParaRPr lang="en-US" sz="1100" kern="1200" dirty="0"/>
        </a:p>
      </dsp:txBody>
      <dsp:txXfrm>
        <a:off x="5413675" y="4429214"/>
        <a:ext cx="5101258" cy="590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A56CB-A26C-43E9-B41D-CDBB23F22632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EAAC4-1E2B-4FBD-BF8E-A65DE1EB0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1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EAAC4-1E2B-4FBD-BF8E-A65DE1EB07B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461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EAAC4-1E2B-4FBD-BF8E-A65DE1EB07B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67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EAAC4-1E2B-4FBD-BF8E-A65DE1EB07B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805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EAAC4-1E2B-4FBD-BF8E-A65DE1EB07B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23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EAAC4-1E2B-4FBD-BF8E-A65DE1EB07B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837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D9076C88-2863-2CBE-E6BC-70147D248120}"/>
              </a:ext>
            </a:extLst>
          </p:cNvPr>
          <p:cNvSpPr/>
          <p:nvPr/>
        </p:nvSpPr>
        <p:spPr>
          <a:xfrm>
            <a:off x="0" y="0"/>
            <a:ext cx="12192000" cy="3363686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96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2A1616-BA2F-1F4C-637F-9EFBEEF87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4593"/>
            <a:ext cx="9144000" cy="1845128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AAB668-0B94-AD35-17F6-CAB190018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8279"/>
            <a:ext cx="9144000" cy="737733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A3DC38-1C70-9FEF-EFE4-E0FF409E89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D7909-99C4-4273-870B-658DA1BB0B19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15.10.2024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9CA756-AA85-1E18-6632-DF930F84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Techniques for Embedding Non-Planar Graphs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FBB35A-0A49-C480-FD16-0F49BF87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0F3838-68E4-4186-B869-B67D05AFE336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7AFF555-009B-120F-0D9A-B8F510E93D0A}"/>
              </a:ext>
            </a:extLst>
          </p:cNvPr>
          <p:cNvSpPr/>
          <p:nvPr/>
        </p:nvSpPr>
        <p:spPr>
          <a:xfrm>
            <a:off x="0" y="6114597"/>
            <a:ext cx="12192000" cy="743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82545688-2A69-0292-FD92-6881E61AE75B}"/>
              </a:ext>
            </a:extLst>
          </p:cNvPr>
          <p:cNvSpPr txBox="1">
            <a:spLocks/>
          </p:cNvSpPr>
          <p:nvPr/>
        </p:nvSpPr>
        <p:spPr>
          <a:xfrm>
            <a:off x="1524000" y="5274810"/>
            <a:ext cx="9144000" cy="73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800" dirty="0">
              <a:solidFill>
                <a:schemeClr val="accent3"/>
              </a:solidFill>
            </a:endParaRP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FF606968-75BC-98C9-67AD-C8DF6F6349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6131" y="5376864"/>
            <a:ext cx="5519737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50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69930-E943-ABD1-86F0-75A54DC06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A4D35E-E04C-F91D-8A48-0BEA2A215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9120A5-9C97-EB03-6E7A-7DBF5D7A61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D8FB7D-C6EA-429D-AEA2-18131DADC3AB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15.10.2024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DA7FB3-97C1-6A3E-F982-F48CE3B4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Techniques for Embedding Non-Planar Graphs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2EFF69-08AB-49A6-24F7-3E647BE7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0F3838-68E4-4186-B869-B67D05AFE336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975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F8754CE-73D8-F827-96E6-DA7F137B0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9018FC-D9DF-371E-E433-5CE653A17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84F39-9B4E-444F-AC63-710980C9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76D9AD-594E-441E-B22C-7509BDCF2965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15.10.2024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809B4F-CD4F-D11B-F507-FD9D6881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Techniques for Embedding Non-Planar Graphs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7BA091-81A8-F335-80B3-C148D9B3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0F3838-68E4-4186-B869-B67D05AFE336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92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223F693-FCA8-3AE0-E862-505951B8DC10}"/>
              </a:ext>
            </a:extLst>
          </p:cNvPr>
          <p:cNvSpPr/>
          <p:nvPr userDrawn="1"/>
        </p:nvSpPr>
        <p:spPr>
          <a:xfrm>
            <a:off x="3574472" y="2848026"/>
            <a:ext cx="7723910" cy="253538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96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1CA7E9-0D2A-4F03-0391-53B5FB7B500E}"/>
              </a:ext>
            </a:extLst>
          </p:cNvPr>
          <p:cNvSpPr/>
          <p:nvPr userDrawn="1"/>
        </p:nvSpPr>
        <p:spPr>
          <a:xfrm>
            <a:off x="4468090" y="3429000"/>
            <a:ext cx="7723910" cy="253538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96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A0A79-DCC0-56FC-2138-CA9619070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0" y="4009974"/>
            <a:ext cx="7363690" cy="151799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468A98-0DAE-027C-B591-C723FBE9CDB4}"/>
              </a:ext>
            </a:extLst>
          </p:cNvPr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03A7A4C-F75A-E29F-1088-9AA0EACF50A3}"/>
              </a:ext>
            </a:extLst>
          </p:cNvPr>
          <p:cNvSpPr/>
          <p:nvPr userDrawn="1"/>
        </p:nvSpPr>
        <p:spPr>
          <a:xfrm>
            <a:off x="0" y="0"/>
            <a:ext cx="12192000" cy="1517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46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>
            <a:extLst>
              <a:ext uri="{FF2B5EF4-FFF2-40B4-BE49-F238E27FC236}">
                <a16:creationId xmlns:a16="http://schemas.microsoft.com/office/drawing/2014/main" id="{3D9EF6A8-63B0-67F0-860F-DAA0512E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537"/>
            <a:ext cx="10515600" cy="789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D1326C5D-EC06-4314-DC56-32075F165C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68582"/>
            <a:ext cx="10515600" cy="5022273"/>
          </a:xfrm>
        </p:spPr>
        <p:txBody>
          <a:bodyPr/>
          <a:lstStyle>
            <a:lvl1pPr marL="228600" indent="-228600">
              <a:buClr>
                <a:schemeClr val="accent1"/>
              </a:buClr>
              <a:buSzPct val="90000"/>
              <a:buFont typeface="Wingdings 3" panose="05040102010807070707" pitchFamily="18" charset="2"/>
              <a:buChar char=""/>
              <a:defRPr/>
            </a:lvl1pPr>
            <a:lvl2pPr marL="685800" indent="-228600">
              <a:buClr>
                <a:schemeClr val="accent2"/>
              </a:buClr>
              <a:buSzPct val="90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SzPct val="90000"/>
              <a:buFont typeface="Wingdings 3" panose="05040102010807070707" pitchFamily="18" charset="2"/>
              <a:buChar char=""/>
              <a:defRPr/>
            </a:lvl3pPr>
            <a:lvl4pPr marL="1600200" indent="-228600">
              <a:buClr>
                <a:schemeClr val="accent1"/>
              </a:buClr>
              <a:buSzPct val="75000"/>
              <a:buFont typeface="Wingdings 3" panose="05040102010807070707" pitchFamily="18" charset="2"/>
              <a:buChar char=""/>
              <a:defRPr/>
            </a:lvl4pPr>
            <a:lvl5pPr marL="2057400" indent="-228600">
              <a:buClr>
                <a:schemeClr val="accent2"/>
              </a:buClr>
              <a:buSzPct val="75000"/>
              <a:buFont typeface="Wingdings 3" panose="05040102010807070707" pitchFamily="18" charset="2"/>
              <a:buChar char=""/>
              <a:defRPr/>
            </a:lvl5pPr>
          </a:lstStyle>
          <a:p>
            <a:pPr lvl="0"/>
            <a:r>
              <a:rPr lang="de-DE" dirty="0"/>
              <a:t> Mastertextformat bearbeiten</a:t>
            </a:r>
          </a:p>
          <a:p>
            <a:pPr lvl="1"/>
            <a:r>
              <a:rPr lang="de-DE" dirty="0"/>
              <a:t> Zweite Ebene</a:t>
            </a:r>
          </a:p>
          <a:p>
            <a:pPr lvl="2"/>
            <a:r>
              <a:rPr lang="de-DE" dirty="0"/>
              <a:t> Dritte Ebene</a:t>
            </a:r>
          </a:p>
          <a:p>
            <a:pPr lvl="3"/>
            <a:r>
              <a:rPr lang="de-DE" dirty="0"/>
              <a:t> Vierte Ebene</a:t>
            </a:r>
          </a:p>
          <a:p>
            <a:pPr lvl="4"/>
            <a:r>
              <a:rPr lang="de-DE" dirty="0"/>
              <a:t> Fünfte Ebene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951A591C-A3D7-94FB-6BF2-115AF713814A}"/>
              </a:ext>
            </a:extLst>
          </p:cNvPr>
          <p:cNvSpPr/>
          <p:nvPr userDrawn="1"/>
        </p:nvSpPr>
        <p:spPr>
          <a:xfrm>
            <a:off x="11463249" y="6182037"/>
            <a:ext cx="558339" cy="558339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91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CEBCC7E6-B8FE-37D6-59B9-9337BBEDD58A}"/>
              </a:ext>
            </a:extLst>
          </p:cNvPr>
          <p:cNvSpPr txBox="1">
            <a:spLocks/>
          </p:cNvSpPr>
          <p:nvPr userDrawn="1"/>
        </p:nvSpPr>
        <p:spPr>
          <a:xfrm>
            <a:off x="11510356" y="6278646"/>
            <a:ext cx="464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3626E0D3-EAFA-4F21-A620-97FF58D6C08A}" type="slidenum">
              <a:rPr lang="de-DE" sz="1600" smtClean="0">
                <a:solidFill>
                  <a:prstClr val="white"/>
                </a:solidFill>
                <a:latin typeface="Calibri" panose="020F0502020204030204"/>
              </a:rPr>
              <a:pPr algn="ctr">
                <a:defRPr/>
              </a:pPr>
              <a:t>‹Nr.›</a:t>
            </a:fld>
            <a:endParaRPr lang="de-DE" sz="16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6914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E15DD-E6F6-3AAE-C654-7A133590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2B6AC7-D9B8-C6A7-317D-A4B14CECE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6F49E4-8F76-095A-4318-D08DF185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B76D45-D782-4840-A253-31987154967C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15.10.2024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13F235-8A36-6647-0087-4FAA0D8D3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Techniques for Embedding Non-Planar Graphs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5D5308-B03D-CD62-00E1-E4DC67B1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0F3838-68E4-4186-B869-B67D05AFE336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11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8AE4E-C853-6DE4-8F52-FAB277FE4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9E2B86-75FE-6A72-2EAD-C9E3DBCD6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8E824C-DA9D-F02F-707B-069EE219A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0A8338-69CA-E746-13C9-C3C79B18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01F996-E700-41A3-A25C-265E8C1E3A0B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15.10.2024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4C3394-7B85-E65A-0D0B-3E9005DC1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Techniques for Embedding Non-Planar Graphs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5E88AF-E050-F7F4-23CB-BAF4F38F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0F3838-68E4-4186-B869-B67D05AFE336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33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C7BCC-CC4C-D393-3ECC-3C391D137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DEAC54-7045-6E74-F95E-4780511C8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107ED0-5A3A-8027-5BE0-DE971A2DC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1109833-31CB-3B2D-97C8-E68A84589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69012DE-4CF2-68C0-6C5D-19FF72E1E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F83B84F-1C4A-B66F-B660-9B38799F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32CAA9-93BA-49EB-BCEE-DF01F24B8C87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15.10.2024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BA70FF2-DDB8-481F-5534-403538D5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Techniques for Embedding Non-Planar Graphs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A0D701D-E4A8-BB52-0E82-2FF9BC4A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0F3838-68E4-4186-B869-B67D05AFE336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05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142F3-2E1E-87E6-7FB4-0970B15E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A4BC06-CA43-DCB7-CFAF-521B2C405B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B86427-22EB-4DB2-8E06-F3D9C01A5607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15.10.2024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C55B96-CB16-DDE9-1D4A-5AFB1695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Techniques for Embedding Non-Planar Graphs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F4F394-A948-35CF-2458-07631118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0F3838-68E4-4186-B869-B67D05AFE336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81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45F864-F320-9610-2463-8D55D765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F2BE17-DDBD-43B5-8489-567B8EF282AD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15.10.2024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ADC55B3-0503-1AB1-D857-A33F5008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Techniques for Embedding Non-Planar Graphs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462515-2CA5-0491-9D2E-E3AA8FC6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0F3838-68E4-4186-B869-B67D05AFE336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901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011974-9B0C-4086-039E-C1BD6960F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B82F2F-C331-4B04-FD21-6B3F512AA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0A2EC6-75E6-CC2C-E250-6ADABFDB3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61238A-80AF-D2D8-FF32-27B332AA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5CD054-8163-4129-8D49-4290D6D15AFE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15.10.2024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06C577-31C3-0281-DB54-3B9A22D4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Techniques for Embedding Non-Planar Graphs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8A3C76-DDAC-F945-9B41-E00712C5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0F3838-68E4-4186-B869-B67D05AFE336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200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61C83-C404-5FEF-3C3F-74E6AA665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D9B9315-AC04-1858-ECA3-6E10C0813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8DE51-8533-A8EE-066C-FF3D150BB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8CCEB5-5DB1-0AC6-FBBB-DF7BCEBF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F60CC9-F1D2-4D94-A127-3F78BE1A89C1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15.10.2024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DBDC8D-F8FA-D726-5048-1A4E18E4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Techniques for Embedding Non-Planar Graphs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4BAE6C-604F-A9B6-0248-78808F2B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0F3838-68E4-4186-B869-B67D05AFE336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47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E99013ED-6541-065E-115C-32FEBE759865}"/>
              </a:ext>
            </a:extLst>
          </p:cNvPr>
          <p:cNvSpPr/>
          <p:nvPr userDrawn="1"/>
        </p:nvSpPr>
        <p:spPr>
          <a:xfrm>
            <a:off x="11463249" y="6182037"/>
            <a:ext cx="558339" cy="558339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91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itelplatzhalter 1">
            <a:extLst>
              <a:ext uri="{FF2B5EF4-FFF2-40B4-BE49-F238E27FC236}">
                <a16:creationId xmlns:a16="http://schemas.microsoft.com/office/drawing/2014/main" id="{32DEE81E-BF2A-3D6C-5D7A-4BD17ACB9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537"/>
            <a:ext cx="10515600" cy="789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E886282B-7544-86D2-5C4D-0152A7CA4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6786"/>
            <a:ext cx="10515600" cy="5319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Foliennummernplatzhalter 5">
            <a:extLst>
              <a:ext uri="{FF2B5EF4-FFF2-40B4-BE49-F238E27FC236}">
                <a16:creationId xmlns:a16="http://schemas.microsoft.com/office/drawing/2014/main" id="{3581C8BF-3BD8-6F6B-D98D-5974C96AB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0356" y="6278646"/>
            <a:ext cx="464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626E0D3-EAFA-4F21-A620-97FF58D6C08A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0" name="Parallelogramm 19">
            <a:extLst>
              <a:ext uri="{FF2B5EF4-FFF2-40B4-BE49-F238E27FC236}">
                <a16:creationId xmlns:a16="http://schemas.microsoft.com/office/drawing/2014/main" id="{0802B280-D21B-C81B-6267-1C31EB321D39}"/>
              </a:ext>
            </a:extLst>
          </p:cNvPr>
          <p:cNvSpPr/>
          <p:nvPr userDrawn="1"/>
        </p:nvSpPr>
        <p:spPr>
          <a:xfrm>
            <a:off x="725978" y="1136185"/>
            <a:ext cx="10737271" cy="55418"/>
          </a:xfrm>
          <a:prstGeom prst="parallelogram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63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77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9C0658C-05FB-BF9B-3630-9F8B4E7E9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056" y="614136"/>
            <a:ext cx="11567886" cy="2055585"/>
          </a:xfrm>
        </p:spPr>
        <p:txBody>
          <a:bodyPr>
            <a:normAutofit/>
          </a:bodyPr>
          <a:lstStyle/>
          <a:p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Algorithms</a:t>
            </a:r>
            <a:br>
              <a:rPr lang="de-DE" dirty="0"/>
            </a:br>
            <a:r>
              <a:rPr lang="de-DE" dirty="0"/>
              <a:t>I.1. </a:t>
            </a:r>
            <a:r>
              <a:rPr lang="de-DE" dirty="0" err="1"/>
              <a:t>Algorithm</a:t>
            </a:r>
            <a:r>
              <a:rPr lang="de-DE" dirty="0"/>
              <a:t> Design and Analysis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7CCAC97B-6063-8FC1-DEB6-26A5FD738C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Henry Förster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3BE5961-858D-BC69-E919-F8BC4B4C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F68099-7F0A-455E-A883-91C6B0546750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15.10.2024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30C089F-203E-1FE4-B732-41F42CD7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Techniques for Embedding Non-Planar Graphs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D4462E6-870F-5D48-7926-1981461A89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Chair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Efficient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Algorithms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itel 3">
            <a:extLst>
              <a:ext uri="{FF2B5EF4-FFF2-40B4-BE49-F238E27FC236}">
                <a16:creationId xmlns:a16="http://schemas.microsoft.com/office/drawing/2014/main" id="{2F5A6FD0-AFDD-E973-3D98-9C837B3DFF61}"/>
              </a:ext>
            </a:extLst>
          </p:cNvPr>
          <p:cNvSpPr txBox="1">
            <a:spLocks/>
          </p:cNvSpPr>
          <p:nvPr/>
        </p:nvSpPr>
        <p:spPr>
          <a:xfrm>
            <a:off x="1030514" y="618672"/>
            <a:ext cx="9441544" cy="23467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3665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E4444-BF90-D70A-9662-176B7F8F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Landau Notation (</a:t>
            </a:r>
            <a:r>
              <a:rPr lang="de-DE" dirty="0" err="1"/>
              <a:t>or</a:t>
            </a:r>
            <a:r>
              <a:rPr lang="de-DE" dirty="0"/>
              <a:t> Big-O Notation)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FC8429F-268D-A505-8840-C41A97471D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/>
                  <a:t> </a:t>
                </a:r>
                <a:r>
                  <a:rPr lang="de-DE" i="1" dirty="0">
                    <a:solidFill>
                      <a:schemeClr val="accent1"/>
                    </a:solidFill>
                  </a:rPr>
                  <a:t>More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Useful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Definitions</a:t>
                </a:r>
                <a:r>
                  <a:rPr lang="de-DE" i="1" dirty="0">
                    <a:solidFill>
                      <a:schemeClr val="accent1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i="1" dirty="0">
                    <a:solidFill>
                      <a:schemeClr val="accent2"/>
                    </a:solidFill>
                  </a:rPr>
                  <a:t>at least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order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 err="1"/>
                  <a:t>or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 err="1"/>
                  <a:t>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dirty="0"/>
                  <a:t>iff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&gt;0:∃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&gt;0:∀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⇔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func>
                    </m:oMath>
                  </m:oMathPara>
                </a14:m>
                <a:endParaRPr lang="de-DE" i="1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de-DE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order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 err="1"/>
                  <a:t>or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 err="1"/>
                  <a:t>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dirty="0"/>
                  <a:t>iff</a:t>
                </a:r>
                <a:r>
                  <a:rPr lang="de-DE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de-DE" dirty="0">
                    <a:solidFill>
                      <a:schemeClr val="accent2"/>
                    </a:solidFill>
                  </a:rPr>
                  <a:t> </a:t>
                </a:r>
                <a:r>
                  <a:rPr lang="de-DE" dirty="0"/>
                  <a:t>and</a:t>
                </a:r>
                <a:r>
                  <a:rPr lang="de-DE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solidFill>
                    <a:schemeClr val="accent2"/>
                  </a:solidFill>
                </a:endParaRPr>
              </a:p>
              <a:p>
                <a:pPr lvl="1"/>
                <a:r>
                  <a:rPr lang="de-DE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dirty="0">
                    <a:solidFill>
                      <a:schemeClr val="accent2"/>
                    </a:solidFill>
                  </a:rPr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used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establish</a:t>
                </a:r>
                <a:r>
                  <a:rPr lang="de-DE" dirty="0"/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lower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bounds</a:t>
                </a:r>
                <a:r>
                  <a:rPr lang="de-DE" dirty="0"/>
                  <a:t>,</a:t>
                </a:r>
                <a:r>
                  <a:rPr lang="de-DE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de-DE" dirty="0">
                    <a:solidFill>
                      <a:schemeClr val="accent2"/>
                    </a:solidFill>
                  </a:rPr>
                  <a:t> </a:t>
                </a:r>
                <a:r>
                  <a:rPr lang="de-DE" dirty="0" err="1"/>
                  <a:t>for</a:t>
                </a:r>
                <a:r>
                  <a:rPr lang="de-DE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tight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bounds</a:t>
                </a:r>
                <a:endParaRPr lang="de-DE" i="1" dirty="0">
                  <a:solidFill>
                    <a:schemeClr val="accent2"/>
                  </a:solidFill>
                </a:endParaRPr>
              </a:p>
              <a:p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>
                    <a:solidFill>
                      <a:schemeClr val="accent1"/>
                    </a:solidFill>
                  </a:rPr>
                  <a:t>Notation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for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imprecise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bounds</a:t>
                </a:r>
                <a:r>
                  <a:rPr lang="de-DE" i="1" dirty="0">
                    <a:solidFill>
                      <a:schemeClr val="accent1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order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strictly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greater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dirty="0" err="1"/>
                  <a:t>than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 err="1"/>
                  <a:t>or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 err="1"/>
                  <a:t>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dirty="0"/>
                  <a:t>iff</a:t>
                </a:r>
                <a:br>
                  <a:rPr lang="de-DE" dirty="0"/>
                </a:b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&gt;0:∃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&gt;0:∀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de-DE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⇔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inf</m:t>
                            </m:r>
                          </m:e>
                          <m:li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  <m:r>
                          <a:rPr lang="de-D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=∞</m:t>
                        </m:r>
                      </m:e>
                    </m:func>
                  </m:oMath>
                </a14:m>
                <a:endParaRPr lang="de-DE" i="1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order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strictly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lesser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dirty="0" err="1"/>
                  <a:t>than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 err="1"/>
                  <a:t>or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 err="1"/>
                  <a:t>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dirty="0"/>
                  <a:t>iff</a:t>
                </a:r>
                <a:br>
                  <a:rPr lang="de-DE" dirty="0"/>
                </a:b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&gt;0:∃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&gt;0:∀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de-DE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⇔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  <m:r>
                          <a:rPr lang="de-D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br>
                  <a:rPr lang="de-DE" dirty="0">
                    <a:solidFill>
                      <a:schemeClr val="accent2"/>
                    </a:solidFill>
                  </a:rPr>
                </a:br>
                <a:endParaRPr lang="de-DE" i="1" dirty="0">
                  <a:solidFill>
                    <a:schemeClr val="accent2"/>
                  </a:solidFill>
                </a:endParaRPr>
              </a:p>
              <a:p>
                <a:pPr lvl="1"/>
                <a:endParaRPr lang="de-DE" i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FC8429F-268D-A505-8840-C41A97471D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7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55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8F1C0-BA07-C090-B72F-BB986AF9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Running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Today: </a:t>
            </a:r>
            <a:r>
              <a:rPr lang="de-DE" cap="small" dirty="0"/>
              <a:t>Sorting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406CEC6-4532-DBA3-38E6-C1ECBC863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8582"/>
                <a:ext cx="10515600" cy="5147881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 </a:t>
                </a:r>
                <a:r>
                  <a:rPr lang="de-DE" i="1" dirty="0">
                    <a:solidFill>
                      <a:schemeClr val="accent1"/>
                    </a:solidFill>
                  </a:rPr>
                  <a:t>Input: </a:t>
                </a:r>
                <a:r>
                  <a:rPr lang="de-DE" dirty="0"/>
                  <a:t>An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unsorted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set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 err="1"/>
                  <a:t>distinct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comparable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 err="1"/>
                  <a:t>elements</a:t>
                </a:r>
                <a:endParaRPr lang="de-DE" dirty="0"/>
              </a:p>
              <a:p>
                <a:pPr lvl="1"/>
                <a:r>
                  <a:rPr lang="de-DE" dirty="0"/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Assumption</a:t>
                </a:r>
                <a:r>
                  <a:rPr lang="de-DE" i="1" dirty="0">
                    <a:solidFill>
                      <a:schemeClr val="accent2"/>
                    </a:solidFill>
                  </a:rPr>
                  <a:t>: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implemented</a:t>
                </a:r>
                <a:r>
                  <a:rPr lang="de-DE" dirty="0"/>
                  <a:t> an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array</a:t>
                </a:r>
                <a:endParaRPr lang="de-DE" i="1" dirty="0">
                  <a:solidFill>
                    <a:schemeClr val="accent2"/>
                  </a:solidFill>
                </a:endParaRPr>
              </a:p>
              <a:p>
                <a:pPr lvl="1"/>
                <a:r>
                  <a:rPr lang="de-DE" i="1" dirty="0">
                    <a:solidFill>
                      <a:schemeClr val="accent2"/>
                    </a:solidFill>
                  </a:rPr>
                  <a:t> Elements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taken</a:t>
                </a:r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universe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associated</a:t>
                </a:r>
                <a:r>
                  <a:rPr lang="de-DE" dirty="0"/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abstract</a:t>
                </a:r>
                <a:r>
                  <a:rPr lang="de-DE" i="1" dirty="0">
                    <a:solidFill>
                      <a:schemeClr val="accent2"/>
                    </a:solidFill>
                  </a:rPr>
                  <a:t> total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order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endParaRPr lang="de-DE" i="1" dirty="0">
                  <a:solidFill>
                    <a:schemeClr val="accent2"/>
                  </a:solidFill>
                </a:endParaRPr>
              </a:p>
              <a:p>
                <a:pPr lvl="1"/>
                <a:endParaRPr lang="de-DE" i="1" dirty="0">
                  <a:solidFill>
                    <a:schemeClr val="accent2"/>
                  </a:solidFill>
                </a:endParaRPr>
              </a:p>
              <a:p>
                <a:pPr lvl="1"/>
                <a:endParaRPr lang="de-DE" i="1" dirty="0">
                  <a:solidFill>
                    <a:schemeClr val="accent2"/>
                  </a:solidFill>
                </a:endParaRPr>
              </a:p>
              <a:p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>
                    <a:solidFill>
                      <a:schemeClr val="accent1"/>
                    </a:solidFill>
                  </a:rPr>
                  <a:t>Output: </a:t>
                </a:r>
                <a:r>
                  <a:rPr lang="de-DE" dirty="0"/>
                  <a:t>A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i="1" dirty="0">
                    <a:solidFill>
                      <a:schemeClr val="accent1"/>
                    </a:solidFill>
                  </a:rPr>
                  <a:t>-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tuple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/>
                  <a:t>such </a:t>
                </a:r>
                <a:r>
                  <a:rPr lang="de-DE" dirty="0" err="1"/>
                  <a:t>that</a:t>
                </a:r>
                <a:endParaRPr lang="de-DE" dirty="0"/>
              </a:p>
              <a:p>
                <a:pPr lvl="1"/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de-DE" dirty="0"/>
                  <a:t> contains </a:t>
                </a:r>
                <a:r>
                  <a:rPr lang="de-DE" i="1" dirty="0">
                    <a:solidFill>
                      <a:schemeClr val="accent2"/>
                    </a:solidFill>
                  </a:rPr>
                  <a:t>exactly the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elements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of</a:t>
                </a:r>
                <a:r>
                  <a:rPr lang="de-DE" i="1" dirty="0">
                    <a:solidFill>
                      <a:schemeClr val="accent2"/>
                    </a:solidFill>
                  </a:rPr>
                  <a:t> A</a:t>
                </a:r>
                <a:r>
                  <a:rPr lang="de-DE" dirty="0"/>
                  <a:t>, i.e.,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sorted</a:t>
                </a:r>
                <a:r>
                  <a:rPr lang="de-DE" dirty="0"/>
                  <a:t> </a:t>
                </a:r>
                <a:r>
                  <a:rPr lang="de-DE" i="1" dirty="0">
                    <a:solidFill>
                      <a:schemeClr val="accent2"/>
                    </a:solidFill>
                  </a:rPr>
                  <a:t>w.r.t.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to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de-DE" dirty="0"/>
                  <a:t>, i.e.,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de-DE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1,…,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m:rPr>
                        <m:lit/>
                      </m:rPr>
                      <a:rPr lang="de-DE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≼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Assumption</a:t>
                </a:r>
                <a:r>
                  <a:rPr lang="de-DE" i="1" dirty="0">
                    <a:solidFill>
                      <a:schemeClr val="accent2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implemented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an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array</a:t>
                </a:r>
                <a:endParaRPr lang="de-DE" i="1" dirty="0">
                  <a:solidFill>
                    <a:schemeClr val="accent2"/>
                  </a:solidFill>
                </a:endParaRPr>
              </a:p>
              <a:p>
                <a:pPr lvl="1"/>
                <a:endParaRPr lang="de-DE" i="1" dirty="0">
                  <a:solidFill>
                    <a:schemeClr val="accent2"/>
                  </a:solidFill>
                </a:endParaRPr>
              </a:p>
              <a:p>
                <a:pPr lvl="1"/>
                <a:endParaRPr lang="de-DE" i="1" dirty="0">
                  <a:solidFill>
                    <a:schemeClr val="accent2"/>
                  </a:solidFill>
                </a:endParaRPr>
              </a:p>
              <a:p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Which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sorting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algorithms</a:t>
                </a:r>
                <a:r>
                  <a:rPr lang="de-DE" i="1" dirty="0">
                    <a:solidFill>
                      <a:schemeClr val="accent1"/>
                    </a:solidFill>
                  </a:rPr>
                  <a:t> do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you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know</a:t>
                </a:r>
                <a:r>
                  <a:rPr lang="de-DE" i="1" dirty="0">
                    <a:solidFill>
                      <a:schemeClr val="accent1"/>
                    </a:solidFill>
                  </a:rPr>
                  <a:t>?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What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are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their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run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times</a:t>
                </a:r>
                <a:r>
                  <a:rPr lang="de-DE" i="1" dirty="0">
                    <a:solidFill>
                      <a:schemeClr val="accent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406CEC6-4532-DBA3-38E6-C1ECBC863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8582"/>
                <a:ext cx="10515600" cy="5147881"/>
              </a:xfrm>
              <a:blipFill>
                <a:blip r:embed="rId2"/>
                <a:stretch>
                  <a:fillRect l="-928" t="-2014" b="-11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1C130E76-2F68-49F1-D91A-586A2055238F}"/>
              </a:ext>
            </a:extLst>
          </p:cNvPr>
          <p:cNvSpPr/>
          <p:nvPr/>
        </p:nvSpPr>
        <p:spPr>
          <a:xfrm>
            <a:off x="5551848" y="2929725"/>
            <a:ext cx="403907" cy="403907"/>
          </a:xfrm>
          <a:prstGeom prst="rect">
            <a:avLst/>
          </a:prstGeom>
          <a:solidFill>
            <a:srgbClr val="DEB2B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4A2717D-B27D-293B-44D0-75CE8B4386BD}"/>
              </a:ext>
            </a:extLst>
          </p:cNvPr>
          <p:cNvSpPr/>
          <p:nvPr/>
        </p:nvSpPr>
        <p:spPr>
          <a:xfrm>
            <a:off x="7167476" y="2929725"/>
            <a:ext cx="403907" cy="403907"/>
          </a:xfrm>
          <a:prstGeom prst="rect">
            <a:avLst/>
          </a:prstGeom>
          <a:solidFill>
            <a:srgbClr val="DED4B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C91DA93-52A5-4D2F-BE52-56768A453C3E}"/>
              </a:ext>
            </a:extLst>
          </p:cNvPr>
          <p:cNvSpPr/>
          <p:nvPr/>
        </p:nvSpPr>
        <p:spPr>
          <a:xfrm>
            <a:off x="6359662" y="2929725"/>
            <a:ext cx="403907" cy="403907"/>
          </a:xfrm>
          <a:prstGeom prst="rect">
            <a:avLst/>
          </a:prstGeom>
          <a:solidFill>
            <a:srgbClr val="C8DEB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A0B1A8F-21C5-5933-4F9B-08F372D34AE3}"/>
              </a:ext>
            </a:extLst>
          </p:cNvPr>
          <p:cNvSpPr/>
          <p:nvPr/>
        </p:nvSpPr>
        <p:spPr>
          <a:xfrm>
            <a:off x="4340126" y="2929725"/>
            <a:ext cx="403907" cy="403907"/>
          </a:xfrm>
          <a:prstGeom prst="rect">
            <a:avLst/>
          </a:prstGeom>
          <a:solidFill>
            <a:srgbClr val="B2DEB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447F26E-DA69-7F95-1CC5-9265C5DF0917}"/>
              </a:ext>
            </a:extLst>
          </p:cNvPr>
          <p:cNvSpPr/>
          <p:nvPr/>
        </p:nvSpPr>
        <p:spPr>
          <a:xfrm>
            <a:off x="5955755" y="2929727"/>
            <a:ext cx="403907" cy="403907"/>
          </a:xfrm>
          <a:prstGeom prst="rect">
            <a:avLst/>
          </a:prstGeom>
          <a:solidFill>
            <a:srgbClr val="B2DED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62E7197-8304-6B12-4219-E79689F7B2F9}"/>
              </a:ext>
            </a:extLst>
          </p:cNvPr>
          <p:cNvSpPr/>
          <p:nvPr/>
        </p:nvSpPr>
        <p:spPr>
          <a:xfrm>
            <a:off x="4744033" y="2929725"/>
            <a:ext cx="403907" cy="403907"/>
          </a:xfrm>
          <a:prstGeom prst="rect">
            <a:avLst/>
          </a:prstGeom>
          <a:solidFill>
            <a:srgbClr val="B2BCD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3E9124-9222-F22C-3B2E-F5FBD08ECF2F}"/>
              </a:ext>
            </a:extLst>
          </p:cNvPr>
          <p:cNvSpPr/>
          <p:nvPr/>
        </p:nvSpPr>
        <p:spPr>
          <a:xfrm>
            <a:off x="6763569" y="2929726"/>
            <a:ext cx="403907" cy="403907"/>
          </a:xfrm>
          <a:prstGeom prst="rect">
            <a:avLst/>
          </a:prstGeom>
          <a:solidFill>
            <a:srgbClr val="C9B2D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0D4044-D11C-B266-FE38-39FBF5B5903F}"/>
              </a:ext>
            </a:extLst>
          </p:cNvPr>
          <p:cNvSpPr/>
          <p:nvPr/>
        </p:nvSpPr>
        <p:spPr>
          <a:xfrm>
            <a:off x="5143733" y="2931127"/>
            <a:ext cx="403907" cy="403907"/>
          </a:xfrm>
          <a:prstGeom prst="rect">
            <a:avLst/>
          </a:prstGeom>
          <a:solidFill>
            <a:srgbClr val="DEB2D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E01AFCC-0DB6-4AD1-26AF-555C2D0C80B6}"/>
              </a:ext>
            </a:extLst>
          </p:cNvPr>
          <p:cNvSpPr/>
          <p:nvPr/>
        </p:nvSpPr>
        <p:spPr>
          <a:xfrm>
            <a:off x="4340127" y="5389419"/>
            <a:ext cx="403907" cy="403907"/>
          </a:xfrm>
          <a:prstGeom prst="rect">
            <a:avLst/>
          </a:prstGeom>
          <a:solidFill>
            <a:srgbClr val="DEB2B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F7B8597-FFCE-A554-8252-237831C3305F}"/>
              </a:ext>
            </a:extLst>
          </p:cNvPr>
          <p:cNvSpPr/>
          <p:nvPr/>
        </p:nvSpPr>
        <p:spPr>
          <a:xfrm>
            <a:off x="4744034" y="5389418"/>
            <a:ext cx="403907" cy="403907"/>
          </a:xfrm>
          <a:prstGeom prst="rect">
            <a:avLst/>
          </a:prstGeom>
          <a:solidFill>
            <a:srgbClr val="DED4B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27A6CE8-A9B4-4BC4-C0BD-B4BE7D1A3CDA}"/>
              </a:ext>
            </a:extLst>
          </p:cNvPr>
          <p:cNvSpPr/>
          <p:nvPr/>
        </p:nvSpPr>
        <p:spPr>
          <a:xfrm>
            <a:off x="5147941" y="5389418"/>
            <a:ext cx="403907" cy="403907"/>
          </a:xfrm>
          <a:prstGeom prst="rect">
            <a:avLst/>
          </a:prstGeom>
          <a:solidFill>
            <a:srgbClr val="C8DEB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ED7DBA4-9E2E-E025-3E4F-D4632E826E6E}"/>
              </a:ext>
            </a:extLst>
          </p:cNvPr>
          <p:cNvSpPr/>
          <p:nvPr/>
        </p:nvSpPr>
        <p:spPr>
          <a:xfrm>
            <a:off x="5551848" y="5389418"/>
            <a:ext cx="403907" cy="403907"/>
          </a:xfrm>
          <a:prstGeom prst="rect">
            <a:avLst/>
          </a:prstGeom>
          <a:solidFill>
            <a:srgbClr val="B2DEB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75F3A21-D751-4ACB-02A5-00DB319F1EF2}"/>
              </a:ext>
            </a:extLst>
          </p:cNvPr>
          <p:cNvSpPr/>
          <p:nvPr/>
        </p:nvSpPr>
        <p:spPr>
          <a:xfrm>
            <a:off x="5955755" y="5389418"/>
            <a:ext cx="403907" cy="403907"/>
          </a:xfrm>
          <a:prstGeom prst="rect">
            <a:avLst/>
          </a:prstGeom>
          <a:solidFill>
            <a:srgbClr val="B2DED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3F6F95D-31C3-9364-6D69-9D4EB2C84B98}"/>
              </a:ext>
            </a:extLst>
          </p:cNvPr>
          <p:cNvSpPr/>
          <p:nvPr/>
        </p:nvSpPr>
        <p:spPr>
          <a:xfrm>
            <a:off x="6359662" y="5389418"/>
            <a:ext cx="403907" cy="403907"/>
          </a:xfrm>
          <a:prstGeom prst="rect">
            <a:avLst/>
          </a:prstGeom>
          <a:solidFill>
            <a:srgbClr val="B2BCD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0F35E21-0B9D-9953-F3A5-79A3363B9FB1}"/>
              </a:ext>
            </a:extLst>
          </p:cNvPr>
          <p:cNvSpPr/>
          <p:nvPr/>
        </p:nvSpPr>
        <p:spPr>
          <a:xfrm>
            <a:off x="6763569" y="5389417"/>
            <a:ext cx="403907" cy="403907"/>
          </a:xfrm>
          <a:prstGeom prst="rect">
            <a:avLst/>
          </a:prstGeom>
          <a:solidFill>
            <a:srgbClr val="C9B2D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DB0E6B5-3253-75BF-BF39-1A0E5CBEB3EA}"/>
              </a:ext>
            </a:extLst>
          </p:cNvPr>
          <p:cNvSpPr/>
          <p:nvPr/>
        </p:nvSpPr>
        <p:spPr>
          <a:xfrm>
            <a:off x="7167476" y="5389416"/>
            <a:ext cx="403907" cy="403907"/>
          </a:xfrm>
          <a:prstGeom prst="rect">
            <a:avLst/>
          </a:prstGeom>
          <a:solidFill>
            <a:srgbClr val="DEB2D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4787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59500B1E-B3B7-E7CC-32D0-9048D61B1455}"/>
              </a:ext>
            </a:extLst>
          </p:cNvPr>
          <p:cNvSpPr/>
          <p:nvPr/>
        </p:nvSpPr>
        <p:spPr>
          <a:xfrm>
            <a:off x="2597018" y="4061310"/>
            <a:ext cx="2850540" cy="403907"/>
          </a:xfrm>
          <a:prstGeom prst="rect">
            <a:avLst/>
          </a:prstGeom>
          <a:gradFill flip="none" rotWithShape="1">
            <a:gsLst>
              <a:gs pos="0">
                <a:srgbClr val="DEB2B2"/>
              </a:gs>
              <a:gs pos="80000">
                <a:srgbClr val="B2BCDE"/>
              </a:gs>
              <a:gs pos="60000">
                <a:srgbClr val="B2DEDE"/>
              </a:gs>
              <a:gs pos="40000">
                <a:srgbClr val="C8DEB2"/>
              </a:gs>
              <a:gs pos="20000">
                <a:srgbClr val="DED4B2"/>
              </a:gs>
              <a:gs pos="100000">
                <a:srgbClr val="C9B2DE"/>
              </a:gs>
            </a:gsLst>
            <a:lin ang="0" scaled="1"/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E056517-5CB6-5D90-8F2D-1A3B8C0163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8582"/>
                <a:ext cx="6701393" cy="5022273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One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strategy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for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sorting</a:t>
                </a:r>
                <a:r>
                  <a:rPr lang="de-DE" i="1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dirty="0"/>
                  <a:t>Find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largest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element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dirty="0"/>
                  <a:t> and put </a:t>
                </a:r>
                <a:r>
                  <a:rPr lang="de-DE" dirty="0" err="1"/>
                  <a:t>it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i="1" dirty="0">
                    <a:solidFill>
                      <a:schemeClr val="accent2"/>
                    </a:solidFill>
                  </a:rPr>
                  <a:t>at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position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de-DE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dirty="0" err="1"/>
                  <a:t>Sort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elements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m:rPr>
                        <m:lit/>
                      </m:rPr>
                      <a:rPr lang="de-DE" b="0" i="1" smtClean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i="1" dirty="0">
                    <a:solidFill>
                      <a:schemeClr val="accent2"/>
                    </a:solidFill>
                  </a:rPr>
                  <a:t> recursively</a:t>
                </a:r>
                <a:br>
                  <a:rPr lang="de-DE" i="1" dirty="0">
                    <a:solidFill>
                      <a:schemeClr val="accent2"/>
                    </a:solidFill>
                  </a:rPr>
                </a:br>
                <a:r>
                  <a:rPr lang="de-DE" dirty="0"/>
                  <a:t>(i.e.,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first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elements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array</a:t>
                </a:r>
                <a:r>
                  <a:rPr lang="de-DE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dirty="0"/>
                  <a:t>Return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de-DE" i="1" dirty="0">
                  <a:solidFill>
                    <a:schemeClr val="accent1"/>
                  </a:solidFill>
                </a:endParaRPr>
              </a:p>
              <a:p>
                <a:endParaRPr lang="de-DE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de-DE" i="1" dirty="0">
                  <a:solidFill>
                    <a:schemeClr val="accent1"/>
                  </a:solidFill>
                </a:endParaRPr>
              </a:p>
              <a:p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Paradigm</a:t>
                </a:r>
                <a:r>
                  <a:rPr lang="de-DE" i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An </a:t>
                </a:r>
                <a:r>
                  <a:rPr lang="de-DE" dirty="0" err="1"/>
                  <a:t>algorithm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calls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itself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br>
                  <a:rPr lang="de-DE" i="1" dirty="0">
                    <a:solidFill>
                      <a:schemeClr val="accent1"/>
                    </a:solidFill>
                  </a:rPr>
                </a:br>
                <a:r>
                  <a:rPr lang="de-DE" i="1" dirty="0">
                    <a:solidFill>
                      <a:schemeClr val="accent1"/>
                    </a:solidFill>
                  </a:rPr>
                  <a:t>  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solve</a:t>
                </a:r>
                <a:r>
                  <a:rPr lang="de-DE" dirty="0"/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related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problems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 err="1"/>
                  <a:t>or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subproblems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br>
                  <a:rPr lang="de-DE" i="1" dirty="0">
                    <a:solidFill>
                      <a:schemeClr val="accent1"/>
                    </a:solidFill>
                  </a:rPr>
                </a:br>
                <a:r>
                  <a:rPr lang="de-DE" i="1" dirty="0">
                    <a:solidFill>
                      <a:schemeClr val="accent1"/>
                    </a:solidFill>
                  </a:rPr>
                  <a:t>  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called</a:t>
                </a:r>
                <a:r>
                  <a:rPr lang="de-DE" dirty="0"/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recursive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algorithm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 err="1"/>
                  <a:t>or</a:t>
                </a:r>
                <a:r>
                  <a:rPr lang="de-DE" dirty="0"/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recursion</a:t>
                </a:r>
                <a:r>
                  <a:rPr lang="de-DE" dirty="0"/>
                  <a:t>.</a:t>
                </a:r>
                <a:endParaRPr lang="de-DE" i="1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>
                    <a:solidFill>
                      <a:schemeClr val="accent2"/>
                    </a:solidFill>
                  </a:rPr>
                  <a:t>Base Case: </a:t>
                </a:r>
                <a:r>
                  <a:rPr lang="de-DE" dirty="0"/>
                  <a:t>Trivial </a:t>
                </a:r>
                <a:r>
                  <a:rPr lang="de-DE" dirty="0" err="1"/>
                  <a:t>solution</a:t>
                </a:r>
                <a:r>
                  <a:rPr lang="de-DE" dirty="0"/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without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self-call</a:t>
                </a:r>
                <a:endParaRPr lang="de-DE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E056517-5CB6-5D90-8F2D-1A3B8C0163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8582"/>
                <a:ext cx="6701393" cy="5022273"/>
              </a:xfrm>
              <a:blipFill>
                <a:blip r:embed="rId2"/>
                <a:stretch>
                  <a:fillRect l="-1456" t="-2063" r="-728" b="-24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 6">
            <a:extLst>
              <a:ext uri="{FF2B5EF4-FFF2-40B4-BE49-F238E27FC236}">
                <a16:creationId xmlns:a16="http://schemas.microsoft.com/office/drawing/2014/main" id="{619C545C-4471-6D18-CE0A-FED18AD9206B}"/>
              </a:ext>
            </a:extLst>
          </p:cNvPr>
          <p:cNvSpPr/>
          <p:nvPr/>
        </p:nvSpPr>
        <p:spPr>
          <a:xfrm>
            <a:off x="2597018" y="4061310"/>
            <a:ext cx="3242474" cy="40390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795F81-5C32-3AD6-3E74-E255EAF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Recursive</a:t>
            </a:r>
            <a:r>
              <a:rPr lang="de-DE" dirty="0"/>
              <a:t> Bubble </a:t>
            </a:r>
            <a:r>
              <a:rPr lang="de-DE" dirty="0" err="1"/>
              <a:t>Sort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3B551A82-E5A0-707E-B1FF-2EB707204451}"/>
                  </a:ext>
                </a:extLst>
              </p:cNvPr>
              <p:cNvSpPr/>
              <p:nvPr/>
            </p:nvSpPr>
            <p:spPr>
              <a:xfrm>
                <a:off x="3466540" y="4061310"/>
                <a:ext cx="403907" cy="403907"/>
              </a:xfrm>
              <a:prstGeom prst="rect">
                <a:avLst/>
              </a:prstGeom>
              <a:solidFill>
                <a:srgbClr val="DEB2D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3B551A82-E5A0-707E-B1FF-2EB7072044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540" y="4061310"/>
                <a:ext cx="403907" cy="4039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FDFC80E1-9809-FF0F-F73D-2E5E24BDAB2F}"/>
              </a:ext>
            </a:extLst>
          </p:cNvPr>
          <p:cNvSpPr txBox="1"/>
          <p:nvPr/>
        </p:nvSpPr>
        <p:spPr>
          <a:xfrm>
            <a:off x="7943306" y="1643676"/>
            <a:ext cx="3795976" cy="452431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BubbleSort(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A,n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(n=1)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  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i←1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to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n-1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  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A[i] &gt; A[i+1]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      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swap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(A[i],A[i+1]);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BubbleSort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(A,n-1);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401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22222E-6 L 0.16133 2.22222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74D5A-CEDC-4C3C-0CA7-5B79E7E9E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Recursive</a:t>
            </a:r>
            <a:r>
              <a:rPr lang="de-DE" dirty="0"/>
              <a:t> Bubble </a:t>
            </a:r>
            <a:r>
              <a:rPr lang="de-DE" dirty="0" err="1"/>
              <a:t>Sort</a:t>
            </a:r>
            <a:r>
              <a:rPr lang="de-DE" dirty="0"/>
              <a:t> – Run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3C3DE72-4345-40CE-6282-11E236E65D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3810" y="1468582"/>
                <a:ext cx="7105106" cy="502227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 </a:t>
                </a:r>
                <a:r>
                  <a:rPr lang="de-DE" i="1" dirty="0">
                    <a:solidFill>
                      <a:schemeClr val="accent1"/>
                    </a:solidFill>
                  </a:rPr>
                  <a:t>Run Time:</a:t>
                </a:r>
              </a:p>
              <a:p>
                <a:pPr lvl="1"/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>
                    <a:solidFill>
                      <a:schemeClr val="accent2"/>
                    </a:solidFill>
                  </a:rPr>
                  <a:t> comparisons</a:t>
                </a:r>
              </a:p>
              <a:p>
                <a:pPr lvl="1"/>
                <a:r>
                  <a:rPr lang="de-DE" dirty="0">
                    <a:solidFill>
                      <a:schemeClr val="accent2"/>
                    </a:solidFill>
                  </a:rPr>
                  <a:t> </a:t>
                </a:r>
                <a:r>
                  <a:rPr lang="de-DE" dirty="0" err="1"/>
                  <a:t>potentially</a:t>
                </a:r>
                <a:r>
                  <a:rPr lang="de-DE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i="1" dirty="0">
                    <a:solidFill>
                      <a:schemeClr val="accent2"/>
                    </a:solidFill>
                  </a:rPr>
                  <a:t>swaps</a:t>
                </a:r>
              </a:p>
              <a:p>
                <a:pPr lvl="1"/>
                <a:r>
                  <a:rPr lang="de-DE" dirty="0"/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Recursive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call</a:t>
                </a:r>
                <a:r>
                  <a:rPr lang="de-DE" dirty="0"/>
                  <a:t> 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 Expression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recurrence</a:t>
                </a:r>
                <a:r>
                  <a:rPr lang="de-DE" dirty="0"/>
                  <a:t>:</a:t>
                </a:r>
                <a:br>
                  <a:rPr lang="de-DE" dirty="0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endParaRPr lang="de-DE" dirty="0"/>
              </a:p>
              <a:p>
                <a:r>
                  <a:rPr lang="de-DE" dirty="0"/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Solving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the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recurrence</a:t>
                </a:r>
                <a:r>
                  <a:rPr lang="de-DE" i="1" dirty="0">
                    <a:solidFill>
                      <a:schemeClr val="accent1"/>
                    </a:solidFill>
                  </a:rPr>
                  <a:t>:</a:t>
                </a:r>
              </a:p>
              <a:p>
                <a:pPr lvl="1"/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>
                    <a:solidFill>
                      <a:schemeClr val="accent2"/>
                    </a:solidFill>
                  </a:rPr>
                  <a:t>Insert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recursive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formulation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dirty="0"/>
                  <a:t>a </a:t>
                </a:r>
                <a:r>
                  <a:rPr lang="de-DE" dirty="0" err="1"/>
                  <a:t>few</a:t>
                </a:r>
                <a:r>
                  <a:rPr lang="de-DE" dirty="0"/>
                  <a:t> </a:t>
                </a:r>
                <a:r>
                  <a:rPr lang="de-DE" dirty="0" err="1"/>
                  <a:t>times</a:t>
                </a:r>
                <a:r>
                  <a:rPr lang="de-DE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br>
                  <a:rPr lang="de-DE" b="0" i="1" dirty="0">
                    <a:latin typeface="Cambria Math" panose="02040503050406030204" pitchFamily="18" charset="0"/>
                  </a:rPr>
                </a:b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br>
                  <a:rPr lang="de-DE" b="0" i="1" dirty="0">
                    <a:latin typeface="Cambria Math" panose="02040503050406030204" pitchFamily="18" charset="0"/>
                  </a:rPr>
                </a:b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+2(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−2+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−1+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)=…</m:t>
                      </m:r>
                    </m:oMath>
                  </m:oMathPara>
                </a14:m>
                <a:endParaRPr lang="de-DE" dirty="0"/>
              </a:p>
              <a:p>
                <a:pPr lvl="1"/>
                <a:r>
                  <a:rPr lang="de-DE" dirty="0"/>
                  <a:t> </a:t>
                </a:r>
                <a:r>
                  <a:rPr lang="de-DE" dirty="0" err="1"/>
                  <a:t>Educatedly</a:t>
                </a:r>
                <a:r>
                  <a:rPr lang="de-DE" dirty="0"/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guess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closed</a:t>
                </a:r>
                <a:r>
                  <a:rPr lang="de-DE" i="1" dirty="0">
                    <a:solidFill>
                      <a:schemeClr val="accent2"/>
                    </a:solidFill>
                  </a:rPr>
                  <a:t> form</a:t>
                </a:r>
                <a:r>
                  <a:rPr lang="de-DE" dirty="0"/>
                  <a:t>:</a:t>
                </a:r>
                <a:br>
                  <a:rPr lang="de-DE" b="0" i="1" dirty="0">
                    <a:latin typeface="Cambria Math" panose="02040503050406030204" pitchFamily="18" charset="0"/>
                  </a:rPr>
                </a:b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3C3DE72-4345-40CE-6282-11E236E65D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3810" y="1468582"/>
                <a:ext cx="7105106" cy="5022273"/>
              </a:xfrm>
              <a:blipFill>
                <a:blip r:embed="rId2"/>
                <a:stretch>
                  <a:fillRect l="-1115" t="-24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feld 6">
            <a:extLst>
              <a:ext uri="{FF2B5EF4-FFF2-40B4-BE49-F238E27FC236}">
                <a16:creationId xmlns:a16="http://schemas.microsoft.com/office/drawing/2014/main" id="{C5A7BB56-B9D1-BC93-78AD-C9EAE65E715A}"/>
              </a:ext>
            </a:extLst>
          </p:cNvPr>
          <p:cNvSpPr txBox="1"/>
          <p:nvPr/>
        </p:nvSpPr>
        <p:spPr>
          <a:xfrm>
            <a:off x="7943306" y="1643676"/>
            <a:ext cx="3795976" cy="452431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BubbleSort(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A,n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(n=1)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  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i←1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to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n-1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  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A[i] &gt; A[i+1]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      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swap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(A[i],A[i+1]);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BubbleSort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(A,n-1);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510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A56872-50EF-9D3C-A3C6-811605E8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Recursive</a:t>
            </a:r>
            <a:r>
              <a:rPr lang="de-DE" dirty="0"/>
              <a:t> Bubble </a:t>
            </a:r>
            <a:r>
              <a:rPr lang="de-DE" dirty="0" err="1"/>
              <a:t>Sort</a:t>
            </a:r>
            <a:r>
              <a:rPr lang="de-DE" dirty="0"/>
              <a:t> – Run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7D6C1C8-6561-1AA4-79A2-6B366859EF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8582"/>
                <a:ext cx="6903346" cy="5022273"/>
              </a:xfrm>
            </p:spPr>
            <p:txBody>
              <a:bodyPr>
                <a:normAutofit/>
              </a:bodyPr>
              <a:lstStyle/>
              <a:p>
                <a:r>
                  <a:rPr lang="de-DE" i="1" dirty="0">
                    <a:solidFill>
                      <a:schemeClr val="accent1"/>
                    </a:solidFill>
                  </a:rPr>
                  <a:t> Status Quo: </a:t>
                </a:r>
              </a:p>
              <a:p>
                <a:pPr lvl="1"/>
                <a:r>
                  <a:rPr lang="de-DE" dirty="0"/>
                  <a:t> </a:t>
                </a:r>
                <a:r>
                  <a:rPr lang="de-DE" i="1" dirty="0">
                    <a:solidFill>
                      <a:schemeClr val="accent2"/>
                    </a:solidFill>
                  </a:rPr>
                  <a:t>Given: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 </a:t>
                </a:r>
                <a:r>
                  <a:rPr lang="de-DE" i="1" dirty="0">
                    <a:solidFill>
                      <a:schemeClr val="accent2"/>
                    </a:solidFill>
                  </a:rPr>
                  <a:t>Guess: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de-DE" i="1" dirty="0">
                  <a:solidFill>
                    <a:schemeClr val="accent2"/>
                  </a:solidFill>
                </a:endParaRPr>
              </a:p>
              <a:p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>
                    <a:solidFill>
                      <a:schemeClr val="accent1"/>
                    </a:solidFill>
                  </a:rPr>
                  <a:t>Next Up: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dirty="0" err="1"/>
                  <a:t>Prove</a:t>
                </a:r>
                <a:r>
                  <a:rPr lang="de-DE" dirty="0"/>
                  <a:t> </a:t>
                </a:r>
                <a:r>
                  <a:rPr lang="de-DE" dirty="0" err="1"/>
                  <a:t>inductively</a:t>
                </a:r>
                <a:r>
                  <a:rPr lang="de-DE" dirty="0"/>
                  <a:t>!</a:t>
                </a:r>
              </a:p>
              <a:p>
                <a:pPr lvl="1"/>
                <a:r>
                  <a:rPr lang="de-DE" dirty="0"/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Induction</a:t>
                </a:r>
                <a:r>
                  <a:rPr lang="de-DE" i="1" dirty="0">
                    <a:solidFill>
                      <a:schemeClr val="accent2"/>
                    </a:solidFill>
                  </a:rPr>
                  <a:t> Base:</a:t>
                </a:r>
                <a:r>
                  <a:rPr lang="de-DE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(1)=1(1+1)=2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Induction</a:t>
                </a:r>
                <a:r>
                  <a:rPr lang="de-DE" i="1" dirty="0">
                    <a:solidFill>
                      <a:schemeClr val="accent2"/>
                    </a:solidFill>
                  </a:rPr>
                  <a:t> Hypothesis: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a </a:t>
                </a:r>
                <a:r>
                  <a:rPr lang="de-DE" i="1" dirty="0">
                    <a:solidFill>
                      <a:schemeClr val="accent2"/>
                    </a:solidFill>
                  </a:rPr>
                  <a:t>fixed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Inductive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Step</a:t>
                </a:r>
                <a:r>
                  <a:rPr lang="de-DE" i="1" dirty="0">
                    <a:solidFill>
                      <a:schemeClr val="accent2"/>
                    </a:solidFill>
                  </a:rPr>
                  <a:t>:</a:t>
                </a:r>
              </a:p>
              <a:p>
                <a:pPr marL="457200" lvl="1" indent="0">
                  <a:buNone/>
                </a:pP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de-DE" b="0" dirty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𝐼𝐻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de-DE" b="0" i="1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d>
                        <m:d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</m:t>
                      </m:r>
                    </m:oMath>
                  </m:oMathPara>
                </a14:m>
                <a:endParaRPr lang="de-DE" b="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7D6C1C8-6561-1AA4-79A2-6B366859EF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8582"/>
                <a:ext cx="6903346" cy="5022273"/>
              </a:xfrm>
              <a:blipFill>
                <a:blip r:embed="rId2"/>
                <a:stretch>
                  <a:fillRect l="-1413" t="-20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F9FF5046-08B6-8DB2-B638-73854851C952}"/>
              </a:ext>
            </a:extLst>
          </p:cNvPr>
          <p:cNvSpPr txBox="1"/>
          <p:nvPr/>
        </p:nvSpPr>
        <p:spPr>
          <a:xfrm>
            <a:off x="7943306" y="1643676"/>
            <a:ext cx="3795976" cy="452431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BubbleSort(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A,n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(n=1)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  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i←1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to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n-1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  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A[i] &gt; A[i+1]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      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swap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(A[i],A[i+1]);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BubbleSort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(A,n-1);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761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861CE-D7DD-DA48-B720-898071289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Recursive</a:t>
            </a:r>
            <a:r>
              <a:rPr lang="de-DE" dirty="0"/>
              <a:t> Bubble </a:t>
            </a:r>
            <a:r>
              <a:rPr lang="de-DE" dirty="0" err="1"/>
              <a:t>Sort</a:t>
            </a:r>
            <a:r>
              <a:rPr lang="de-DE" dirty="0"/>
              <a:t> – Correctness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DA6A9DD-2037-AA77-0850-365B89731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8582"/>
                <a:ext cx="6987540" cy="5022273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 </a:t>
                </a:r>
                <a:r>
                  <a:rPr lang="de-DE" i="1" dirty="0">
                    <a:solidFill>
                      <a:schemeClr val="accent1"/>
                    </a:solidFill>
                  </a:rPr>
                  <a:t>Still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to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show</a:t>
                </a:r>
                <a:r>
                  <a:rPr lang="de-DE" i="1" dirty="0">
                    <a:solidFill>
                      <a:schemeClr val="accent1"/>
                    </a:solidFill>
                  </a:rPr>
                  <a:t>:</a:t>
                </a:r>
                <a:r>
                  <a:rPr lang="de-DE" dirty="0"/>
                  <a:t> The </a:t>
                </a:r>
                <a:r>
                  <a:rPr lang="de-DE" dirty="0" err="1"/>
                  <a:t>algorithm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correct</a:t>
                </a:r>
                <a:r>
                  <a:rPr lang="de-DE" dirty="0"/>
                  <a:t>!</a:t>
                </a:r>
              </a:p>
              <a:p>
                <a:r>
                  <a:rPr lang="de-DE" dirty="0"/>
                  <a:t> </a:t>
                </a:r>
                <a:r>
                  <a:rPr lang="de-DE" i="1" dirty="0">
                    <a:solidFill>
                      <a:schemeClr val="accent1"/>
                    </a:solidFill>
                  </a:rPr>
                  <a:t>Definition: </a:t>
                </a:r>
                <a:r>
                  <a:rPr lang="de-DE" dirty="0"/>
                  <a:t>A </a:t>
                </a:r>
                <a:r>
                  <a:rPr lang="de-DE" i="1" dirty="0">
                    <a:solidFill>
                      <a:schemeClr val="accent1"/>
                    </a:solidFill>
                  </a:rPr>
                  <a:t>loop invariant </a:t>
                </a:r>
                <a:r>
                  <a:rPr lang="de-DE" dirty="0" err="1"/>
                  <a:t>is</a:t>
                </a:r>
                <a:r>
                  <a:rPr lang="de-DE" dirty="0"/>
                  <a:t> a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property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br>
                  <a:rPr lang="de-DE" i="1" dirty="0">
                    <a:solidFill>
                      <a:schemeClr val="accent1"/>
                    </a:solidFill>
                  </a:rPr>
                </a:br>
                <a:r>
                  <a:rPr lang="de-DE" i="1" dirty="0">
                    <a:solidFill>
                      <a:schemeClr val="accent1"/>
                    </a:solidFill>
                  </a:rPr>
                  <a:t>  </a:t>
                </a:r>
                <a:r>
                  <a:rPr lang="de-DE" dirty="0" err="1"/>
                  <a:t>which</a:t>
                </a:r>
                <a:r>
                  <a:rPr lang="de-DE" dirty="0"/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remains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true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/>
                  <a:t>it</a:t>
                </a:r>
                <a:r>
                  <a:rPr lang="de-DE" dirty="0"/>
                  <a:t> was </a:t>
                </a:r>
                <a:r>
                  <a:rPr lang="de-DE" dirty="0" err="1"/>
                  <a:t>true</a:t>
                </a:r>
                <a:r>
                  <a:rPr lang="de-DE" dirty="0"/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before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br>
                  <a:rPr lang="de-DE" i="1" dirty="0">
                    <a:solidFill>
                      <a:schemeClr val="accent1"/>
                    </a:solidFill>
                  </a:rPr>
                </a:br>
                <a:r>
                  <a:rPr lang="de-DE" i="1" dirty="0">
                    <a:solidFill>
                      <a:schemeClr val="accent1"/>
                    </a:solidFill>
                  </a:rPr>
                  <a:t> 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entering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loop.</a:t>
                </a:r>
              </a:p>
              <a:p>
                <a:r>
                  <a:rPr lang="de-DE" dirty="0"/>
                  <a:t> </a:t>
                </a:r>
                <a:r>
                  <a:rPr lang="de-DE" dirty="0" err="1"/>
                  <a:t>Useful</a:t>
                </a:r>
                <a:r>
                  <a:rPr lang="de-DE" dirty="0"/>
                  <a:t> </a:t>
                </a:r>
                <a:r>
                  <a:rPr lang="de-DE" dirty="0" err="1"/>
                  <a:t>tool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proving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correctness</a:t>
                </a:r>
                <a:r>
                  <a:rPr lang="de-DE" dirty="0"/>
                  <a:t>!</a:t>
                </a:r>
              </a:p>
              <a:p>
                <a:pPr lvl="1"/>
                <a:r>
                  <a:rPr lang="de-DE" dirty="0"/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Initialisation</a:t>
                </a:r>
                <a:r>
                  <a:rPr lang="de-DE" i="1" dirty="0">
                    <a:solidFill>
                      <a:schemeClr val="accent2"/>
                    </a:solidFill>
                  </a:rPr>
                  <a:t>: </a:t>
                </a:r>
                <a:r>
                  <a:rPr lang="de-DE" dirty="0" err="1"/>
                  <a:t>Establish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invariant </a:t>
                </a:r>
                <a:r>
                  <a:rPr lang="de-DE" dirty="0" err="1"/>
                  <a:t>holds</a:t>
                </a:r>
                <a:r>
                  <a:rPr lang="de-DE" dirty="0"/>
                  <a:t> </a:t>
                </a:r>
                <a:r>
                  <a:rPr lang="de-DE" dirty="0" err="1"/>
                  <a:t>before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loop</a:t>
                </a:r>
              </a:p>
              <a:p>
                <a:pPr lvl="1"/>
                <a:r>
                  <a:rPr lang="de-DE" dirty="0"/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Continuation</a:t>
                </a:r>
                <a:r>
                  <a:rPr lang="de-DE" i="1" dirty="0">
                    <a:solidFill>
                      <a:schemeClr val="accent2"/>
                    </a:solidFill>
                  </a:rPr>
                  <a:t>: </a:t>
                </a:r>
                <a:r>
                  <a:rPr lang="de-DE" dirty="0">
                    <a:solidFill>
                      <a:schemeClr val="tx1"/>
                    </a:solidFill>
                  </a:rPr>
                  <a:t>Show </a:t>
                </a:r>
                <a:r>
                  <a:rPr lang="de-DE" dirty="0" err="1">
                    <a:solidFill>
                      <a:schemeClr val="tx1"/>
                    </a:solidFill>
                  </a:rPr>
                  <a:t>that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the</a:t>
                </a:r>
                <a:r>
                  <a:rPr lang="de-DE" dirty="0">
                    <a:solidFill>
                      <a:schemeClr val="tx1"/>
                    </a:solidFill>
                  </a:rPr>
                  <a:t> loop invariant </a:t>
                </a:r>
                <a:r>
                  <a:rPr lang="de-DE" dirty="0" err="1">
                    <a:solidFill>
                      <a:schemeClr val="tx1"/>
                    </a:solidFill>
                  </a:rPr>
                  <a:t>remains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true</a:t>
                </a:r>
                <a:r>
                  <a:rPr lang="de-DE" dirty="0">
                    <a:solidFill>
                      <a:schemeClr val="tx1"/>
                    </a:solidFill>
                  </a:rPr>
                  <a:t> in </a:t>
                </a:r>
                <a:r>
                  <a:rPr lang="de-DE" dirty="0" err="1">
                    <a:solidFill>
                      <a:schemeClr val="tx1"/>
                    </a:solidFill>
                  </a:rPr>
                  <a:t>the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i="1" dirty="0">
                    <a:solidFill>
                      <a:schemeClr val="tx1"/>
                    </a:solidFill>
                  </a:rPr>
                  <a:t>-</a:t>
                </a:r>
                <a:r>
                  <a:rPr lang="de-DE" dirty="0" err="1">
                    <a:solidFill>
                      <a:schemeClr val="tx1"/>
                    </a:solidFill>
                  </a:rPr>
                  <a:t>th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iteration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assuming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that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it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holds</a:t>
                </a:r>
                <a:r>
                  <a:rPr lang="de-DE" dirty="0">
                    <a:solidFill>
                      <a:schemeClr val="tx1"/>
                    </a:solidFill>
                  </a:rPr>
                  <a:t> after </a:t>
                </a:r>
                <a:r>
                  <a:rPr lang="de-DE" dirty="0" err="1">
                    <a:solidFill>
                      <a:schemeClr val="tx1"/>
                    </a:solidFill>
                  </a:rPr>
                  <a:t>the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de-DE" i="1" dirty="0">
                    <a:solidFill>
                      <a:schemeClr val="tx1"/>
                    </a:solidFill>
                  </a:rPr>
                  <a:t>-</a:t>
                </a:r>
                <a:r>
                  <a:rPr lang="de-DE" dirty="0" err="1">
                    <a:solidFill>
                      <a:schemeClr val="tx1"/>
                    </a:solidFill>
                  </a:rPr>
                  <a:t>th</a:t>
                </a:r>
                <a:r>
                  <a:rPr lang="de-DE" i="1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lang="de-DE" i="1" dirty="0">
                    <a:solidFill>
                      <a:schemeClr val="accent2"/>
                    </a:solidFill>
                  </a:rPr>
                  <a:t> Termination: </a:t>
                </a:r>
                <a:r>
                  <a:rPr lang="de-DE" dirty="0"/>
                  <a:t>Use </a:t>
                </a:r>
                <a:r>
                  <a:rPr lang="de-DE" dirty="0" err="1"/>
                  <a:t>the</a:t>
                </a:r>
                <a:r>
                  <a:rPr lang="de-DE" dirty="0"/>
                  <a:t> loop invariant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remainder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proof</a:t>
                </a:r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DA6A9DD-2037-AA77-0850-365B89731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8582"/>
                <a:ext cx="6987540" cy="5022273"/>
              </a:xfrm>
              <a:blipFill>
                <a:blip r:embed="rId2"/>
                <a:stretch>
                  <a:fillRect l="-1396" t="-2063" r="-5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feld 6">
            <a:extLst>
              <a:ext uri="{FF2B5EF4-FFF2-40B4-BE49-F238E27FC236}">
                <a16:creationId xmlns:a16="http://schemas.microsoft.com/office/drawing/2014/main" id="{62295318-5D29-9FA3-2A9E-7E7C19B3ACC5}"/>
              </a:ext>
            </a:extLst>
          </p:cNvPr>
          <p:cNvSpPr txBox="1"/>
          <p:nvPr/>
        </p:nvSpPr>
        <p:spPr>
          <a:xfrm>
            <a:off x="7943306" y="1643676"/>
            <a:ext cx="3795976" cy="452431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BubbleSort(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A,n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(n=1)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  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i←1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to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n-1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  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A[i] &gt; A[i+1]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      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swap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(A[i],A[i+1]);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BubbleSort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(A,n-1);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944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352B6-E0AC-BA47-4709-E147BC80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Recursive</a:t>
            </a:r>
            <a:r>
              <a:rPr lang="de-DE" dirty="0"/>
              <a:t> Bubble </a:t>
            </a:r>
            <a:r>
              <a:rPr lang="de-DE" dirty="0" err="1"/>
              <a:t>Sort</a:t>
            </a:r>
            <a:r>
              <a:rPr lang="de-DE" dirty="0"/>
              <a:t> – Correctness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ECF7414-DEBC-7A60-7695-D171FFCFD6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8582"/>
                <a:ext cx="7322820" cy="5022273"/>
              </a:xfrm>
            </p:spPr>
            <p:txBody>
              <a:bodyPr/>
              <a:lstStyle/>
              <a:p>
                <a:r>
                  <a:rPr lang="de-DE" dirty="0"/>
                  <a:t> </a:t>
                </a:r>
                <a:r>
                  <a:rPr lang="de-DE" i="1" dirty="0">
                    <a:solidFill>
                      <a:schemeClr val="accent1"/>
                    </a:solidFill>
                  </a:rPr>
                  <a:t>For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our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for</a:t>
                </a:r>
                <a:r>
                  <a:rPr lang="de-DE" i="1" dirty="0">
                    <a:solidFill>
                      <a:schemeClr val="accent1"/>
                    </a:solidFill>
                  </a:rPr>
                  <a:t>-loop:</a:t>
                </a:r>
                <a:r>
                  <a:rPr lang="de-DE" dirty="0"/>
                  <a:t> After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i="1" dirty="0">
                    <a:solidFill>
                      <a:schemeClr val="accent1"/>
                    </a:solidFill>
                  </a:rPr>
                  <a:t>-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th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iteration</a:t>
                </a:r>
                <a:r>
                  <a:rPr lang="de-DE" dirty="0"/>
                  <a:t>, </a:t>
                </a:r>
                <a:r>
                  <a:rPr lang="de-DE" sz="2400" dirty="0">
                    <a:latin typeface="Consolas" panose="020B0609020204030204" pitchFamily="49" charset="0"/>
                  </a:rPr>
                  <a:t>A[i+1]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 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greatest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of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the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first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de-DE" dirty="0" err="1"/>
                  <a:t>elements</a:t>
                </a:r>
                <a:r>
                  <a:rPr lang="de-DE" dirty="0"/>
                  <a:t>.</a:t>
                </a:r>
              </a:p>
              <a:p>
                <a:r>
                  <a:rPr lang="de-DE" dirty="0"/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Initialisation</a:t>
                </a:r>
                <a:r>
                  <a:rPr lang="de-DE" i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 err="1"/>
                  <a:t>Before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first</a:t>
                </a:r>
                <a:r>
                  <a:rPr lang="de-DE" dirty="0"/>
                  <a:t> </a:t>
                </a:r>
                <a:r>
                  <a:rPr lang="de-DE" dirty="0" err="1"/>
                  <a:t>iteration</a:t>
                </a:r>
                <a:r>
                  <a:rPr lang="de-DE" dirty="0"/>
                  <a:t> (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dirty="0"/>
                  <a:t>),</a:t>
                </a:r>
                <a:br>
                  <a:rPr lang="de-DE" dirty="0"/>
                </a:br>
                <a:r>
                  <a:rPr lang="de-DE" dirty="0"/>
                  <a:t>  </a:t>
                </a:r>
                <a:r>
                  <a:rPr lang="de-DE" sz="2400" dirty="0">
                    <a:latin typeface="Consolas" panose="020B0609020204030204" pitchFamily="49" charset="0"/>
                  </a:rPr>
                  <a:t>A[1]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greatest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first</a:t>
                </a:r>
                <a:r>
                  <a:rPr lang="de-DE" dirty="0"/>
                  <a:t> 1 </a:t>
                </a:r>
                <a:r>
                  <a:rPr lang="de-DE" dirty="0" err="1"/>
                  <a:t>elements</a:t>
                </a:r>
                <a:r>
                  <a:rPr lang="de-DE" dirty="0"/>
                  <a:t>.</a:t>
                </a:r>
              </a:p>
              <a:p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Continuation</a:t>
                </a:r>
                <a:r>
                  <a:rPr lang="de-DE" i="1" dirty="0">
                    <a:solidFill>
                      <a:schemeClr val="accent1"/>
                    </a:solidFill>
                  </a:rPr>
                  <a:t>: </a:t>
                </a:r>
              </a:p>
              <a:p>
                <a:pPr lvl="1"/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sz="2200" dirty="0">
                    <a:latin typeface="Consolas" panose="020B0609020204030204" pitchFamily="49" charset="0"/>
                  </a:rPr>
                  <a:t>A[i]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dirty="0">
                    <a:solidFill>
                      <a:schemeClr val="tx1"/>
                    </a:solidFill>
                  </a:rPr>
                  <a:t>is </a:t>
                </a:r>
                <a:r>
                  <a:rPr lang="de-DE" dirty="0" err="1">
                    <a:solidFill>
                      <a:schemeClr val="tx1"/>
                    </a:solidFill>
                  </a:rPr>
                  <a:t>greatest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amongst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the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first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elements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br>
                  <a:rPr lang="de-DE" dirty="0">
                    <a:solidFill>
                      <a:schemeClr val="tx1"/>
                    </a:solidFill>
                  </a:rPr>
                </a:b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by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assumption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of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the</a:t>
                </a:r>
                <a:r>
                  <a:rPr lang="de-DE" i="1" dirty="0">
                    <a:solidFill>
                      <a:schemeClr val="accent2"/>
                    </a:solidFill>
                  </a:rPr>
                  <a:t> invariant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before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the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iteration</a:t>
                </a:r>
                <a:endParaRPr lang="de-DE" i="1" dirty="0">
                  <a:solidFill>
                    <a:schemeClr val="accent2"/>
                  </a:solidFill>
                </a:endParaRPr>
              </a:p>
              <a:p>
                <a:pPr lvl="1"/>
                <a:r>
                  <a:rPr lang="de-DE" dirty="0"/>
                  <a:t> Thus,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either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A[i]</a:t>
                </a:r>
                <a:r>
                  <a:rPr lang="de-DE" sz="2400" dirty="0">
                    <a:solidFill>
                      <a:schemeClr val="accent2"/>
                    </a:solidFill>
                  </a:rPr>
                  <a:t> </a:t>
                </a:r>
                <a:r>
                  <a:rPr lang="de-DE" sz="2400" i="1" dirty="0" err="1">
                    <a:solidFill>
                      <a:schemeClr val="accent2"/>
                    </a:solidFill>
                  </a:rPr>
                  <a:t>or</a:t>
                </a:r>
                <a:r>
                  <a:rPr lang="de-DE" sz="2400" dirty="0">
                    <a:solidFill>
                      <a:schemeClr val="accent2"/>
                    </a:solidFill>
                  </a:rPr>
                  <a:t> </a:t>
                </a:r>
                <a:r>
                  <a:rPr lang="de-DE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A[i+1]</a:t>
                </a:r>
                <a:r>
                  <a:rPr lang="de-DE" sz="2400" dirty="0">
                    <a:solidFill>
                      <a:schemeClr val="accent2"/>
                    </a:solidFill>
                  </a:rPr>
                  <a:t> </a:t>
                </a:r>
                <a:r>
                  <a:rPr lang="de-DE" sz="2400" dirty="0" err="1"/>
                  <a:t>is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greatest</a:t>
                </a:r>
                <a:endParaRPr lang="de-DE" sz="2400" dirty="0"/>
              </a:p>
              <a:p>
                <a:pPr lvl="1"/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We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swap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if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necessary</a:t>
                </a:r>
                <a:r>
                  <a:rPr lang="de-DE" i="1" dirty="0">
                    <a:solidFill>
                      <a:schemeClr val="accent2"/>
                    </a:solidFill>
                  </a:rPr>
                  <a:t>!</a:t>
                </a:r>
              </a:p>
              <a:p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>
                    <a:solidFill>
                      <a:schemeClr val="accent1"/>
                    </a:solidFill>
                  </a:rPr>
                  <a:t>Termination: </a:t>
                </a:r>
                <a:r>
                  <a:rPr lang="de-DE" sz="2400" dirty="0">
                    <a:latin typeface="Consolas" panose="020B0609020204030204" pitchFamily="49" charset="0"/>
                  </a:rPr>
                  <a:t>A[n]</a:t>
                </a:r>
                <a:r>
                  <a:rPr lang="de-DE" sz="2400" dirty="0"/>
                  <a:t> </a:t>
                </a:r>
                <a:r>
                  <a:rPr lang="de-DE" dirty="0" err="1"/>
                  <a:t>is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greatest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element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of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de-DE" i="1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Remainder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of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the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proof</a:t>
                </a:r>
                <a:r>
                  <a:rPr lang="de-DE" i="1" dirty="0">
                    <a:solidFill>
                      <a:schemeClr val="accent2"/>
                    </a:solidFill>
                  </a:rPr>
                  <a:t>: </a:t>
                </a:r>
                <a:r>
                  <a:rPr lang="de-DE" dirty="0" err="1"/>
                  <a:t>Induction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ECF7414-DEBC-7A60-7695-D171FFCFD6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8582"/>
                <a:ext cx="7322820" cy="5022273"/>
              </a:xfrm>
              <a:blipFill>
                <a:blip r:embed="rId3"/>
                <a:stretch>
                  <a:fillRect l="-1332" t="-20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AFE7FB2A-1BBB-7000-E1E5-316D5914F8A9}"/>
              </a:ext>
            </a:extLst>
          </p:cNvPr>
          <p:cNvSpPr txBox="1"/>
          <p:nvPr/>
        </p:nvSpPr>
        <p:spPr>
          <a:xfrm>
            <a:off x="7943306" y="1643676"/>
            <a:ext cx="3795976" cy="452431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BubbleSort(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A,n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(n=1)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  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i←1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to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n-1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  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A[i] &gt; A[i+1]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      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swap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(A[i],A[i+1]);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BubbleSort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(A,n-1);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37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B6443-03F9-BC64-B31A-724596082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Recursive</a:t>
            </a:r>
            <a:r>
              <a:rPr lang="de-DE" dirty="0"/>
              <a:t> vs. Iterative </a:t>
            </a:r>
            <a:r>
              <a:rPr lang="de-DE" dirty="0" err="1"/>
              <a:t>Algorithms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71A57-953E-D2F5-2735-64F084630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i="1" dirty="0">
                <a:solidFill>
                  <a:schemeClr val="accent1"/>
                </a:solidFill>
              </a:rPr>
              <a:t>Iterative </a:t>
            </a:r>
            <a:r>
              <a:rPr lang="de-DE" i="1" dirty="0" err="1">
                <a:solidFill>
                  <a:schemeClr val="accent1"/>
                </a:solidFill>
              </a:rPr>
              <a:t>version</a:t>
            </a:r>
            <a:r>
              <a:rPr lang="de-DE" i="1" dirty="0">
                <a:solidFill>
                  <a:schemeClr val="accent1"/>
                </a:solidFill>
              </a:rPr>
              <a:t>: </a:t>
            </a:r>
            <a:r>
              <a:rPr lang="de-DE" dirty="0" err="1"/>
              <a:t>Recursive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replaced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loop!</a:t>
            </a:r>
          </a:p>
          <a:p>
            <a:r>
              <a:rPr lang="de-DE" dirty="0"/>
              <a:t> Works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i="1" dirty="0" err="1">
                <a:solidFill>
                  <a:schemeClr val="accent1"/>
                </a:solidFill>
              </a:rPr>
              <a:t>signatures</a:t>
            </a:r>
            <a:r>
              <a:rPr lang="de-DE" i="1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accent1"/>
                </a:solidFill>
              </a:rPr>
              <a:t>of</a:t>
            </a:r>
            <a:r>
              <a:rPr lang="de-DE" i="1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accent1"/>
                </a:solidFill>
              </a:rPr>
              <a:t>calls</a:t>
            </a:r>
            <a:r>
              <a:rPr lang="de-DE" i="1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accent1"/>
                </a:solidFill>
              </a:rPr>
              <a:t>are</a:t>
            </a:r>
            <a:r>
              <a:rPr lang="de-DE" i="1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accent1"/>
                </a:solidFill>
              </a:rPr>
              <a:t>known</a:t>
            </a:r>
            <a:r>
              <a:rPr lang="de-DE" i="1" dirty="0">
                <a:solidFill>
                  <a:schemeClr val="accent1"/>
                </a:solidFill>
              </a:rPr>
              <a:t> in </a:t>
            </a:r>
            <a:r>
              <a:rPr lang="de-DE" i="1" dirty="0" err="1">
                <a:solidFill>
                  <a:schemeClr val="accent1"/>
                </a:solidFill>
              </a:rPr>
              <a:t>advance</a:t>
            </a:r>
            <a:r>
              <a:rPr lang="de-DE" dirty="0"/>
              <a:t> </a:t>
            </a:r>
          </a:p>
          <a:p>
            <a:r>
              <a:rPr lang="de-DE" dirty="0"/>
              <a:t> </a:t>
            </a:r>
            <a:r>
              <a:rPr lang="de-DE" i="1" dirty="0">
                <a:solidFill>
                  <a:schemeClr val="accent1"/>
                </a:solidFill>
              </a:rPr>
              <a:t>In </a:t>
            </a:r>
            <a:r>
              <a:rPr lang="de-DE" i="1" dirty="0" err="1">
                <a:solidFill>
                  <a:schemeClr val="accent1"/>
                </a:solidFill>
              </a:rPr>
              <a:t>general</a:t>
            </a:r>
            <a:r>
              <a:rPr lang="de-DE" i="1" dirty="0">
                <a:solidFill>
                  <a:schemeClr val="accent1"/>
                </a:solidFill>
              </a:rPr>
              <a:t>:</a:t>
            </a:r>
            <a:r>
              <a:rPr lang="de-DE" dirty="0"/>
              <a:t> </a:t>
            </a:r>
            <a:r>
              <a:rPr lang="de-DE" dirty="0" err="1"/>
              <a:t>Recursion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i="1" dirty="0" err="1">
                <a:solidFill>
                  <a:schemeClr val="accent1"/>
                </a:solidFill>
              </a:rPr>
              <a:t>more</a:t>
            </a:r>
            <a:r>
              <a:rPr lang="de-DE" i="1" dirty="0">
                <a:solidFill>
                  <a:schemeClr val="accent1"/>
                </a:solidFill>
              </a:rPr>
              <a:t> powerful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iteration</a:t>
            </a:r>
            <a:r>
              <a:rPr lang="de-DE" dirty="0"/>
              <a:t>!</a:t>
            </a:r>
          </a:p>
          <a:p>
            <a:pPr lvl="1"/>
            <a:r>
              <a:rPr lang="de-DE" dirty="0"/>
              <a:t> </a:t>
            </a:r>
            <a:r>
              <a:rPr lang="de-DE" i="1" dirty="0">
                <a:solidFill>
                  <a:schemeClr val="accent2"/>
                </a:solidFill>
              </a:rPr>
              <a:t>Recall:</a:t>
            </a:r>
            <a:r>
              <a:rPr lang="de-DE" dirty="0"/>
              <a:t> </a:t>
            </a:r>
            <a:r>
              <a:rPr lang="de-DE" dirty="0" err="1"/>
              <a:t>Halting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and </a:t>
            </a:r>
            <a:r>
              <a:rPr lang="de-DE" dirty="0" err="1"/>
              <a:t>Incomputability</a:t>
            </a:r>
            <a:endParaRPr lang="de-DE" dirty="0"/>
          </a:p>
          <a:p>
            <a:pPr lvl="1"/>
            <a:r>
              <a:rPr lang="de-DE" dirty="0"/>
              <a:t> But also </a:t>
            </a:r>
            <a:r>
              <a:rPr lang="de-DE" i="1" dirty="0" err="1">
                <a:solidFill>
                  <a:schemeClr val="accent2"/>
                </a:solidFill>
              </a:rPr>
              <a:t>more</a:t>
            </a:r>
            <a:r>
              <a:rPr lang="de-DE" i="1" dirty="0">
                <a:solidFill>
                  <a:schemeClr val="accent2"/>
                </a:solidFill>
              </a:rPr>
              <a:t> </a:t>
            </a:r>
            <a:r>
              <a:rPr lang="de-DE" i="1" dirty="0" err="1">
                <a:solidFill>
                  <a:schemeClr val="accent2"/>
                </a:solidFill>
              </a:rPr>
              <a:t>difficult</a:t>
            </a:r>
            <a:br>
              <a:rPr lang="de-DE" i="1" dirty="0">
                <a:solidFill>
                  <a:schemeClr val="accent2"/>
                </a:solidFill>
              </a:rPr>
            </a:br>
            <a:r>
              <a:rPr lang="de-DE" i="1" dirty="0">
                <a:solidFill>
                  <a:schemeClr val="accent2"/>
                </a:solidFill>
              </a:rPr>
              <a:t>  </a:t>
            </a:r>
            <a:r>
              <a:rPr lang="de-DE" i="1" dirty="0" err="1">
                <a:solidFill>
                  <a:schemeClr val="accent2"/>
                </a:solidFill>
              </a:rPr>
              <a:t>to</a:t>
            </a:r>
            <a:r>
              <a:rPr lang="de-DE" i="1" dirty="0">
                <a:solidFill>
                  <a:schemeClr val="accent2"/>
                </a:solidFill>
              </a:rPr>
              <a:t> </a:t>
            </a:r>
            <a:r>
              <a:rPr lang="de-DE" i="1" dirty="0" err="1">
                <a:solidFill>
                  <a:schemeClr val="accent2"/>
                </a:solidFill>
              </a:rPr>
              <a:t>analyze</a:t>
            </a:r>
            <a:r>
              <a:rPr lang="de-DE" i="1" dirty="0">
                <a:solidFill>
                  <a:schemeClr val="accent2"/>
                </a:solidFill>
              </a:rPr>
              <a:t>, </a:t>
            </a:r>
            <a:r>
              <a:rPr lang="de-DE" i="1" dirty="0" err="1">
                <a:solidFill>
                  <a:schemeClr val="accent2"/>
                </a:solidFill>
              </a:rPr>
              <a:t>implement</a:t>
            </a:r>
            <a:r>
              <a:rPr lang="de-DE" i="1" dirty="0">
                <a:solidFill>
                  <a:schemeClr val="accent2"/>
                </a:solidFill>
              </a:rPr>
              <a:t>,</a:t>
            </a:r>
            <a:br>
              <a:rPr lang="de-DE" i="1" dirty="0">
                <a:solidFill>
                  <a:schemeClr val="accent2"/>
                </a:solidFill>
              </a:rPr>
            </a:br>
            <a:r>
              <a:rPr lang="de-DE" i="1" dirty="0">
                <a:solidFill>
                  <a:schemeClr val="accent2"/>
                </a:solidFill>
              </a:rPr>
              <a:t>  …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9D27C11-0E38-9FDA-C4E3-019253F9E10D}"/>
              </a:ext>
            </a:extLst>
          </p:cNvPr>
          <p:cNvSpPr txBox="1"/>
          <p:nvPr/>
        </p:nvSpPr>
        <p:spPr>
          <a:xfrm>
            <a:off x="8120616" y="2951425"/>
            <a:ext cx="3091669" cy="35394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BubbleSort_rec</a:t>
            </a:r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A,n</a:t>
            </a:r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  </a:t>
            </a:r>
            <a:r>
              <a:rPr lang="de-DE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if</a:t>
            </a:r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(n=1)</a:t>
            </a:r>
          </a:p>
          <a:p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     </a:t>
            </a:r>
            <a:r>
              <a:rPr lang="de-DE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return</a:t>
            </a:r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  </a:t>
            </a:r>
            <a:r>
              <a:rPr lang="de-DE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for</a:t>
            </a:r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i←1 </a:t>
            </a:r>
            <a:r>
              <a:rPr lang="de-DE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to</a:t>
            </a:r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n-1</a:t>
            </a:r>
          </a:p>
          <a:p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     </a:t>
            </a:r>
            <a:r>
              <a:rPr lang="de-DE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if</a:t>
            </a:r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A[i] &gt; A[i+1]</a:t>
            </a:r>
          </a:p>
          <a:p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         </a:t>
            </a:r>
            <a:r>
              <a:rPr lang="de-DE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swap</a:t>
            </a:r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(A[i],A[i+1]);</a:t>
            </a:r>
          </a:p>
          <a:p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  </a:t>
            </a:r>
            <a:r>
              <a:rPr lang="de-DE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BubbleSort</a:t>
            </a:r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(A,n-1);</a:t>
            </a:r>
          </a:p>
          <a:p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  </a:t>
            </a:r>
            <a:r>
              <a:rPr lang="de-DE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return</a:t>
            </a:r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47B242F-6BBF-7A2A-9DA9-C40EF7C30250}"/>
              </a:ext>
            </a:extLst>
          </p:cNvPr>
          <p:cNvSpPr txBox="1"/>
          <p:nvPr/>
        </p:nvSpPr>
        <p:spPr>
          <a:xfrm>
            <a:off x="4612150" y="3382312"/>
            <a:ext cx="3366951" cy="31085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BubbleSort_iter</a:t>
            </a:r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A,n</a:t>
            </a:r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  </a:t>
            </a:r>
            <a:r>
              <a:rPr lang="de-DE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for</a:t>
            </a:r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j←1 </a:t>
            </a:r>
            <a:r>
              <a:rPr lang="de-DE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to</a:t>
            </a:r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n-1</a:t>
            </a:r>
          </a:p>
          <a:p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     </a:t>
            </a:r>
            <a:r>
              <a:rPr lang="de-DE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for</a:t>
            </a:r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i←1 </a:t>
            </a:r>
            <a:r>
              <a:rPr lang="de-DE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to</a:t>
            </a:r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n-j</a:t>
            </a:r>
          </a:p>
          <a:p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        </a:t>
            </a:r>
            <a:r>
              <a:rPr lang="de-DE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if</a:t>
            </a:r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A[i] &gt; A[i+1]</a:t>
            </a:r>
          </a:p>
          <a:p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        {</a:t>
            </a:r>
          </a:p>
          <a:p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            </a:t>
            </a:r>
            <a:r>
              <a:rPr lang="de-DE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swap</a:t>
            </a:r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(A[i],A[j]);</a:t>
            </a:r>
          </a:p>
          <a:p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        }</a:t>
            </a:r>
          </a:p>
          <a:p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  </a:t>
            </a:r>
            <a:r>
              <a:rPr lang="de-DE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return</a:t>
            </a:r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de-DE" sz="1400" dirty="0">
                <a:solidFill>
                  <a:schemeClr val="accent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912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7FDA4DF-89E6-9907-0072-F6162B607978}"/>
              </a:ext>
            </a:extLst>
          </p:cNvPr>
          <p:cNvCxnSpPr>
            <a:cxnSpLocks/>
          </p:cNvCxnSpPr>
          <p:nvPr/>
        </p:nvCxnSpPr>
        <p:spPr>
          <a:xfrm flipH="1">
            <a:off x="3770660" y="3706785"/>
            <a:ext cx="2096588" cy="7334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6149099-3E97-241D-CDB5-AC18230D9823}"/>
              </a:ext>
            </a:extLst>
          </p:cNvPr>
          <p:cNvCxnSpPr>
            <a:cxnSpLocks/>
          </p:cNvCxnSpPr>
          <p:nvPr/>
        </p:nvCxnSpPr>
        <p:spPr>
          <a:xfrm>
            <a:off x="5890293" y="3706785"/>
            <a:ext cx="1997912" cy="7334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FB3BFFAD-9168-BAAA-A2F6-DE3F209EA037}"/>
              </a:ext>
            </a:extLst>
          </p:cNvPr>
          <p:cNvCxnSpPr>
            <a:cxnSpLocks/>
          </p:cNvCxnSpPr>
          <p:nvPr/>
        </p:nvCxnSpPr>
        <p:spPr>
          <a:xfrm flipH="1">
            <a:off x="5791617" y="4844371"/>
            <a:ext cx="2096588" cy="7334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8E025EFF-B23D-89DE-AB18-BBDC586B36A2}"/>
              </a:ext>
            </a:extLst>
          </p:cNvPr>
          <p:cNvCxnSpPr>
            <a:cxnSpLocks/>
          </p:cNvCxnSpPr>
          <p:nvPr/>
        </p:nvCxnSpPr>
        <p:spPr>
          <a:xfrm>
            <a:off x="3859621" y="4853351"/>
            <a:ext cx="1997912" cy="7334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1EF0E235-43FC-7172-52BE-232B4AC8B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Sort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A6952FA-EDDC-E3CB-97A2-121E472342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Another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strategy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for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sorting</a:t>
                </a:r>
                <a:r>
                  <a:rPr lang="de-DE" i="1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dirty="0" err="1"/>
                  <a:t>Sort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>
                    <a:solidFill>
                      <a:schemeClr val="accent2"/>
                    </a:solidFill>
                  </a:rPr>
                  <a:t>first half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/>
                  <a:t>and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>
                    <a:solidFill>
                      <a:schemeClr val="accent2"/>
                    </a:solidFill>
                  </a:rPr>
                  <a:t>second half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independently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dirty="0">
                    <a:solidFill>
                      <a:schemeClr val="tx1"/>
                    </a:solidFill>
                  </a:rPr>
                  <a:t>yielding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DE" dirty="0">
                  <a:solidFill>
                    <a:schemeClr val="accent2"/>
                  </a:solidFill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dirty="0" err="1"/>
                  <a:t>Compare</a:t>
                </a:r>
                <a:r>
                  <a:rPr lang="de-DE" dirty="0"/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first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elements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of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i="1" dirty="0">
                    <a:solidFill>
                      <a:schemeClr val="accent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dirty="0"/>
                  <a:t>and </a:t>
                </a:r>
                <a:r>
                  <a:rPr lang="de-DE" dirty="0" err="1"/>
                  <a:t>move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lesser</a:t>
                </a:r>
                <a:r>
                  <a:rPr lang="de-DE" dirty="0"/>
                  <a:t> in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de-DE" i="1" dirty="0">
                  <a:solidFill>
                    <a:schemeClr val="accent2"/>
                  </a:solidFill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dirty="0"/>
                  <a:t>Repeat</a:t>
                </a:r>
                <a:r>
                  <a:rPr lang="de-DE" dirty="0">
                    <a:solidFill>
                      <a:schemeClr val="accent2"/>
                    </a:solidFill>
                  </a:rPr>
                  <a:t> 2.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until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sorted</a:t>
                </a:r>
                <a:endParaRPr lang="de-DE" i="1" dirty="0">
                  <a:solidFill>
                    <a:schemeClr val="accent2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A6952FA-EDDC-E3CB-97A2-121E47234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0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7795DBCE-CCBA-73CB-2E8C-8036EB2D9019}"/>
              </a:ext>
            </a:extLst>
          </p:cNvPr>
          <p:cNvSpPr/>
          <p:nvPr/>
        </p:nvSpPr>
        <p:spPr>
          <a:xfrm>
            <a:off x="5464763" y="3310725"/>
            <a:ext cx="403907" cy="403907"/>
          </a:xfrm>
          <a:prstGeom prst="rect">
            <a:avLst/>
          </a:prstGeom>
          <a:solidFill>
            <a:srgbClr val="DEB2B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D8FBB89-F706-3CF4-1404-09A4E48D60B9}"/>
              </a:ext>
            </a:extLst>
          </p:cNvPr>
          <p:cNvSpPr/>
          <p:nvPr/>
        </p:nvSpPr>
        <p:spPr>
          <a:xfrm>
            <a:off x="7080391" y="3310725"/>
            <a:ext cx="403907" cy="403907"/>
          </a:xfrm>
          <a:prstGeom prst="rect">
            <a:avLst/>
          </a:prstGeom>
          <a:solidFill>
            <a:srgbClr val="DED4B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28E41D9-6480-AE91-F520-4005668E9317}"/>
              </a:ext>
            </a:extLst>
          </p:cNvPr>
          <p:cNvSpPr/>
          <p:nvPr/>
        </p:nvSpPr>
        <p:spPr>
          <a:xfrm>
            <a:off x="6272577" y="3310725"/>
            <a:ext cx="403907" cy="403907"/>
          </a:xfrm>
          <a:prstGeom prst="rect">
            <a:avLst/>
          </a:prstGeom>
          <a:solidFill>
            <a:srgbClr val="C8DEB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39DDEAA-0FC0-C727-CDEE-2F1E2C4144C2}"/>
              </a:ext>
            </a:extLst>
          </p:cNvPr>
          <p:cNvSpPr/>
          <p:nvPr/>
        </p:nvSpPr>
        <p:spPr>
          <a:xfrm>
            <a:off x="4253041" y="3310725"/>
            <a:ext cx="403907" cy="403907"/>
          </a:xfrm>
          <a:prstGeom prst="rect">
            <a:avLst/>
          </a:prstGeom>
          <a:solidFill>
            <a:srgbClr val="B2DEB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854E624-B454-2BB2-1895-595852176CCC}"/>
              </a:ext>
            </a:extLst>
          </p:cNvPr>
          <p:cNvSpPr/>
          <p:nvPr/>
        </p:nvSpPr>
        <p:spPr>
          <a:xfrm>
            <a:off x="5868670" y="3310727"/>
            <a:ext cx="403907" cy="403907"/>
          </a:xfrm>
          <a:prstGeom prst="rect">
            <a:avLst/>
          </a:prstGeom>
          <a:solidFill>
            <a:srgbClr val="B2DED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DA563B-A3C6-6D09-91FA-EFA2942806F6}"/>
              </a:ext>
            </a:extLst>
          </p:cNvPr>
          <p:cNvSpPr/>
          <p:nvPr/>
        </p:nvSpPr>
        <p:spPr>
          <a:xfrm>
            <a:off x="4656948" y="3310725"/>
            <a:ext cx="403907" cy="403907"/>
          </a:xfrm>
          <a:prstGeom prst="rect">
            <a:avLst/>
          </a:prstGeom>
          <a:solidFill>
            <a:srgbClr val="B2BCD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57E7D82-7A88-E11A-1663-EE733763BF93}"/>
              </a:ext>
            </a:extLst>
          </p:cNvPr>
          <p:cNvSpPr/>
          <p:nvPr/>
        </p:nvSpPr>
        <p:spPr>
          <a:xfrm>
            <a:off x="6676484" y="3310726"/>
            <a:ext cx="403907" cy="403907"/>
          </a:xfrm>
          <a:prstGeom prst="rect">
            <a:avLst/>
          </a:prstGeom>
          <a:solidFill>
            <a:srgbClr val="C9B2D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9FFCC33-0EBD-4F1F-D1EA-5A98391AF265}"/>
              </a:ext>
            </a:extLst>
          </p:cNvPr>
          <p:cNvSpPr/>
          <p:nvPr/>
        </p:nvSpPr>
        <p:spPr>
          <a:xfrm>
            <a:off x="5056648" y="3312127"/>
            <a:ext cx="403907" cy="403907"/>
          </a:xfrm>
          <a:prstGeom prst="rect">
            <a:avLst/>
          </a:prstGeom>
          <a:solidFill>
            <a:srgbClr val="DEB2D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BE94EEA-37F4-5C2A-5610-E13D87C895D3}"/>
              </a:ext>
            </a:extLst>
          </p:cNvPr>
          <p:cNvSpPr/>
          <p:nvPr/>
        </p:nvSpPr>
        <p:spPr>
          <a:xfrm>
            <a:off x="3045527" y="4441597"/>
            <a:ext cx="403907" cy="403907"/>
          </a:xfrm>
          <a:prstGeom prst="rect">
            <a:avLst/>
          </a:prstGeom>
          <a:solidFill>
            <a:srgbClr val="DEB2B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832EB72-2C71-C9CD-B897-E74EFBB4C54E}"/>
              </a:ext>
            </a:extLst>
          </p:cNvPr>
          <p:cNvSpPr/>
          <p:nvPr/>
        </p:nvSpPr>
        <p:spPr>
          <a:xfrm>
            <a:off x="3449434" y="4441597"/>
            <a:ext cx="403907" cy="403907"/>
          </a:xfrm>
          <a:prstGeom prst="rect">
            <a:avLst/>
          </a:prstGeom>
          <a:solidFill>
            <a:srgbClr val="B2DEB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EE06E66-EF9E-B76C-AD22-3078CE9D140E}"/>
              </a:ext>
            </a:extLst>
          </p:cNvPr>
          <p:cNvSpPr/>
          <p:nvPr/>
        </p:nvSpPr>
        <p:spPr>
          <a:xfrm>
            <a:off x="3853341" y="4441597"/>
            <a:ext cx="403907" cy="403907"/>
          </a:xfrm>
          <a:prstGeom prst="rect">
            <a:avLst/>
          </a:prstGeom>
          <a:solidFill>
            <a:srgbClr val="B2BCD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D44643B-38E8-6B7B-79BB-E80FE88A5EA9}"/>
              </a:ext>
            </a:extLst>
          </p:cNvPr>
          <p:cNvSpPr/>
          <p:nvPr/>
        </p:nvSpPr>
        <p:spPr>
          <a:xfrm>
            <a:off x="4253041" y="4442999"/>
            <a:ext cx="403907" cy="403907"/>
          </a:xfrm>
          <a:prstGeom prst="rect">
            <a:avLst/>
          </a:prstGeom>
          <a:solidFill>
            <a:srgbClr val="DEB2D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31BD18F-7E76-8823-5D3F-4CF79942F8A3}"/>
              </a:ext>
            </a:extLst>
          </p:cNvPr>
          <p:cNvSpPr/>
          <p:nvPr/>
        </p:nvSpPr>
        <p:spPr>
          <a:xfrm>
            <a:off x="7080391" y="4441371"/>
            <a:ext cx="403907" cy="403907"/>
          </a:xfrm>
          <a:prstGeom prst="rect">
            <a:avLst/>
          </a:prstGeom>
          <a:solidFill>
            <a:srgbClr val="DED4B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EA5D19F-AB80-B8E5-E03E-A204290A2F60}"/>
              </a:ext>
            </a:extLst>
          </p:cNvPr>
          <p:cNvSpPr/>
          <p:nvPr/>
        </p:nvSpPr>
        <p:spPr>
          <a:xfrm>
            <a:off x="7484298" y="4441370"/>
            <a:ext cx="403907" cy="403907"/>
          </a:xfrm>
          <a:prstGeom prst="rect">
            <a:avLst/>
          </a:prstGeom>
          <a:solidFill>
            <a:srgbClr val="C8DEB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48E5F92-E6F4-3A2C-0146-B76B56180818}"/>
              </a:ext>
            </a:extLst>
          </p:cNvPr>
          <p:cNvSpPr/>
          <p:nvPr/>
        </p:nvSpPr>
        <p:spPr>
          <a:xfrm>
            <a:off x="7888205" y="4441369"/>
            <a:ext cx="403907" cy="403907"/>
          </a:xfrm>
          <a:prstGeom prst="rect">
            <a:avLst/>
          </a:prstGeom>
          <a:solidFill>
            <a:srgbClr val="B2DED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CEA9F40-F0F6-51DF-40AF-A5D2A912A1DC}"/>
              </a:ext>
            </a:extLst>
          </p:cNvPr>
          <p:cNvSpPr/>
          <p:nvPr/>
        </p:nvSpPr>
        <p:spPr>
          <a:xfrm>
            <a:off x="8292112" y="4441368"/>
            <a:ext cx="403907" cy="403907"/>
          </a:xfrm>
          <a:prstGeom prst="rect">
            <a:avLst/>
          </a:prstGeom>
          <a:solidFill>
            <a:srgbClr val="C9B2D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3036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33333E-6 L 0.09908 0.1717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L -0.19922 0.1717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61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33333E-6 L -0.19883 0.1717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0.16523 0.1717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55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-0.16693 0.1717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46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33333E-6 L 0.19818 0.1717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L -0.13268 0.1717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1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81481E-6 L 0.23165 0.17153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76" y="8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61972EB-F1BF-9950-CC9E-7BBCBC1AEB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8582"/>
                <a:ext cx="6246412" cy="5022273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Paradigm</a:t>
                </a:r>
                <a:r>
                  <a:rPr lang="de-DE" i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A </a:t>
                </a:r>
                <a:r>
                  <a:rPr lang="de-DE" i="1" dirty="0">
                    <a:solidFill>
                      <a:schemeClr val="accent1"/>
                    </a:solidFill>
                  </a:rPr>
                  <a:t>divide-and-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conquer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br>
                  <a:rPr lang="de-DE" i="1" dirty="0">
                    <a:solidFill>
                      <a:schemeClr val="accent1"/>
                    </a:solidFill>
                  </a:rPr>
                </a:br>
                <a:r>
                  <a:rPr lang="de-DE" i="1" dirty="0">
                    <a:solidFill>
                      <a:schemeClr val="accent1"/>
                    </a:solidFill>
                  </a:rPr>
                  <a:t> 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algorithm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a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recursive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algorithm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  </a:t>
                </a:r>
                <a:r>
                  <a:rPr lang="de-DE" dirty="0" err="1"/>
                  <a:t>constructs</a:t>
                </a:r>
                <a:r>
                  <a:rPr lang="de-DE" dirty="0"/>
                  <a:t> a </a:t>
                </a:r>
                <a:r>
                  <a:rPr lang="de-DE" dirty="0" err="1"/>
                  <a:t>solution</a:t>
                </a:r>
                <a:r>
                  <a:rPr lang="de-DE" dirty="0"/>
                  <a:t> </a:t>
                </a:r>
                <a:r>
                  <a:rPr lang="de-DE" dirty="0" err="1"/>
                  <a:t>based</a:t>
                </a:r>
                <a:r>
                  <a:rPr lang="de-DE" dirty="0"/>
                  <a:t> on </a:t>
                </a:r>
                <a:r>
                  <a:rPr lang="de-DE" i="1" dirty="0">
                    <a:solidFill>
                      <a:schemeClr val="accent1"/>
                    </a:solidFill>
                  </a:rPr>
                  <a:t>optimal </a:t>
                </a:r>
                <a:br>
                  <a:rPr lang="de-DE" i="1" dirty="0">
                    <a:solidFill>
                      <a:schemeClr val="accent1"/>
                    </a:solidFill>
                  </a:rPr>
                </a:br>
                <a:r>
                  <a:rPr lang="de-DE" i="1" dirty="0">
                    <a:solidFill>
                      <a:schemeClr val="accent1"/>
                    </a:solidFill>
                  </a:rPr>
                  <a:t> 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recursively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constructed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subsolutions</a:t>
                </a:r>
                <a:r>
                  <a:rPr lang="de-DE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de-DE" i="1" dirty="0">
                    <a:solidFill>
                      <a:schemeClr val="accent1"/>
                    </a:solidFill>
                  </a:rPr>
                  <a:t> Correctness (Sketch)</a:t>
                </a:r>
              </a:p>
              <a:p>
                <a:pPr lvl="1"/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 err="1"/>
                  <a:t>Prove</a:t>
                </a:r>
                <a:r>
                  <a:rPr lang="de-DE" dirty="0"/>
                  <a:t> </a:t>
                </a:r>
                <a:r>
                  <a:rPr lang="de-DE" dirty="0" err="1"/>
                  <a:t>correctness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merge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phase</a:t>
                </a:r>
                <a:r>
                  <a:rPr lang="de-DE" i="1" dirty="0">
                    <a:solidFill>
                      <a:schemeClr val="accent2"/>
                    </a:solidFill>
                  </a:rPr>
                  <a:t> via </a:t>
                </a:r>
                <a:br>
                  <a:rPr lang="de-DE" i="1" dirty="0">
                    <a:solidFill>
                      <a:schemeClr val="accent2"/>
                    </a:solidFill>
                  </a:rPr>
                </a:br>
                <a:r>
                  <a:rPr lang="de-DE" i="1" dirty="0">
                    <a:solidFill>
                      <a:schemeClr val="accent2"/>
                    </a:solidFill>
                  </a:rPr>
                  <a:t>  invariant</a:t>
                </a:r>
              </a:p>
              <a:p>
                <a:pPr lvl="1"/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Induction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dirty="0">
                    <a:solidFill>
                      <a:schemeClr val="tx1"/>
                    </a:solidFill>
                  </a:rPr>
                  <a:t>on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(</a:t>
                </a:r>
                <a:r>
                  <a:rPr lang="de-DE" dirty="0" err="1">
                    <a:solidFill>
                      <a:schemeClr val="tx1"/>
                    </a:solidFill>
                  </a:rPr>
                  <a:t>assume</a:t>
                </a:r>
                <a:r>
                  <a:rPr lang="de-DE" dirty="0">
                    <a:solidFill>
                      <a:schemeClr val="tx1"/>
                    </a:solidFill>
                  </a:rPr>
                  <a:t> power </a:t>
                </a:r>
                <a:r>
                  <a:rPr lang="de-DE" dirty="0" err="1">
                    <a:solidFill>
                      <a:schemeClr val="tx1"/>
                    </a:solidFill>
                  </a:rPr>
                  <a:t>of</a:t>
                </a:r>
                <a:r>
                  <a:rPr lang="de-DE" dirty="0">
                    <a:solidFill>
                      <a:schemeClr val="tx1"/>
                    </a:solidFill>
                  </a:rPr>
                  <a:t> 2)</a:t>
                </a:r>
                <a:endParaRPr lang="de-DE" dirty="0">
                  <a:solidFill>
                    <a:schemeClr val="accent2"/>
                  </a:solidFill>
                </a:endParaRPr>
              </a:p>
              <a:p>
                <a:r>
                  <a:rPr lang="de-DE" i="1" dirty="0">
                    <a:solidFill>
                      <a:schemeClr val="accent1"/>
                    </a:solidFill>
                  </a:rPr>
                  <a:t> Run Time: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i="1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/>
                  <a:t>Solvable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i="1" dirty="0">
                    <a:solidFill>
                      <a:schemeClr val="accent2"/>
                    </a:solidFill>
                  </a:rPr>
                  <a:t>Master Theorem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61972EB-F1BF-9950-CC9E-7BBCBC1AE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8582"/>
                <a:ext cx="6246412" cy="5022273"/>
              </a:xfrm>
              <a:blipFill>
                <a:blip r:embed="rId3"/>
                <a:stretch>
                  <a:fillRect l="-1563" t="-2063" r="-19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D6D92174-35F8-3320-0265-86EA46690984}"/>
              </a:ext>
            </a:extLst>
          </p:cNvPr>
          <p:cNvSpPr txBox="1"/>
          <p:nvPr/>
        </p:nvSpPr>
        <p:spPr>
          <a:xfrm>
            <a:off x="7282685" y="190502"/>
            <a:ext cx="4071115" cy="646330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MergeSort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(n=1)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  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S1←MergeSort(A[1,…,n/2]);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S2←MergeSort(A[n/2+1,…,n]);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i1,i2 ← 1;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(i←1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to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{  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  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(S1[i1] &lt; S2[i2])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       S[i] = S1[i1];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       i1 = i1+1;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  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else</a:t>
            </a:r>
            <a:endParaRPr lang="de-DE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       S[i] = S2[i2];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       i2 = i2+1;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  </a:t>
            </a:r>
            <a:r>
              <a:rPr lang="de-DE" dirty="0" err="1">
                <a:solidFill>
                  <a:schemeClr val="accent4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chemeClr val="accent4"/>
                </a:solidFill>
                <a:latin typeface="Consolas" panose="020B0609020204030204" pitchFamily="49" charset="0"/>
              </a:rPr>
              <a:t> S;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372621B1-CCB6-9FEB-EA39-E6BE6E6AD529}"/>
              </a:ext>
            </a:extLst>
          </p:cNvPr>
          <p:cNvSpPr txBox="1">
            <a:spLocks/>
          </p:cNvSpPr>
          <p:nvPr/>
        </p:nvSpPr>
        <p:spPr>
          <a:xfrm>
            <a:off x="838200" y="241537"/>
            <a:ext cx="10515600" cy="789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Sort</a:t>
            </a:r>
            <a:r>
              <a:rPr lang="de-DE" dirty="0"/>
              <a:t> – Analysis </a:t>
            </a:r>
          </a:p>
        </p:txBody>
      </p:sp>
    </p:spTree>
    <p:extLst>
      <p:ext uri="{BB962C8B-B14F-4D97-AF65-F5344CB8AC3E}">
        <p14:creationId xmlns:p14="http://schemas.microsoft.com/office/powerpoint/2010/main" val="413787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5C8D5-53B7-7674-A161-295C39237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537"/>
            <a:ext cx="10515600" cy="789465"/>
          </a:xfrm>
        </p:spPr>
        <p:txBody>
          <a:bodyPr anchor="ctr">
            <a:normAutofit/>
          </a:bodyPr>
          <a:lstStyle/>
          <a:p>
            <a:r>
              <a:rPr lang="de-DE" dirty="0" err="1"/>
              <a:t>Algorithmic</a:t>
            </a:r>
            <a:r>
              <a:rPr lang="de-DE" dirty="0"/>
              <a:t> Revolution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266E781-7DCF-D2D7-0DA8-C10893D5054C}"/>
              </a:ext>
            </a:extLst>
          </p:cNvPr>
          <p:cNvSpPr/>
          <p:nvPr/>
        </p:nvSpPr>
        <p:spPr>
          <a:xfrm>
            <a:off x="838200" y="1470666"/>
            <a:ext cx="10515600" cy="1056442"/>
          </a:xfrm>
          <a:prstGeom prst="roundRect">
            <a:avLst>
              <a:gd name="adj" fmla="val 1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sp>
        <p:nvSpPr>
          <p:cNvPr id="7" name="Rechteck 6" descr="Head with Gears">
            <a:extLst>
              <a:ext uri="{FF2B5EF4-FFF2-40B4-BE49-F238E27FC236}">
                <a16:creationId xmlns:a16="http://schemas.microsoft.com/office/drawing/2014/main" id="{A88E56F2-AE24-571E-1A76-DB6EAD70A2B8}"/>
              </a:ext>
            </a:extLst>
          </p:cNvPr>
          <p:cNvSpPr/>
          <p:nvPr/>
        </p:nvSpPr>
        <p:spPr>
          <a:xfrm>
            <a:off x="1157773" y="1708366"/>
            <a:ext cx="581043" cy="58104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2772D61E-6167-D3A3-C265-0E716D568E05}"/>
              </a:ext>
            </a:extLst>
          </p:cNvPr>
          <p:cNvSpPr/>
          <p:nvPr/>
        </p:nvSpPr>
        <p:spPr>
          <a:xfrm>
            <a:off x="2058391" y="1470666"/>
            <a:ext cx="9295408" cy="1056442"/>
          </a:xfrm>
          <a:custGeom>
            <a:avLst/>
            <a:gdLst>
              <a:gd name="connsiteX0" fmla="*/ 0 w 9295408"/>
              <a:gd name="connsiteY0" fmla="*/ 0 h 1056442"/>
              <a:gd name="connsiteX1" fmla="*/ 9295408 w 9295408"/>
              <a:gd name="connsiteY1" fmla="*/ 0 h 1056442"/>
              <a:gd name="connsiteX2" fmla="*/ 9295408 w 9295408"/>
              <a:gd name="connsiteY2" fmla="*/ 1056442 h 1056442"/>
              <a:gd name="connsiteX3" fmla="*/ 0 w 9295408"/>
              <a:gd name="connsiteY3" fmla="*/ 1056442 h 1056442"/>
              <a:gd name="connsiteX4" fmla="*/ 0 w 9295408"/>
              <a:gd name="connsiteY4" fmla="*/ 0 h 1056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5408" h="1056442">
                <a:moveTo>
                  <a:pt x="0" y="0"/>
                </a:moveTo>
                <a:lnTo>
                  <a:pt x="9295408" y="0"/>
                </a:lnTo>
                <a:lnTo>
                  <a:pt x="9295408" y="1056442"/>
                </a:lnTo>
                <a:lnTo>
                  <a:pt x="0" y="105644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807" tIns="111807" rIns="111807" bIns="111807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200" kern="1200" dirty="0"/>
              <a:t>KIND OF NEW: 	Machines </a:t>
            </a:r>
            <a:r>
              <a:rPr lang="de-DE" sz="2200" kern="1200" dirty="0" err="1"/>
              <a:t>learn</a:t>
            </a:r>
            <a:r>
              <a:rPr lang="de-DE" sz="2200" kern="1200" dirty="0"/>
              <a:t> </a:t>
            </a:r>
            <a:r>
              <a:rPr lang="de-DE" sz="2200" kern="1200" dirty="0" err="1"/>
              <a:t>algorithms</a:t>
            </a:r>
            <a:r>
              <a:rPr lang="de-DE" sz="2200" kern="1200" dirty="0"/>
              <a:t> </a:t>
            </a:r>
            <a:r>
              <a:rPr lang="de-DE" sz="2200" kern="1200" dirty="0" err="1"/>
              <a:t>based</a:t>
            </a:r>
            <a:r>
              <a:rPr lang="de-DE" sz="2200" kern="1200" dirty="0"/>
              <a:t> on </a:t>
            </a:r>
            <a:r>
              <a:rPr lang="de-DE" sz="2200" kern="1200" dirty="0" err="1"/>
              <a:t>information</a:t>
            </a:r>
            <a:r>
              <a:rPr lang="de-DE" sz="2200" kern="1200" dirty="0"/>
              <a:t> </a:t>
            </a:r>
            <a:r>
              <a:rPr lang="de-DE" sz="2200" kern="1200" dirty="0" err="1"/>
              <a:t>without</a:t>
            </a:r>
            <a:r>
              <a:rPr lang="de-DE" sz="2200" kern="1200" dirty="0"/>
              <a:t> </a:t>
            </a:r>
            <a:br>
              <a:rPr lang="de-DE" sz="2200" kern="1200" dirty="0"/>
            </a:br>
            <a:r>
              <a:rPr lang="de-DE" sz="2200" kern="1200" dirty="0"/>
              <a:t>		explicit </a:t>
            </a:r>
            <a:r>
              <a:rPr lang="de-DE" sz="2200" kern="1200" dirty="0" err="1"/>
              <a:t>instructions</a:t>
            </a:r>
            <a:endParaRPr lang="en-US" sz="2200" kern="1200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7E2A4AC2-3529-225E-3286-A610DEB18888}"/>
              </a:ext>
            </a:extLst>
          </p:cNvPr>
          <p:cNvSpPr/>
          <p:nvPr/>
        </p:nvSpPr>
        <p:spPr>
          <a:xfrm>
            <a:off x="838200" y="2791220"/>
            <a:ext cx="10515600" cy="1056442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sp>
        <p:nvSpPr>
          <p:cNvPr id="10" name="Rechteck 9" descr="Labyrinth">
            <a:extLst>
              <a:ext uri="{FF2B5EF4-FFF2-40B4-BE49-F238E27FC236}">
                <a16:creationId xmlns:a16="http://schemas.microsoft.com/office/drawing/2014/main" id="{618262FD-AD82-FDE5-2497-D49EEA00E29E}"/>
              </a:ext>
            </a:extLst>
          </p:cNvPr>
          <p:cNvSpPr/>
          <p:nvPr/>
        </p:nvSpPr>
        <p:spPr>
          <a:xfrm>
            <a:off x="1157773" y="3028919"/>
            <a:ext cx="581043" cy="58104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D2097C6F-E7F0-9991-200A-5BD19011B4A1}"/>
              </a:ext>
            </a:extLst>
          </p:cNvPr>
          <p:cNvSpPr/>
          <p:nvPr/>
        </p:nvSpPr>
        <p:spPr>
          <a:xfrm>
            <a:off x="2058391" y="2791220"/>
            <a:ext cx="9295408" cy="1056442"/>
          </a:xfrm>
          <a:custGeom>
            <a:avLst/>
            <a:gdLst>
              <a:gd name="connsiteX0" fmla="*/ 0 w 9295408"/>
              <a:gd name="connsiteY0" fmla="*/ 0 h 1056442"/>
              <a:gd name="connsiteX1" fmla="*/ 9295408 w 9295408"/>
              <a:gd name="connsiteY1" fmla="*/ 0 h 1056442"/>
              <a:gd name="connsiteX2" fmla="*/ 9295408 w 9295408"/>
              <a:gd name="connsiteY2" fmla="*/ 1056442 h 1056442"/>
              <a:gd name="connsiteX3" fmla="*/ 0 w 9295408"/>
              <a:gd name="connsiteY3" fmla="*/ 1056442 h 1056442"/>
              <a:gd name="connsiteX4" fmla="*/ 0 w 9295408"/>
              <a:gd name="connsiteY4" fmla="*/ 0 h 1056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5408" h="1056442">
                <a:moveTo>
                  <a:pt x="0" y="0"/>
                </a:moveTo>
                <a:lnTo>
                  <a:pt x="9295408" y="0"/>
                </a:lnTo>
                <a:lnTo>
                  <a:pt x="9295408" y="1056442"/>
                </a:lnTo>
                <a:lnTo>
                  <a:pt x="0" y="105644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807" tIns="111807" rIns="111807" bIns="111807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200" i="1" kern="1200"/>
              <a:t>Even difficult problems can be solved that way!</a:t>
            </a:r>
            <a:endParaRPr lang="en-US" sz="2200" kern="120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FD55477-E702-4107-9209-4BFD0A8B6E2E}"/>
              </a:ext>
            </a:extLst>
          </p:cNvPr>
          <p:cNvSpPr/>
          <p:nvPr/>
        </p:nvSpPr>
        <p:spPr>
          <a:xfrm>
            <a:off x="838200" y="4111773"/>
            <a:ext cx="10515600" cy="1056442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sp>
        <p:nvSpPr>
          <p:cNvPr id="13" name="Rechteck 12" descr="Zahnräder">
            <a:extLst>
              <a:ext uri="{FF2B5EF4-FFF2-40B4-BE49-F238E27FC236}">
                <a16:creationId xmlns:a16="http://schemas.microsoft.com/office/drawing/2014/main" id="{1452B890-4C78-0AE2-10F8-283D28719620}"/>
              </a:ext>
            </a:extLst>
          </p:cNvPr>
          <p:cNvSpPr/>
          <p:nvPr/>
        </p:nvSpPr>
        <p:spPr>
          <a:xfrm>
            <a:off x="1157773" y="4349473"/>
            <a:ext cx="581043" cy="58104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1E707DBF-AD90-5E86-FCD4-DB77DF7083EB}"/>
              </a:ext>
            </a:extLst>
          </p:cNvPr>
          <p:cNvSpPr/>
          <p:nvPr/>
        </p:nvSpPr>
        <p:spPr>
          <a:xfrm>
            <a:off x="2058391" y="4111773"/>
            <a:ext cx="9295408" cy="1056442"/>
          </a:xfrm>
          <a:custGeom>
            <a:avLst/>
            <a:gdLst>
              <a:gd name="connsiteX0" fmla="*/ 0 w 9295408"/>
              <a:gd name="connsiteY0" fmla="*/ 0 h 1056442"/>
              <a:gd name="connsiteX1" fmla="*/ 9295408 w 9295408"/>
              <a:gd name="connsiteY1" fmla="*/ 0 h 1056442"/>
              <a:gd name="connsiteX2" fmla="*/ 9295408 w 9295408"/>
              <a:gd name="connsiteY2" fmla="*/ 1056442 h 1056442"/>
              <a:gd name="connsiteX3" fmla="*/ 0 w 9295408"/>
              <a:gd name="connsiteY3" fmla="*/ 1056442 h 1056442"/>
              <a:gd name="connsiteX4" fmla="*/ 0 w 9295408"/>
              <a:gd name="connsiteY4" fmla="*/ 0 h 1056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5408" h="1056442">
                <a:moveTo>
                  <a:pt x="0" y="0"/>
                </a:moveTo>
                <a:lnTo>
                  <a:pt x="9295408" y="0"/>
                </a:lnTo>
                <a:lnTo>
                  <a:pt x="9295408" y="1056442"/>
                </a:lnTo>
                <a:lnTo>
                  <a:pt x="0" y="105644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807" tIns="111807" rIns="111807" bIns="111807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200" i="1" kern="1200" dirty="0" err="1"/>
              <a:t>Application</a:t>
            </a:r>
            <a:r>
              <a:rPr lang="de-DE" sz="2200" i="1" kern="1200" dirty="0"/>
              <a:t> </a:t>
            </a:r>
            <a:r>
              <a:rPr lang="de-DE" sz="2200" i="1" kern="1200" dirty="0" err="1"/>
              <a:t>scenarios</a:t>
            </a:r>
            <a:r>
              <a:rPr lang="de-DE" sz="2200" i="1" kern="1200" dirty="0"/>
              <a:t> </a:t>
            </a:r>
            <a:r>
              <a:rPr lang="de-DE" sz="2200" i="1" kern="1200" dirty="0" err="1"/>
              <a:t>where</a:t>
            </a:r>
            <a:r>
              <a:rPr lang="de-DE" sz="2200" i="1" kern="1200" dirty="0"/>
              <a:t> </a:t>
            </a:r>
            <a:r>
              <a:rPr lang="de-DE" sz="2200" i="1" kern="1200" dirty="0" err="1"/>
              <a:t>the</a:t>
            </a:r>
            <a:r>
              <a:rPr lang="de-DE" sz="2200" i="1" kern="1200" dirty="0"/>
              <a:t> </a:t>
            </a:r>
            <a:r>
              <a:rPr lang="de-DE" sz="2200" i="1" kern="1200" dirty="0" err="1"/>
              <a:t>definition</a:t>
            </a:r>
            <a:r>
              <a:rPr lang="de-DE" sz="2200" i="1" kern="1200" dirty="0"/>
              <a:t> </a:t>
            </a:r>
            <a:r>
              <a:rPr lang="de-DE" sz="2200" i="1" kern="1200" dirty="0" err="1"/>
              <a:t>is</a:t>
            </a:r>
            <a:r>
              <a:rPr lang="de-DE" sz="2200" i="1" kern="1200" dirty="0"/>
              <a:t> </a:t>
            </a:r>
            <a:r>
              <a:rPr lang="de-DE" sz="2200" i="1" kern="1200" dirty="0" err="1"/>
              <a:t>fuzzy</a:t>
            </a:r>
            <a:r>
              <a:rPr lang="de-DE" sz="2200" i="1" kern="1200" dirty="0"/>
              <a:t> </a:t>
            </a:r>
            <a:r>
              <a:rPr lang="de-DE" sz="2200" i="1" kern="1200" dirty="0" err="1"/>
              <a:t>can</a:t>
            </a:r>
            <a:r>
              <a:rPr lang="de-DE" sz="2200" i="1" kern="1200" dirty="0"/>
              <a:t> </a:t>
            </a:r>
            <a:r>
              <a:rPr lang="de-DE" sz="2200" i="1" kern="1200" dirty="0" err="1"/>
              <a:t>be</a:t>
            </a:r>
            <a:r>
              <a:rPr lang="de-DE" sz="2200" i="1" kern="1200" dirty="0"/>
              <a:t> </a:t>
            </a:r>
            <a:r>
              <a:rPr lang="de-DE" sz="2200" i="1" kern="1200" dirty="0" err="1"/>
              <a:t>solved</a:t>
            </a:r>
            <a:r>
              <a:rPr lang="de-DE" sz="2200" i="1" kern="1200" dirty="0"/>
              <a:t>! </a:t>
            </a:r>
            <a:br>
              <a:rPr lang="de-DE" sz="2200" i="1" kern="1200" dirty="0"/>
            </a:br>
            <a:r>
              <a:rPr lang="de-DE" sz="2200" i="1" kern="1200" dirty="0"/>
              <a:t>(E.g., </a:t>
            </a:r>
            <a:r>
              <a:rPr lang="de-DE" sz="2200" i="1" kern="1200" dirty="0" err="1"/>
              <a:t>the</a:t>
            </a:r>
            <a:r>
              <a:rPr lang="de-DE" sz="2200" i="1" kern="1200" dirty="0"/>
              <a:t> </a:t>
            </a:r>
            <a:r>
              <a:rPr lang="de-DE" sz="2200" i="1" kern="1200" dirty="0" err="1"/>
              <a:t>machine</a:t>
            </a:r>
            <a:r>
              <a:rPr lang="de-DE" sz="2200" i="1" kern="1200" dirty="0"/>
              <a:t> </a:t>
            </a:r>
            <a:r>
              <a:rPr lang="de-DE" sz="2200" i="1" kern="1200" dirty="0" err="1"/>
              <a:t>should</a:t>
            </a:r>
            <a:r>
              <a:rPr lang="de-DE" sz="2200" i="1" kern="1200" dirty="0"/>
              <a:t> </a:t>
            </a:r>
            <a:r>
              <a:rPr lang="de-DE" sz="2200" i="1" kern="1200" dirty="0" err="1"/>
              <a:t>provide</a:t>
            </a:r>
            <a:r>
              <a:rPr lang="de-DE" sz="2200" i="1" kern="1200" dirty="0"/>
              <a:t> a „human-like“ </a:t>
            </a:r>
            <a:r>
              <a:rPr lang="de-DE" sz="2200" i="1" kern="1200" dirty="0" err="1"/>
              <a:t>response</a:t>
            </a:r>
            <a:r>
              <a:rPr lang="de-DE" sz="2200" i="1" kern="1200" dirty="0"/>
              <a:t>)</a:t>
            </a:r>
            <a:endParaRPr lang="en-US" sz="2200" kern="1200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8689F53A-9920-E21F-8432-2E0572511B2B}"/>
              </a:ext>
            </a:extLst>
          </p:cNvPr>
          <p:cNvSpPr/>
          <p:nvPr/>
        </p:nvSpPr>
        <p:spPr>
          <a:xfrm>
            <a:off x="838200" y="5432327"/>
            <a:ext cx="10515600" cy="1056442"/>
          </a:xfrm>
          <a:prstGeom prst="roundRect">
            <a:avLst>
              <a:gd name="adj" fmla="val 100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sp>
        <p:nvSpPr>
          <p:cNvPr id="16" name="Rechteck 15" descr="Chat">
            <a:extLst>
              <a:ext uri="{FF2B5EF4-FFF2-40B4-BE49-F238E27FC236}">
                <a16:creationId xmlns:a16="http://schemas.microsoft.com/office/drawing/2014/main" id="{8CC8BDEB-43EE-1C7E-A047-1F7C1B5F253E}"/>
              </a:ext>
            </a:extLst>
          </p:cNvPr>
          <p:cNvSpPr/>
          <p:nvPr/>
        </p:nvSpPr>
        <p:spPr>
          <a:xfrm>
            <a:off x="1157773" y="5670027"/>
            <a:ext cx="581043" cy="581043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2B409690-6628-0C9A-899B-A391119B1C73}"/>
              </a:ext>
            </a:extLst>
          </p:cNvPr>
          <p:cNvSpPr/>
          <p:nvPr/>
        </p:nvSpPr>
        <p:spPr>
          <a:xfrm>
            <a:off x="2058391" y="5432327"/>
            <a:ext cx="9295408" cy="1056442"/>
          </a:xfrm>
          <a:custGeom>
            <a:avLst/>
            <a:gdLst>
              <a:gd name="connsiteX0" fmla="*/ 0 w 9295408"/>
              <a:gd name="connsiteY0" fmla="*/ 0 h 1056442"/>
              <a:gd name="connsiteX1" fmla="*/ 9295408 w 9295408"/>
              <a:gd name="connsiteY1" fmla="*/ 0 h 1056442"/>
              <a:gd name="connsiteX2" fmla="*/ 9295408 w 9295408"/>
              <a:gd name="connsiteY2" fmla="*/ 1056442 h 1056442"/>
              <a:gd name="connsiteX3" fmla="*/ 0 w 9295408"/>
              <a:gd name="connsiteY3" fmla="*/ 1056442 h 1056442"/>
              <a:gd name="connsiteX4" fmla="*/ 0 w 9295408"/>
              <a:gd name="connsiteY4" fmla="*/ 0 h 1056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5408" h="1056442">
                <a:moveTo>
                  <a:pt x="0" y="0"/>
                </a:moveTo>
                <a:lnTo>
                  <a:pt x="9295408" y="0"/>
                </a:lnTo>
                <a:lnTo>
                  <a:pt x="9295408" y="1056442"/>
                </a:lnTo>
                <a:lnTo>
                  <a:pt x="0" y="105644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807" tIns="111807" rIns="111807" bIns="111807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200" i="1" kern="1200" dirty="0" err="1"/>
              <a:t>Why</a:t>
            </a:r>
            <a:r>
              <a:rPr lang="de-DE" sz="2200" i="1" kern="1200" dirty="0"/>
              <a:t> do </a:t>
            </a:r>
            <a:r>
              <a:rPr lang="de-DE" sz="2200" i="1" kern="1200" dirty="0" err="1"/>
              <a:t>we</a:t>
            </a:r>
            <a:r>
              <a:rPr lang="de-DE" sz="2200" i="1" kern="1200" dirty="0"/>
              <a:t> still </a:t>
            </a:r>
            <a:r>
              <a:rPr lang="de-DE" sz="2200" i="1" kern="1200" dirty="0" err="1"/>
              <a:t>discuss</a:t>
            </a:r>
            <a:r>
              <a:rPr lang="de-DE" sz="2200" i="1" kern="1200" dirty="0"/>
              <a:t> classic </a:t>
            </a:r>
            <a:r>
              <a:rPr lang="de-DE" sz="2200" i="1" kern="1200" dirty="0" err="1"/>
              <a:t>algorithms</a:t>
            </a:r>
            <a:r>
              <a:rPr lang="de-DE" sz="2200" i="1" kern="1200" dirty="0"/>
              <a:t>?</a:t>
            </a:r>
            <a:endParaRPr lang="en-US" sz="2200" kern="1200" dirty="0"/>
          </a:p>
        </p:txBody>
      </p:sp>
    </p:spTree>
    <p:extLst>
      <p:ext uri="{BB962C8B-B14F-4D97-AF65-F5344CB8AC3E}">
        <p14:creationId xmlns:p14="http://schemas.microsoft.com/office/powerpoint/2010/main" val="261061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57237B-36B1-3DFE-0158-7B8589CB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26BD141-7809-A79F-F4B5-5D3F5CA118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/>
                  <a:t> </a:t>
                </a:r>
                <a:r>
                  <a:rPr lang="de-DE" i="1" dirty="0">
                    <a:solidFill>
                      <a:schemeClr val="accent1"/>
                    </a:solidFill>
                  </a:rPr>
                  <a:t>Theorem: </a:t>
                </a:r>
                <a:r>
                  <a:rPr lang="de-DE" dirty="0" err="1"/>
                  <a:t>Let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constant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>
                    <a:solidFill>
                      <a:schemeClr val="tx1"/>
                    </a:solidFill>
                  </a:rPr>
                  <a:t>and </a:t>
                </a:r>
                <a:r>
                  <a:rPr lang="de-DE" dirty="0" err="1">
                    <a:solidFill>
                      <a:schemeClr val="tx1"/>
                    </a:solidFill>
                  </a:rPr>
                  <a:t>let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de-DE" i="1" dirty="0">
                    <a:solidFill>
                      <a:schemeClr val="tx1"/>
                    </a:solidFill>
                  </a:rPr>
                  <a:t> </a:t>
                </a:r>
                <a:r>
                  <a:rPr lang="de-DE" dirty="0">
                    <a:solidFill>
                      <a:schemeClr val="tx1"/>
                    </a:solidFill>
                  </a:rPr>
                  <a:t>such </a:t>
                </a:r>
                <a:r>
                  <a:rPr lang="de-DE" dirty="0" err="1">
                    <a:solidFill>
                      <a:schemeClr val="tx1"/>
                    </a:solidFill>
                  </a:rPr>
                  <a:t>that</a:t>
                </a:r>
                <a:br>
                  <a:rPr lang="de-DE" dirty="0">
                    <a:solidFill>
                      <a:schemeClr val="accent1"/>
                    </a:solidFill>
                  </a:rPr>
                </a:b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de-DE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de-DE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de-DE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/>
                  <a:t>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de-DE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de-DE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de-DE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b="0" i="0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de-DE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de-DE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  <m:r>
                              <a:rPr lang="de-DE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e>
                    </m:d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for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:r>
                  <a:rPr lang="de-DE" dirty="0" err="1">
                    <a:solidFill>
                      <a:schemeClr val="tx1"/>
                    </a:solidFill>
                  </a:rPr>
                  <a:t>then</a:t>
                </a:r>
                <a:r>
                  <a:rPr lang="de-DE" dirty="0">
                    <a:solidFill>
                      <a:schemeClr val="tx1"/>
                    </a:solidFill>
                  </a:rPr>
                  <a:t> 	</a:t>
                </a:r>
                <a14:m>
                  <m:oMath xmlns:m="http://schemas.openxmlformats.org/officeDocument/2006/math">
                    <m:r>
                      <a:rPr lang="de-DE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de-DE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de-DE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b="0" i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de-DE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de-DE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b="0" i="0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de-DE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de-DE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de-DE" b="0" dirty="0">
                  <a:solidFill>
                    <a:schemeClr val="accent2"/>
                  </a:solidFill>
                </a:endParaRPr>
              </a:p>
              <a:p>
                <a:pPr lvl="1"/>
                <a:r>
                  <a:rPr lang="de-DE" dirty="0"/>
                  <a:t>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de-DE" b="0" i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de-DE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de-DE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de-DE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b="0" i="0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de-DE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de-DE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:r>
                  <a:rPr lang="de-DE" dirty="0" err="1">
                    <a:solidFill>
                      <a:schemeClr val="tx1"/>
                    </a:solidFill>
                  </a:rPr>
                  <a:t>then</a:t>
                </a:r>
                <a:r>
                  <a:rPr lang="de-DE" dirty="0">
                    <a:solidFill>
                      <a:schemeClr val="tx1"/>
                    </a:solidFill>
                  </a:rPr>
                  <a:t> 			</a:t>
                </a:r>
                <a14:m>
                  <m:oMath xmlns:m="http://schemas.openxmlformats.org/officeDocument/2006/math">
                    <m:r>
                      <a:rPr lang="de-DE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de-DE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de-DE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b="0" i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de-DE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de-DE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b="0" i="0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de-DE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de-DE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r>
                          <a:rPr lang="de-DE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de-DE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de-DE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b="0" i="0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de-DE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de-DE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de-DE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de-DE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de-DE" i="1" dirty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dirty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de-DE" i="1" dirty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de-DE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  <m:r>
                              <a:rPr lang="de-DE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e>
                    </m:d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de-DE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  and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sufficiently</a:t>
                </a:r>
                <a:r>
                  <a:rPr lang="de-DE" dirty="0"/>
                  <a:t> large, </a:t>
                </a:r>
                <a:r>
                  <a:rPr lang="de-DE" dirty="0" err="1"/>
                  <a:t>then</a:t>
                </a:r>
                <a:r>
                  <a:rPr lang="de-DE" dirty="0"/>
                  <a:t> 			</a:t>
                </a:r>
                <a14:m>
                  <m:oMath xmlns:m="http://schemas.openxmlformats.org/officeDocument/2006/math">
                    <m:r>
                      <a:rPr lang="de-DE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de-DE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de-DE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de-DE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de-DE" b="0" dirty="0">
                  <a:solidFill>
                    <a:schemeClr val="accent2"/>
                  </a:solidFill>
                </a:endParaRPr>
              </a:p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Merge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Sort</a:t>
                </a:r>
                <a:r>
                  <a:rPr lang="de-DE" i="1" dirty="0">
                    <a:solidFill>
                      <a:schemeClr val="accent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i="1" dirty="0">
                    <a:solidFill>
                      <a:schemeClr val="accent2"/>
                    </a:solidFill>
                  </a:rPr>
                  <a:t>Identify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b="0" i="1" dirty="0">
                    <a:solidFill>
                      <a:schemeClr val="accent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i="1" dirty="0">
                    <a:solidFill>
                      <a:schemeClr val="accent2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e-DE" dirty="0">
                  <a:solidFill>
                    <a:schemeClr val="accent2"/>
                  </a:solidFill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i="1" dirty="0" err="1">
                    <a:solidFill>
                      <a:schemeClr val="accent2"/>
                    </a:solidFill>
                  </a:rPr>
                  <a:t>Compute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de-DE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r>
                  <a:rPr lang="de-DE" i="1" dirty="0">
                    <a:solidFill>
                      <a:schemeClr val="accent2"/>
                    </a:solidFill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e-DE" dirty="0">
                  <a:solidFill>
                    <a:schemeClr val="accent2"/>
                  </a:solidFill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i="1" dirty="0" err="1">
                    <a:solidFill>
                      <a:schemeClr val="accent2"/>
                    </a:solidFill>
                  </a:rPr>
                  <a:t>Compare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i="1" dirty="0">
                    <a:solidFill>
                      <a:schemeClr val="accent2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de-DE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de-DE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i="0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de-DE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de-DE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de-DE" i="1" dirty="0">
                    <a:solidFill>
                      <a:schemeClr val="accent2"/>
                    </a:solidFill>
                  </a:rPr>
                  <a:t>: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de-D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de-DE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de-DE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de-DE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de-DE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)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⇒ 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26BD141-7809-A79F-F4B5-5D3F5CA11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7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06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88ADD05-FE3C-7BD8-406E-CB551C22E5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8582"/>
                <a:ext cx="5402841" cy="50222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de-DE" dirty="0"/>
                  <a:t> </a:t>
                </a:r>
                <a:r>
                  <a:rPr lang="de-DE" i="1" dirty="0">
                    <a:solidFill>
                      <a:schemeClr val="accent1"/>
                    </a:solidFill>
                  </a:rPr>
                  <a:t>Theorem: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Comparison-based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br>
                  <a:rPr lang="de-DE" i="1" dirty="0">
                    <a:solidFill>
                      <a:schemeClr val="accent1"/>
                    </a:solidFill>
                  </a:rPr>
                </a:br>
                <a:r>
                  <a:rPr lang="de-DE" i="1" dirty="0">
                    <a:solidFill>
                      <a:schemeClr val="accent1"/>
                    </a:solidFill>
                  </a:rPr>
                  <a:t>  </a:t>
                </a:r>
                <a:r>
                  <a:rPr lang="de-DE" dirty="0" err="1"/>
                  <a:t>sorting</a:t>
                </a:r>
                <a:r>
                  <a:rPr lang="de-DE" dirty="0"/>
                  <a:t> </a:t>
                </a:r>
                <a:r>
                  <a:rPr lang="de-DE" dirty="0" err="1"/>
                  <a:t>requires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de-DE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DE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/>
                  <a:t>time.</a:t>
                </a:r>
              </a:p>
              <a:p>
                <a:r>
                  <a:rPr lang="de-DE" dirty="0"/>
                  <a:t> </a:t>
                </a:r>
                <a:r>
                  <a:rPr lang="de-DE" i="1" dirty="0">
                    <a:solidFill>
                      <a:schemeClr val="accent1"/>
                    </a:solidFill>
                  </a:rPr>
                  <a:t>Proof: </a:t>
                </a:r>
              </a:p>
              <a:p>
                <a:pPr lvl="1"/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Comparison-based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dirty="0" err="1"/>
                  <a:t>sorting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 </a:t>
                </a:r>
                <a:r>
                  <a:rPr lang="de-DE" dirty="0" err="1"/>
                  <a:t>algorithms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endParaRPr lang="de-DE" dirty="0"/>
              </a:p>
              <a:p>
                <a:pPr lvl="2"/>
                <a:r>
                  <a:rPr lang="de-DE" dirty="0"/>
                  <a:t> </a:t>
                </a:r>
                <a:r>
                  <a:rPr lang="de-DE" i="1" dirty="0" err="1">
                    <a:solidFill>
                      <a:schemeClr val="tx2"/>
                    </a:solidFill>
                  </a:rPr>
                  <a:t>Compare</a:t>
                </a:r>
                <a:r>
                  <a:rPr lang="de-DE" i="1" dirty="0">
                    <a:solidFill>
                      <a:schemeClr val="tx2"/>
                    </a:solidFill>
                  </a:rPr>
                  <a:t> </a:t>
                </a:r>
                <a:r>
                  <a:rPr lang="de-DE" dirty="0" err="1"/>
                  <a:t>two</a:t>
                </a:r>
                <a:r>
                  <a:rPr lang="de-DE" dirty="0"/>
                  <a:t> </a:t>
                </a:r>
                <a:r>
                  <a:rPr lang="de-DE" dirty="0" err="1"/>
                  <a:t>elements</a:t>
                </a:r>
                <a:endParaRPr lang="de-DE" dirty="0"/>
              </a:p>
              <a:p>
                <a:pPr lvl="2"/>
                <a:r>
                  <a:rPr lang="de-DE" dirty="0"/>
                  <a:t> </a:t>
                </a:r>
                <a:r>
                  <a:rPr lang="de-DE" i="1" dirty="0">
                    <a:solidFill>
                      <a:schemeClr val="tx2"/>
                    </a:solidFill>
                  </a:rPr>
                  <a:t>Write </a:t>
                </a:r>
                <a:r>
                  <a:rPr lang="de-DE" dirty="0"/>
                  <a:t>an </a:t>
                </a:r>
                <a:r>
                  <a:rPr lang="de-DE" dirty="0" err="1"/>
                  <a:t>element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a </a:t>
                </a:r>
                <a:r>
                  <a:rPr lang="de-DE" i="1" dirty="0">
                    <a:solidFill>
                      <a:schemeClr val="tx2"/>
                    </a:solidFill>
                  </a:rPr>
                  <a:t>different </a:t>
                </a:r>
                <a:r>
                  <a:rPr lang="de-DE" i="1" dirty="0" err="1">
                    <a:solidFill>
                      <a:schemeClr val="tx2"/>
                    </a:solidFill>
                  </a:rPr>
                  <a:t>position</a:t>
                </a:r>
                <a:endParaRPr lang="de-DE" i="1" dirty="0">
                  <a:solidFill>
                    <a:schemeClr val="tx2"/>
                  </a:solidFill>
                </a:endParaRPr>
              </a:p>
              <a:p>
                <a:pPr lvl="1"/>
                <a:r>
                  <a:rPr lang="de-DE" i="1" dirty="0">
                    <a:solidFill>
                      <a:schemeClr val="tx2"/>
                    </a:solidFill>
                  </a:rPr>
                  <a:t> </a:t>
                </a:r>
                <a:r>
                  <a:rPr lang="de-DE" dirty="0" err="1"/>
                  <a:t>Consider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decision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br>
                  <a:rPr lang="de-DE" i="1" dirty="0">
                    <a:solidFill>
                      <a:schemeClr val="accent2"/>
                    </a:solidFill>
                  </a:rPr>
                </a:b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tree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dirty="0" err="1"/>
                  <a:t>of</a:t>
                </a:r>
                <a:r>
                  <a:rPr lang="de-DE" i="1" dirty="0">
                    <a:solidFill>
                      <a:schemeClr val="tx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any</a:t>
                </a:r>
                <a:r>
                  <a:rPr lang="de-DE" i="1" dirty="0">
                    <a:solidFill>
                      <a:schemeClr val="tx2"/>
                    </a:solidFill>
                  </a:rPr>
                  <a:t> </a:t>
                </a:r>
                <a:r>
                  <a:rPr lang="de-DE" dirty="0" err="1"/>
                  <a:t>algorithm</a:t>
                </a:r>
                <a:endParaRPr lang="de-DE" dirty="0"/>
              </a:p>
              <a:p>
                <a:pPr lvl="2"/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de-DE" i="1" dirty="0">
                    <a:solidFill>
                      <a:schemeClr val="tx2"/>
                    </a:solidFill>
                  </a:rPr>
                  <a:t> leaves</a:t>
                </a:r>
                <a:r>
                  <a:rPr lang="de-DE" dirty="0"/>
                  <a:t>, </a:t>
                </a:r>
                <a:r>
                  <a:rPr lang="de-DE" dirty="0" err="1"/>
                  <a:t>one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i="1" dirty="0" err="1">
                    <a:solidFill>
                      <a:schemeClr val="tx2"/>
                    </a:solidFill>
                  </a:rPr>
                  <a:t>each</a:t>
                </a:r>
                <a:r>
                  <a:rPr lang="de-DE" i="1" dirty="0">
                    <a:solidFill>
                      <a:schemeClr val="tx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tx2"/>
                    </a:solidFill>
                  </a:rPr>
                  <a:t>permutation</a:t>
                </a:r>
                <a:endParaRPr lang="de-DE" i="1" dirty="0">
                  <a:solidFill>
                    <a:schemeClr val="tx2"/>
                  </a:solidFill>
                </a:endParaRPr>
              </a:p>
              <a:p>
                <a:pPr lvl="2"/>
                <a:r>
                  <a:rPr lang="de-DE" i="1" dirty="0">
                    <a:solidFill>
                      <a:schemeClr val="tx2"/>
                    </a:solidFill>
                  </a:rPr>
                  <a:t> </a:t>
                </a:r>
                <a:r>
                  <a:rPr lang="de-DE" dirty="0" err="1"/>
                  <a:t>thus</a:t>
                </a:r>
                <a:r>
                  <a:rPr lang="de-DE" dirty="0"/>
                  <a:t>, </a:t>
                </a:r>
                <a:r>
                  <a:rPr lang="de-DE" dirty="0" err="1"/>
                  <a:t>its</a:t>
                </a:r>
                <a:r>
                  <a:rPr lang="de-DE" dirty="0"/>
                  <a:t> </a:t>
                </a:r>
                <a:r>
                  <a:rPr lang="de-DE" i="1" dirty="0" err="1">
                    <a:solidFill>
                      <a:schemeClr val="tx2"/>
                    </a:solidFill>
                  </a:rPr>
                  <a:t>height</a:t>
                </a:r>
                <a:r>
                  <a:rPr lang="de-DE" i="1" dirty="0">
                    <a:solidFill>
                      <a:schemeClr val="tx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tx2"/>
                    </a:solidFill>
                  </a:rPr>
                  <a:t>is</a:t>
                </a:r>
                <a:r>
                  <a:rPr lang="de-DE" i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de-DE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de-DE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!)</m:t>
                        </m:r>
                      </m:e>
                    </m:func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i="1" dirty="0">
                  <a:solidFill>
                    <a:schemeClr val="tx2"/>
                  </a:solidFill>
                </a:endParaRPr>
              </a:p>
              <a:p>
                <a:pPr lvl="1"/>
                <a:r>
                  <a:rPr lang="de-DE" i="1" dirty="0">
                    <a:solidFill>
                      <a:schemeClr val="tx2"/>
                    </a:solidFill>
                  </a:rPr>
                  <a:t> </a:t>
                </a:r>
                <a:r>
                  <a:rPr lang="de-DE" i="1" dirty="0"/>
                  <a:t>At </a:t>
                </a:r>
                <a:r>
                  <a:rPr lang="de-DE" i="1" dirty="0" err="1"/>
                  <a:t>each</a:t>
                </a:r>
                <a:r>
                  <a:rPr lang="de-DE" i="1" dirty="0"/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inner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node</a:t>
                </a:r>
                <a:r>
                  <a:rPr lang="de-DE" dirty="0"/>
                  <a:t>, </a:t>
                </a:r>
                <a:r>
                  <a:rPr lang="de-DE" dirty="0" err="1"/>
                  <a:t>there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one</a:t>
                </a:r>
                <a:r>
                  <a:rPr lang="de-DE" dirty="0"/>
                  <a:t>  </a:t>
                </a:r>
                <a:br>
                  <a:rPr lang="de-DE" dirty="0"/>
                </a:br>
                <a:r>
                  <a:rPr lang="de-DE" dirty="0"/>
                  <a:t>  </a:t>
                </a:r>
                <a:r>
                  <a:rPr lang="de-DE" dirty="0" err="1"/>
                  <a:t>comparison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𝛺</m:t>
                    </m:r>
                    <m:r>
                      <a:rPr lang="de-DE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de-DE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de-DE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de-DE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i="1" dirty="0">
                    <a:solidFill>
                      <a:schemeClr val="accent2"/>
                    </a:solidFill>
                  </a:rPr>
                  <a:t> time</a:t>
                </a:r>
                <a:endParaRPr lang="de-DE" i="1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88ADD05-FE3C-7BD8-406E-CB551C22E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8582"/>
                <a:ext cx="5402841" cy="5022273"/>
              </a:xfrm>
              <a:blipFill>
                <a:blip r:embed="rId2"/>
                <a:stretch>
                  <a:fillRect l="-1806" t="-2791" r="-2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C3C6558B-7C1F-297D-55FE-306CF2A4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 Time Lower Bound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cap="small" dirty="0"/>
              <a:t>Sorting</a:t>
            </a:r>
          </a:p>
        </p:txBody>
      </p:sp>
      <p:sp>
        <p:nvSpPr>
          <p:cNvPr id="4" name="Raute 3">
            <a:extLst>
              <a:ext uri="{FF2B5EF4-FFF2-40B4-BE49-F238E27FC236}">
                <a16:creationId xmlns:a16="http://schemas.microsoft.com/office/drawing/2014/main" id="{8B40652D-3699-29F1-A572-7782136D264D}"/>
              </a:ext>
            </a:extLst>
          </p:cNvPr>
          <p:cNvSpPr/>
          <p:nvPr/>
        </p:nvSpPr>
        <p:spPr>
          <a:xfrm>
            <a:off x="7394862" y="2003210"/>
            <a:ext cx="1697182" cy="637309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B4B83807-3639-DFA1-118D-AD1166C55301}"/>
                  </a:ext>
                </a:extLst>
              </p:cNvPr>
              <p:cNvSpPr txBox="1"/>
              <p:nvPr/>
            </p:nvSpPr>
            <p:spPr>
              <a:xfrm>
                <a:off x="7602680" y="2137198"/>
                <a:ext cx="1281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A[1]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de-DE" dirty="0"/>
                  <a:t> A[2]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B4B83807-3639-DFA1-118D-AD1166C55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680" y="2137198"/>
                <a:ext cx="1281545" cy="369332"/>
              </a:xfrm>
              <a:prstGeom prst="rect">
                <a:avLst/>
              </a:prstGeom>
              <a:blipFill>
                <a:blip r:embed="rId3"/>
                <a:stretch>
                  <a:fillRect l="-2381" t="-10000" r="-285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aute 6">
            <a:extLst>
              <a:ext uri="{FF2B5EF4-FFF2-40B4-BE49-F238E27FC236}">
                <a16:creationId xmlns:a16="http://schemas.microsoft.com/office/drawing/2014/main" id="{12B3697B-AE90-32B0-7623-0FE8BF0DAB51}"/>
              </a:ext>
            </a:extLst>
          </p:cNvPr>
          <p:cNvSpPr/>
          <p:nvPr/>
        </p:nvSpPr>
        <p:spPr>
          <a:xfrm>
            <a:off x="5659148" y="3081401"/>
            <a:ext cx="1697182" cy="637309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F5C2232E-D26B-7886-D7D8-6BB0B08E8E7F}"/>
                  </a:ext>
                </a:extLst>
              </p:cNvPr>
              <p:cNvSpPr txBox="1"/>
              <p:nvPr/>
            </p:nvSpPr>
            <p:spPr>
              <a:xfrm>
                <a:off x="5866966" y="3215389"/>
                <a:ext cx="1281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A[2]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de-DE" dirty="0"/>
                  <a:t> A[3]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F5C2232E-D26B-7886-D7D8-6BB0B08E8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966" y="3215389"/>
                <a:ext cx="1281545" cy="369332"/>
              </a:xfrm>
              <a:prstGeom prst="rect">
                <a:avLst/>
              </a:prstGeom>
              <a:blipFill>
                <a:blip r:embed="rId4"/>
                <a:stretch>
                  <a:fillRect l="-2370" t="-8197" r="-2370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aute 8">
            <a:extLst>
              <a:ext uri="{FF2B5EF4-FFF2-40B4-BE49-F238E27FC236}">
                <a16:creationId xmlns:a16="http://schemas.microsoft.com/office/drawing/2014/main" id="{AAA8FF77-489C-7146-48F7-4AF7919B459D}"/>
              </a:ext>
            </a:extLst>
          </p:cNvPr>
          <p:cNvSpPr/>
          <p:nvPr/>
        </p:nvSpPr>
        <p:spPr>
          <a:xfrm>
            <a:off x="8935965" y="3002832"/>
            <a:ext cx="1697182" cy="637309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AA8B353-B562-2660-C6C2-757FE19CC2C2}"/>
                  </a:ext>
                </a:extLst>
              </p:cNvPr>
              <p:cNvSpPr txBox="1"/>
              <p:nvPr/>
            </p:nvSpPr>
            <p:spPr>
              <a:xfrm>
                <a:off x="9143783" y="3136820"/>
                <a:ext cx="1281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A[1]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de-DE" dirty="0"/>
                  <a:t> A[3]</a:t>
                </a: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AA8B353-B562-2660-C6C2-757FE19CC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783" y="3136820"/>
                <a:ext cx="1281545" cy="369332"/>
              </a:xfrm>
              <a:prstGeom prst="rect">
                <a:avLst/>
              </a:prstGeom>
              <a:blipFill>
                <a:blip r:embed="rId5"/>
                <a:stretch>
                  <a:fillRect l="-2857" t="-10000" r="-2381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aute 10">
            <a:extLst>
              <a:ext uri="{FF2B5EF4-FFF2-40B4-BE49-F238E27FC236}">
                <a16:creationId xmlns:a16="http://schemas.microsoft.com/office/drawing/2014/main" id="{533541DC-FF8F-9E18-B9AA-68F4351EAD97}"/>
              </a:ext>
            </a:extLst>
          </p:cNvPr>
          <p:cNvSpPr/>
          <p:nvPr/>
        </p:nvSpPr>
        <p:spPr>
          <a:xfrm>
            <a:off x="6528952" y="4240379"/>
            <a:ext cx="1697182" cy="637309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4AF2554-F597-DA04-C3EE-9D255AD069A9}"/>
                  </a:ext>
                </a:extLst>
              </p:cNvPr>
              <p:cNvSpPr txBox="1"/>
              <p:nvPr/>
            </p:nvSpPr>
            <p:spPr>
              <a:xfrm>
                <a:off x="6736770" y="4374367"/>
                <a:ext cx="1281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A[1]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de-DE" dirty="0"/>
                  <a:t> A[3]</a:t>
                </a: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4AF2554-F597-DA04-C3EE-9D255AD06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770" y="4374367"/>
                <a:ext cx="1281545" cy="369332"/>
              </a:xfrm>
              <a:prstGeom prst="rect">
                <a:avLst/>
              </a:prstGeom>
              <a:blipFill>
                <a:blip r:embed="rId6"/>
                <a:stretch>
                  <a:fillRect l="-2381" t="-10000" r="-285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aute 12">
            <a:extLst>
              <a:ext uri="{FF2B5EF4-FFF2-40B4-BE49-F238E27FC236}">
                <a16:creationId xmlns:a16="http://schemas.microsoft.com/office/drawing/2014/main" id="{32510C30-7369-4522-7348-855ADBC5132C}"/>
              </a:ext>
            </a:extLst>
          </p:cNvPr>
          <p:cNvSpPr/>
          <p:nvPr/>
        </p:nvSpPr>
        <p:spPr>
          <a:xfrm>
            <a:off x="9905566" y="4217481"/>
            <a:ext cx="1697182" cy="637309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933ED2A2-4A03-03F9-E5F0-03B931DD8055}"/>
                  </a:ext>
                </a:extLst>
              </p:cNvPr>
              <p:cNvSpPr txBox="1"/>
              <p:nvPr/>
            </p:nvSpPr>
            <p:spPr>
              <a:xfrm>
                <a:off x="10113384" y="4351469"/>
                <a:ext cx="1281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A[2]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de-DE" dirty="0"/>
                  <a:t> A[3]</a:t>
                </a: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933ED2A2-4A03-03F9-E5F0-03B931DD8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384" y="4351469"/>
                <a:ext cx="1281545" cy="369332"/>
              </a:xfrm>
              <a:prstGeom prst="rect">
                <a:avLst/>
              </a:prstGeom>
              <a:blipFill>
                <a:blip r:embed="rId7"/>
                <a:stretch>
                  <a:fillRect l="-2381" t="-10000" r="-285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14FECD5-4203-4A52-DEDC-78C69DADCB1A}"/>
              </a:ext>
            </a:extLst>
          </p:cNvPr>
          <p:cNvCxnSpPr>
            <a:stCxn id="4" idx="1"/>
            <a:endCxn id="7" idx="0"/>
          </p:cNvCxnSpPr>
          <p:nvPr/>
        </p:nvCxnSpPr>
        <p:spPr>
          <a:xfrm rot="10800000" flipV="1">
            <a:off x="6507740" y="2321865"/>
            <a:ext cx="887123" cy="759536"/>
          </a:xfrm>
          <a:prstGeom prst="bent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C742A1BD-E7A0-141C-6EC9-584C8D320BD2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7356330" y="3400056"/>
            <a:ext cx="21213" cy="840323"/>
          </a:xfrm>
          <a:prstGeom prst="bent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9F4639A3-D5AF-24B1-6FF4-D3D3316A2BB7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>
            <a:off x="9092044" y="2321865"/>
            <a:ext cx="692512" cy="680967"/>
          </a:xfrm>
          <a:prstGeom prst="bent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A86D99FC-22A6-7F1B-180B-2EF281548E46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10633147" y="3321487"/>
            <a:ext cx="121010" cy="895994"/>
          </a:xfrm>
          <a:prstGeom prst="bent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6E4B7B5C-2F1E-2020-EA24-6D8EFBAD2D73}"/>
              </a:ext>
            </a:extLst>
          </p:cNvPr>
          <p:cNvSpPr/>
          <p:nvPr/>
        </p:nvSpPr>
        <p:spPr>
          <a:xfrm>
            <a:off x="4921828" y="4244839"/>
            <a:ext cx="1385454" cy="63730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98C3646-9F13-129B-01F8-1E39F961AD12}"/>
              </a:ext>
            </a:extLst>
          </p:cNvPr>
          <p:cNvSpPr txBox="1"/>
          <p:nvPr/>
        </p:nvSpPr>
        <p:spPr>
          <a:xfrm>
            <a:off x="4831772" y="4378828"/>
            <a:ext cx="157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A[1],A[2],A[3]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1CA4BB9-C5ED-02F8-6722-A37570662198}"/>
              </a:ext>
            </a:extLst>
          </p:cNvPr>
          <p:cNvSpPr/>
          <p:nvPr/>
        </p:nvSpPr>
        <p:spPr>
          <a:xfrm>
            <a:off x="5912426" y="5389418"/>
            <a:ext cx="1385454" cy="63730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8C19649-7B33-06E1-53B5-EF776421F377}"/>
              </a:ext>
            </a:extLst>
          </p:cNvPr>
          <p:cNvSpPr txBox="1"/>
          <p:nvPr/>
        </p:nvSpPr>
        <p:spPr>
          <a:xfrm>
            <a:off x="5822370" y="5523407"/>
            <a:ext cx="157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A[1],A[3],A[2]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74F3B6D-84EB-C3B7-AF2F-4BB118A19B0F}"/>
              </a:ext>
            </a:extLst>
          </p:cNvPr>
          <p:cNvSpPr/>
          <p:nvPr/>
        </p:nvSpPr>
        <p:spPr>
          <a:xfrm>
            <a:off x="7533408" y="5384786"/>
            <a:ext cx="1385454" cy="63730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0B6BA14A-76AD-E35E-B4E1-F19F4EBEA259}"/>
              </a:ext>
            </a:extLst>
          </p:cNvPr>
          <p:cNvSpPr txBox="1"/>
          <p:nvPr/>
        </p:nvSpPr>
        <p:spPr>
          <a:xfrm>
            <a:off x="7443352" y="5518775"/>
            <a:ext cx="157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A[3],A[1],A[2]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7CD99D14-F65D-E6DB-BB9C-0DB0AC69DFB3}"/>
              </a:ext>
            </a:extLst>
          </p:cNvPr>
          <p:cNvSpPr/>
          <p:nvPr/>
        </p:nvSpPr>
        <p:spPr>
          <a:xfrm>
            <a:off x="8399102" y="4217481"/>
            <a:ext cx="1385454" cy="63730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FF1E524-34D5-05C1-871C-3C2E1BAFD1EA}"/>
              </a:ext>
            </a:extLst>
          </p:cNvPr>
          <p:cNvSpPr txBox="1"/>
          <p:nvPr/>
        </p:nvSpPr>
        <p:spPr>
          <a:xfrm>
            <a:off x="8309046" y="4351470"/>
            <a:ext cx="157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A[2],A[1],A[3]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BE97BCB1-A421-45AC-EB48-60EEF6F5C50C}"/>
              </a:ext>
            </a:extLst>
          </p:cNvPr>
          <p:cNvSpPr/>
          <p:nvPr/>
        </p:nvSpPr>
        <p:spPr>
          <a:xfrm>
            <a:off x="9213273" y="5375563"/>
            <a:ext cx="1385454" cy="63730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4658ABB2-946D-0359-8328-2EBB35CC16A7}"/>
              </a:ext>
            </a:extLst>
          </p:cNvPr>
          <p:cNvSpPr txBox="1"/>
          <p:nvPr/>
        </p:nvSpPr>
        <p:spPr>
          <a:xfrm>
            <a:off x="9123217" y="5509552"/>
            <a:ext cx="157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A[2],A[3],A[1]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4D90717-6CE3-63D5-83B4-F5294452613E}"/>
              </a:ext>
            </a:extLst>
          </p:cNvPr>
          <p:cNvSpPr/>
          <p:nvPr/>
        </p:nvSpPr>
        <p:spPr>
          <a:xfrm>
            <a:off x="10754376" y="5370890"/>
            <a:ext cx="1385454" cy="63730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6E8EE9FF-AC3B-1F57-B60E-EFCC26531B4B}"/>
              </a:ext>
            </a:extLst>
          </p:cNvPr>
          <p:cNvSpPr txBox="1"/>
          <p:nvPr/>
        </p:nvSpPr>
        <p:spPr>
          <a:xfrm>
            <a:off x="10664320" y="5504879"/>
            <a:ext cx="157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A[3],A[2],A[1]</a:t>
            </a:r>
          </a:p>
        </p:txBody>
      </p: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56C69609-D0BA-5B09-C5BE-44C7CAF05251}"/>
              </a:ext>
            </a:extLst>
          </p:cNvPr>
          <p:cNvCxnSpPr>
            <a:cxnSpLocks/>
            <a:stCxn id="13" idx="3"/>
            <a:endCxn id="52" idx="0"/>
          </p:cNvCxnSpPr>
          <p:nvPr/>
        </p:nvCxnSpPr>
        <p:spPr>
          <a:xfrm flipH="1">
            <a:off x="11447103" y="4536136"/>
            <a:ext cx="155645" cy="834754"/>
          </a:xfrm>
          <a:prstGeom prst="bentConnector4">
            <a:avLst>
              <a:gd name="adj1" fmla="val -146873"/>
              <a:gd name="adj2" fmla="val 69087"/>
            </a:avLst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3CE969BD-D5C9-E87A-9DF9-6F4697C57316}"/>
              </a:ext>
            </a:extLst>
          </p:cNvPr>
          <p:cNvCxnSpPr>
            <a:cxnSpLocks/>
            <a:stCxn id="11" idx="3"/>
            <a:endCxn id="38" idx="0"/>
          </p:cNvCxnSpPr>
          <p:nvPr/>
        </p:nvCxnSpPr>
        <p:spPr>
          <a:xfrm>
            <a:off x="8226134" y="4559034"/>
            <a:ext cx="1" cy="825752"/>
          </a:xfrm>
          <a:prstGeom prst="bent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Verbinder: gewinkelt 66">
            <a:extLst>
              <a:ext uri="{FF2B5EF4-FFF2-40B4-BE49-F238E27FC236}">
                <a16:creationId xmlns:a16="http://schemas.microsoft.com/office/drawing/2014/main" id="{DD186823-DB98-0B18-472B-A022B0A1986C}"/>
              </a:ext>
            </a:extLst>
          </p:cNvPr>
          <p:cNvCxnSpPr>
            <a:cxnSpLocks/>
            <a:stCxn id="7" idx="1"/>
            <a:endCxn id="33" idx="0"/>
          </p:cNvCxnSpPr>
          <p:nvPr/>
        </p:nvCxnSpPr>
        <p:spPr>
          <a:xfrm rot="10800000" flipV="1">
            <a:off x="5614556" y="3400055"/>
            <a:ext cx="44593" cy="844783"/>
          </a:xfrm>
          <a:prstGeom prst="bent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7E4B2A37-126A-2070-61EB-A2BDBD914C4D}"/>
              </a:ext>
            </a:extLst>
          </p:cNvPr>
          <p:cNvCxnSpPr>
            <a:cxnSpLocks/>
            <a:stCxn id="11" idx="1"/>
            <a:endCxn id="36" idx="0"/>
          </p:cNvCxnSpPr>
          <p:nvPr/>
        </p:nvCxnSpPr>
        <p:spPr>
          <a:xfrm rot="10800000" flipH="1" flipV="1">
            <a:off x="6528951" y="4559034"/>
            <a:ext cx="76201" cy="830384"/>
          </a:xfrm>
          <a:prstGeom prst="bentConnector4">
            <a:avLst>
              <a:gd name="adj1" fmla="val -109089"/>
              <a:gd name="adj2" fmla="val 69187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36F7E646-9E1F-577E-2093-F33284C7EF56}"/>
              </a:ext>
            </a:extLst>
          </p:cNvPr>
          <p:cNvCxnSpPr>
            <a:cxnSpLocks/>
            <a:stCxn id="9" idx="1"/>
            <a:endCxn id="47" idx="0"/>
          </p:cNvCxnSpPr>
          <p:nvPr/>
        </p:nvCxnSpPr>
        <p:spPr>
          <a:xfrm rot="10800000" flipH="1" flipV="1">
            <a:off x="8935965" y="3321487"/>
            <a:ext cx="155864" cy="895994"/>
          </a:xfrm>
          <a:prstGeom prst="bentConnector4">
            <a:avLst>
              <a:gd name="adj1" fmla="val -146666"/>
              <a:gd name="adj2" fmla="val 67782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C6FA307D-0DF2-D650-EF06-01E15C89B35C}"/>
              </a:ext>
            </a:extLst>
          </p:cNvPr>
          <p:cNvCxnSpPr>
            <a:cxnSpLocks/>
            <a:stCxn id="13" idx="1"/>
            <a:endCxn id="50" idx="0"/>
          </p:cNvCxnSpPr>
          <p:nvPr/>
        </p:nvCxnSpPr>
        <p:spPr>
          <a:xfrm rot="10800000" flipH="1" flipV="1">
            <a:off x="9905566" y="4536135"/>
            <a:ext cx="434" cy="839427"/>
          </a:xfrm>
          <a:prstGeom prst="bentConnector4">
            <a:avLst>
              <a:gd name="adj1" fmla="val -3192166"/>
              <a:gd name="adj2" fmla="val 6898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87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33" grpId="0" animBg="1"/>
      <p:bldP spid="34" grpId="0"/>
      <p:bldP spid="36" grpId="0" animBg="1"/>
      <p:bldP spid="37" grpId="0"/>
      <p:bldP spid="38" grpId="0" animBg="1"/>
      <p:bldP spid="39" grpId="0"/>
      <p:bldP spid="47" grpId="0" animBg="1"/>
      <p:bldP spid="48" grpId="0"/>
      <p:bldP spid="50" grpId="0" animBg="1"/>
      <p:bldP spid="51" grpId="0"/>
      <p:bldP spid="52" grpId="0" animBg="1"/>
      <p:bldP spid="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BC3A0D-6382-2F38-CBC6-EB0FC1C2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small" dirty="0"/>
              <a:t>Sorting</a:t>
            </a:r>
            <a:r>
              <a:rPr lang="de-DE" dirty="0"/>
              <a:t> – Summary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85297AE-5434-AD1D-E1C0-79FA7EE8A3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 </a:t>
                </a:r>
                <a:r>
                  <a:rPr lang="de-DE" i="1" dirty="0">
                    <a:solidFill>
                      <a:schemeClr val="accent1"/>
                    </a:solidFill>
                  </a:rPr>
                  <a:t>Theorem: </a:t>
                </a:r>
                <a:r>
                  <a:rPr lang="de-DE" cap="small" dirty="0"/>
                  <a:t>Sorting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solved</a:t>
                </a:r>
                <a:r>
                  <a:rPr lang="de-DE" dirty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de-DE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DE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de-DE" i="1" dirty="0">
                    <a:solidFill>
                      <a:schemeClr val="accent1"/>
                    </a:solidFill>
                  </a:rPr>
                  <a:t> time</a:t>
                </a:r>
                <a:r>
                  <a:rPr lang="de-DE" i="1" dirty="0"/>
                  <a:t>.</a:t>
                </a:r>
              </a:p>
              <a:p>
                <a:pPr lvl="1"/>
                <a:r>
                  <a:rPr lang="de-DE" i="1" dirty="0"/>
                  <a:t> </a:t>
                </a:r>
                <a:r>
                  <a:rPr lang="de-DE" i="1" dirty="0">
                    <a:solidFill>
                      <a:schemeClr val="accent2"/>
                    </a:solidFill>
                  </a:rPr>
                  <a:t>Bubble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Sort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dirty="0" err="1"/>
                  <a:t>takes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de-DE" dirty="0"/>
                  <a:t> time.</a:t>
                </a:r>
              </a:p>
              <a:p>
                <a:r>
                  <a:rPr lang="de-DE" i="1" dirty="0">
                    <a:solidFill>
                      <a:schemeClr val="accent1"/>
                    </a:solidFill>
                  </a:rPr>
                  <a:t> Remark: </a:t>
                </a:r>
                <a:r>
                  <a:rPr lang="de-DE" dirty="0" err="1"/>
                  <a:t>There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i="1" dirty="0">
                    <a:solidFill>
                      <a:schemeClr val="accent1"/>
                    </a:solidFill>
                  </a:rPr>
                  <a:t>non-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comparison</a:t>
                </a:r>
                <a:r>
                  <a:rPr lang="de-DE" i="1" dirty="0">
                    <a:solidFill>
                      <a:schemeClr val="accent1"/>
                    </a:solidFill>
                  </a:rPr>
                  <a:t>-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based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 err="1"/>
                  <a:t>sorting</a:t>
                </a:r>
                <a:r>
                  <a:rPr lang="de-DE" dirty="0"/>
                  <a:t> </a:t>
                </a:r>
                <a:r>
                  <a:rPr lang="de-DE" dirty="0" err="1"/>
                  <a:t>algorithms</a:t>
                </a:r>
                <a:r>
                  <a:rPr lang="de-DE" dirty="0"/>
                  <a:t>.</a:t>
                </a:r>
              </a:p>
              <a:p>
                <a:pPr lvl="1"/>
                <a:r>
                  <a:rPr lang="de-DE" dirty="0"/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Examples</a:t>
                </a:r>
                <a:r>
                  <a:rPr lang="de-DE" i="1" dirty="0">
                    <a:solidFill>
                      <a:schemeClr val="accent2"/>
                    </a:solidFill>
                  </a:rPr>
                  <a:t>: </a:t>
                </a:r>
                <a:r>
                  <a:rPr lang="de-DE" dirty="0"/>
                  <a:t>Radix </a:t>
                </a:r>
                <a:r>
                  <a:rPr lang="de-DE" dirty="0" err="1"/>
                  <a:t>Sort</a:t>
                </a:r>
                <a:r>
                  <a:rPr lang="de-DE" dirty="0"/>
                  <a:t>, </a:t>
                </a:r>
                <a:r>
                  <a:rPr lang="de-DE" dirty="0" err="1"/>
                  <a:t>Bucket</a:t>
                </a:r>
                <a:r>
                  <a:rPr lang="de-DE" dirty="0"/>
                  <a:t> </a:t>
                </a:r>
                <a:r>
                  <a:rPr lang="de-DE" dirty="0" err="1"/>
                  <a:t>Sort</a:t>
                </a:r>
                <a:r>
                  <a:rPr lang="de-DE" dirty="0"/>
                  <a:t>, </a:t>
                </a:r>
                <a:r>
                  <a:rPr lang="de-DE" dirty="0" err="1"/>
                  <a:t>Counting</a:t>
                </a:r>
                <a:r>
                  <a:rPr lang="de-DE" dirty="0"/>
                  <a:t> </a:t>
                </a:r>
                <a:r>
                  <a:rPr lang="de-DE" dirty="0" err="1"/>
                  <a:t>Sort</a:t>
                </a:r>
                <a:endParaRPr lang="de-DE" dirty="0"/>
              </a:p>
              <a:p>
                <a:pPr lvl="1"/>
                <a:r>
                  <a:rPr lang="de-DE" dirty="0"/>
                  <a:t> The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lower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bound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extended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these</a:t>
                </a:r>
                <a:r>
                  <a:rPr lang="de-DE" dirty="0"/>
                  <a:t>!</a:t>
                </a:r>
              </a:p>
              <a:p>
                <a:pPr lvl="1"/>
                <a:r>
                  <a:rPr lang="de-DE" dirty="0"/>
                  <a:t> </a:t>
                </a:r>
                <a:r>
                  <a:rPr lang="de-DE" i="1" dirty="0">
                    <a:solidFill>
                      <a:schemeClr val="accent2"/>
                    </a:solidFill>
                  </a:rPr>
                  <a:t>But:</a:t>
                </a:r>
                <a:r>
                  <a:rPr lang="de-DE" dirty="0"/>
                  <a:t> More </a:t>
                </a:r>
                <a:r>
                  <a:rPr lang="de-DE" dirty="0" err="1"/>
                  <a:t>efficient</a:t>
                </a:r>
                <a:r>
                  <a:rPr lang="de-DE" dirty="0"/>
                  <a:t>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/>
                  <a:t>data</a:t>
                </a:r>
                <a:r>
                  <a:rPr lang="de-DE" dirty="0"/>
                  <a:t> </a:t>
                </a:r>
                <a:r>
                  <a:rPr lang="de-DE" dirty="0" err="1"/>
                  <a:t>contains</a:t>
                </a:r>
                <a:r>
                  <a:rPr lang="de-DE" dirty="0"/>
                  <a:t> </a:t>
                </a:r>
                <a:r>
                  <a:rPr lang="de-DE" dirty="0" err="1"/>
                  <a:t>mostly</a:t>
                </a:r>
                <a:r>
                  <a:rPr lang="de-DE" dirty="0"/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elements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with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br>
                  <a:rPr lang="de-DE" i="1" dirty="0">
                    <a:solidFill>
                      <a:schemeClr val="accent2"/>
                    </a:solidFill>
                  </a:rPr>
                </a:br>
                <a:r>
                  <a:rPr lang="de-DE" i="1" dirty="0">
                    <a:solidFill>
                      <a:schemeClr val="accent2"/>
                    </a:solidFill>
                  </a:rPr>
                  <a:t> 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short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encoding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dirty="0" err="1"/>
                  <a:t>or</a:t>
                </a:r>
                <a:r>
                  <a:rPr lang="de-DE" dirty="0"/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duplicates</a:t>
                </a:r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85297AE-5434-AD1D-E1C0-79FA7EE8A3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0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48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AA32FA-2F59-AC9E-A4AE-36707A64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Shooting </a:t>
            </a:r>
            <a:r>
              <a:rPr lang="de-DE" i="1" dirty="0" err="1"/>
              <a:t>Sparrows</a:t>
            </a:r>
            <a:r>
              <a:rPr lang="de-DE" i="1" dirty="0"/>
              <a:t> </a:t>
            </a:r>
            <a:r>
              <a:rPr lang="de-DE" i="1" dirty="0" err="1"/>
              <a:t>with</a:t>
            </a:r>
            <a:r>
              <a:rPr lang="de-DE" i="1" dirty="0"/>
              <a:t> Cannons</a:t>
            </a:r>
          </a:p>
        </p:txBody>
      </p:sp>
      <p:pic>
        <p:nvPicPr>
          <p:cNvPr id="5" name="Inhaltsplatzhalter 4" descr="Ein Bild, das Rad, Entwurf, Zeichnung, Waffe enthält.&#10;&#10;Automatisch generierte Beschreibung">
            <a:extLst>
              <a:ext uri="{FF2B5EF4-FFF2-40B4-BE49-F238E27FC236}">
                <a16:creationId xmlns:a16="http://schemas.microsoft.com/office/drawing/2014/main" id="{4378F3D6-6790-68F2-52A2-A4143B1CA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150" y="1268412"/>
            <a:ext cx="5022850" cy="5022850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136FE47-8188-C8DA-2FFE-9E46DA04A027}"/>
              </a:ext>
            </a:extLst>
          </p:cNvPr>
          <p:cNvSpPr txBox="1"/>
          <p:nvPr/>
        </p:nvSpPr>
        <p:spPr>
          <a:xfrm>
            <a:off x="1073150" y="6309003"/>
            <a:ext cx="502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2"/>
                </a:solidFill>
              </a:rPr>
              <a:t>Image </a:t>
            </a:r>
            <a:r>
              <a:rPr lang="de-DE" dirty="0" err="1">
                <a:solidFill>
                  <a:schemeClr val="accent2"/>
                </a:solidFill>
              </a:rPr>
              <a:t>generated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with</a:t>
            </a:r>
            <a:r>
              <a:rPr lang="de-DE" dirty="0">
                <a:solidFill>
                  <a:schemeClr val="accent2"/>
                </a:solidFill>
              </a:rPr>
              <a:t> Microsoft Designer.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E80992E2-080C-9F63-1F1A-8C455B1A32DE}"/>
              </a:ext>
            </a:extLst>
          </p:cNvPr>
          <p:cNvSpPr txBox="1">
            <a:spLocks/>
          </p:cNvSpPr>
          <p:nvPr/>
        </p:nvSpPr>
        <p:spPr>
          <a:xfrm>
            <a:off x="6330948" y="1468582"/>
            <a:ext cx="5022851" cy="50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90000"/>
              <a:buFont typeface="Wingdings 3" panose="05040102010807070707" pitchFamily="18" charset="2"/>
              <a:buChar char="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90000"/>
              <a:buFont typeface="Wingdings 3" panose="05040102010807070707" pitchFamily="18" charset="2"/>
              <a:buChar char="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SzPct val="90000"/>
              <a:buFont typeface="Wingdings 3" panose="05040102010807070707" pitchFamily="18" charset="2"/>
              <a:buChar char="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75000"/>
              <a:buFont typeface="Wingdings 3" panose="05040102010807070707" pitchFamily="18" charset="2"/>
              <a:buChar char="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5000"/>
              <a:buFont typeface="Wingdings 3" panose="05040102010807070707" pitchFamily="18" charset="2"/>
              <a:buChar char="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 </a:t>
            </a:r>
            <a:r>
              <a:rPr lang="de-DE" i="1" dirty="0" err="1">
                <a:solidFill>
                  <a:schemeClr val="accent1"/>
                </a:solidFill>
              </a:rPr>
              <a:t>Efficient</a:t>
            </a:r>
            <a:r>
              <a:rPr lang="de-DE" i="1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accent1"/>
                </a:solidFill>
              </a:rPr>
              <a:t>algorithms</a:t>
            </a:r>
            <a:r>
              <a:rPr lang="de-DE" i="1" dirty="0">
                <a:solidFill>
                  <a:schemeClr val="accent1"/>
                </a:solidFill>
              </a:rPr>
              <a:t>…</a:t>
            </a:r>
          </a:p>
          <a:p>
            <a:pPr lvl="1"/>
            <a:r>
              <a:rPr lang="de-DE" i="1" dirty="0">
                <a:solidFill>
                  <a:schemeClr val="accent2"/>
                </a:solidFill>
              </a:rPr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i="1" dirty="0" err="1">
                <a:solidFill>
                  <a:schemeClr val="accent2"/>
                </a:solidFill>
              </a:rPr>
              <a:t>problems</a:t>
            </a:r>
            <a:r>
              <a:rPr lang="de-DE" i="1" dirty="0">
                <a:solidFill>
                  <a:schemeClr val="accent2"/>
                </a:solidFill>
              </a:rPr>
              <a:t> </a:t>
            </a:r>
            <a:r>
              <a:rPr lang="de-DE" i="1" dirty="0" err="1">
                <a:solidFill>
                  <a:schemeClr val="accent2"/>
                </a:solidFill>
              </a:rPr>
              <a:t>directly</a:t>
            </a:r>
            <a:endParaRPr lang="de-DE" i="1" dirty="0">
              <a:solidFill>
                <a:schemeClr val="accent2"/>
              </a:solidFill>
            </a:endParaRPr>
          </a:p>
          <a:p>
            <a:pPr lvl="1"/>
            <a:r>
              <a:rPr lang="de-DE" dirty="0"/>
              <a:t> </a:t>
            </a:r>
            <a:r>
              <a:rPr lang="de-DE" dirty="0" err="1"/>
              <a:t>require</a:t>
            </a:r>
            <a:r>
              <a:rPr lang="de-DE" i="1" dirty="0">
                <a:solidFill>
                  <a:schemeClr val="accent2"/>
                </a:solidFill>
              </a:rPr>
              <a:t> </a:t>
            </a:r>
            <a:r>
              <a:rPr lang="de-DE" i="1" dirty="0" err="1">
                <a:solidFill>
                  <a:schemeClr val="accent2"/>
                </a:solidFill>
              </a:rPr>
              <a:t>less</a:t>
            </a:r>
            <a:r>
              <a:rPr lang="de-DE" i="1" dirty="0">
                <a:solidFill>
                  <a:schemeClr val="accent2"/>
                </a:solidFill>
              </a:rPr>
              <a:t> </a:t>
            </a:r>
            <a:r>
              <a:rPr lang="de-DE" i="1" dirty="0" err="1">
                <a:solidFill>
                  <a:schemeClr val="accent2"/>
                </a:solidFill>
              </a:rPr>
              <a:t>computational</a:t>
            </a:r>
            <a:r>
              <a:rPr lang="de-DE" i="1" dirty="0">
                <a:solidFill>
                  <a:schemeClr val="accent2"/>
                </a:solidFill>
              </a:rPr>
              <a:t> </a:t>
            </a:r>
            <a:br>
              <a:rPr lang="de-DE" i="1" dirty="0">
                <a:solidFill>
                  <a:schemeClr val="accent2"/>
                </a:solidFill>
              </a:rPr>
            </a:br>
            <a:r>
              <a:rPr lang="de-DE" i="1" dirty="0">
                <a:solidFill>
                  <a:schemeClr val="accent2"/>
                </a:solidFill>
              </a:rPr>
              <a:t>  </a:t>
            </a:r>
            <a:r>
              <a:rPr lang="de-DE" i="1" dirty="0" err="1">
                <a:solidFill>
                  <a:schemeClr val="accent2"/>
                </a:solidFill>
              </a:rPr>
              <a:t>ressources</a:t>
            </a:r>
            <a:endParaRPr lang="de-DE" i="1" dirty="0">
              <a:solidFill>
                <a:schemeClr val="accent2"/>
              </a:solidFill>
            </a:endParaRPr>
          </a:p>
          <a:p>
            <a:pPr lvl="1"/>
            <a:r>
              <a:rPr lang="de-DE" i="1" dirty="0">
                <a:solidFill>
                  <a:schemeClr val="accent2"/>
                </a:solidFill>
              </a:rPr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i="1" dirty="0">
                <a:solidFill>
                  <a:schemeClr val="accent2"/>
                </a:solidFill>
              </a:rPr>
              <a:t>on </a:t>
            </a:r>
            <a:r>
              <a:rPr lang="de-DE" i="1" dirty="0" err="1">
                <a:solidFill>
                  <a:schemeClr val="accent2"/>
                </a:solidFill>
              </a:rPr>
              <a:t>restrictive</a:t>
            </a:r>
            <a:r>
              <a:rPr lang="de-DE" i="1" dirty="0">
                <a:solidFill>
                  <a:schemeClr val="accent2"/>
                </a:solidFill>
              </a:rPr>
              <a:t> </a:t>
            </a:r>
            <a:r>
              <a:rPr lang="de-DE" i="1" dirty="0" err="1">
                <a:solidFill>
                  <a:schemeClr val="accent2"/>
                </a:solidFill>
              </a:rPr>
              <a:t>hardware</a:t>
            </a:r>
            <a:endParaRPr lang="de-DE" i="1" dirty="0">
              <a:solidFill>
                <a:schemeClr val="accent2"/>
              </a:solidFill>
            </a:endParaRPr>
          </a:p>
          <a:p>
            <a:pPr lvl="1"/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i="1" dirty="0">
                <a:solidFill>
                  <a:schemeClr val="accent2"/>
                </a:solidFill>
              </a:rPr>
              <a:t> </a:t>
            </a:r>
            <a:r>
              <a:rPr lang="de-DE" i="1" dirty="0" err="1">
                <a:solidFill>
                  <a:schemeClr val="accent2"/>
                </a:solidFill>
              </a:rPr>
              <a:t>cheaper</a:t>
            </a:r>
            <a:r>
              <a:rPr lang="de-DE" i="1" dirty="0">
                <a:solidFill>
                  <a:schemeClr val="accent2"/>
                </a:solidFill>
              </a:rPr>
              <a:t> </a:t>
            </a:r>
            <a:r>
              <a:rPr lang="de-DE" i="1" dirty="0" err="1">
                <a:solidFill>
                  <a:schemeClr val="accent2"/>
                </a:solidFill>
              </a:rPr>
              <a:t>to</a:t>
            </a:r>
            <a:r>
              <a:rPr lang="de-DE" i="1" dirty="0">
                <a:solidFill>
                  <a:schemeClr val="accent2"/>
                </a:solidFill>
              </a:rPr>
              <a:t> </a:t>
            </a:r>
            <a:r>
              <a:rPr lang="de-DE" i="1" dirty="0" err="1">
                <a:solidFill>
                  <a:schemeClr val="accent2"/>
                </a:solidFill>
              </a:rPr>
              <a:t>operate</a:t>
            </a:r>
            <a:endParaRPr lang="de-DE" i="1" dirty="0">
              <a:solidFill>
                <a:schemeClr val="accent2"/>
              </a:solidFill>
            </a:endParaRPr>
          </a:p>
          <a:p>
            <a:pPr lvl="1"/>
            <a:r>
              <a:rPr lang="de-DE" i="1" dirty="0">
                <a:solidFill>
                  <a:schemeClr val="accent2"/>
                </a:solidFill>
              </a:rPr>
              <a:t> </a:t>
            </a:r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i="1" dirty="0" err="1">
                <a:solidFill>
                  <a:schemeClr val="accent2"/>
                </a:solidFill>
              </a:rPr>
              <a:t>no</a:t>
            </a:r>
            <a:r>
              <a:rPr lang="de-DE" i="1" dirty="0">
                <a:solidFill>
                  <a:schemeClr val="accent2"/>
                </a:solidFill>
              </a:rPr>
              <a:t> expensive </a:t>
            </a:r>
            <a:r>
              <a:rPr lang="de-DE" i="1" dirty="0" err="1">
                <a:solidFill>
                  <a:schemeClr val="accent2"/>
                </a:solidFill>
              </a:rPr>
              <a:t>training</a:t>
            </a:r>
            <a:br>
              <a:rPr lang="de-DE" i="1" dirty="0">
                <a:solidFill>
                  <a:schemeClr val="accent2"/>
                </a:solidFill>
              </a:rPr>
            </a:br>
            <a:r>
              <a:rPr lang="de-DE" dirty="0"/>
              <a:t>  (</a:t>
            </a:r>
            <a:r>
              <a:rPr lang="de-DE" dirty="0" err="1"/>
              <a:t>cost</a:t>
            </a:r>
            <a:r>
              <a:rPr lang="de-DE" dirty="0"/>
              <a:t>, </a:t>
            </a:r>
            <a:r>
              <a:rPr lang="de-DE" dirty="0" err="1"/>
              <a:t>emissions</a:t>
            </a:r>
            <a:r>
              <a:rPr lang="de-DE" dirty="0"/>
              <a:t>, …)</a:t>
            </a:r>
          </a:p>
          <a:p>
            <a:r>
              <a:rPr lang="de-DE" dirty="0"/>
              <a:t> </a:t>
            </a:r>
            <a:r>
              <a:rPr lang="de-DE" i="1" dirty="0">
                <a:solidFill>
                  <a:schemeClr val="accent1"/>
                </a:solidFill>
              </a:rPr>
              <a:t>Also, </a:t>
            </a:r>
            <a:r>
              <a:rPr lang="de-DE" i="1" dirty="0" err="1">
                <a:solidFill>
                  <a:schemeClr val="accent1"/>
                </a:solidFill>
              </a:rPr>
              <a:t>it</a:t>
            </a:r>
            <a:r>
              <a:rPr lang="de-DE" i="1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accent1"/>
                </a:solidFill>
              </a:rPr>
              <a:t>is</a:t>
            </a:r>
            <a:r>
              <a:rPr lang="de-DE" i="1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accent1"/>
                </a:solidFill>
              </a:rPr>
              <a:t>fun</a:t>
            </a:r>
            <a:r>
              <a:rPr lang="de-DE" i="1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accent1"/>
                </a:solidFill>
              </a:rPr>
              <a:t>to</a:t>
            </a:r>
            <a:r>
              <a:rPr lang="de-DE" i="1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accent1"/>
                </a:solidFill>
              </a:rPr>
              <a:t>solve</a:t>
            </a:r>
            <a:r>
              <a:rPr lang="de-DE" i="1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accent1"/>
                </a:solidFill>
              </a:rPr>
              <a:t>puzzles</a:t>
            </a:r>
            <a:r>
              <a:rPr lang="de-DE" i="1" dirty="0">
                <a:solidFill>
                  <a:schemeClr val="accent1"/>
                </a:solidFill>
              </a:rPr>
              <a:t>!</a:t>
            </a:r>
          </a:p>
          <a:p>
            <a:pPr lvl="1"/>
            <a:r>
              <a:rPr lang="de-DE" i="1" dirty="0">
                <a:solidFill>
                  <a:schemeClr val="accent1"/>
                </a:solidFill>
              </a:rPr>
              <a:t> </a:t>
            </a:r>
            <a:r>
              <a:rPr lang="de-DE" dirty="0"/>
              <a:t>And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i="1" dirty="0" err="1">
                <a:solidFill>
                  <a:schemeClr val="accent2"/>
                </a:solidFill>
              </a:rPr>
              <a:t>why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  </a:t>
            </a:r>
            <a:br>
              <a:rPr lang="de-DE" dirty="0"/>
            </a:br>
            <a:r>
              <a:rPr lang="de-DE" dirty="0"/>
              <a:t> 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890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CDD67-BA0E-C5E7-3C10-394821EA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Welcome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EE9EBC-2577-CF8C-17D9-C4994FEE1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Hi, </a:t>
            </a:r>
            <a:r>
              <a:rPr lang="de-DE" dirty="0" err="1"/>
              <a:t>I‘m</a:t>
            </a:r>
            <a:r>
              <a:rPr lang="de-DE" dirty="0"/>
              <a:t> </a:t>
            </a:r>
            <a:r>
              <a:rPr lang="de-DE" i="1" dirty="0">
                <a:solidFill>
                  <a:schemeClr val="accent1"/>
                </a:solidFill>
              </a:rPr>
              <a:t>Henry</a:t>
            </a:r>
            <a:r>
              <a:rPr lang="de-DE" dirty="0"/>
              <a:t>!</a:t>
            </a:r>
          </a:p>
          <a:p>
            <a:pPr lvl="1"/>
            <a:r>
              <a:rPr lang="de-DE" dirty="0"/>
              <a:t> </a:t>
            </a:r>
            <a:r>
              <a:rPr lang="de-DE" i="1" dirty="0">
                <a:solidFill>
                  <a:schemeClr val="accent2"/>
                </a:solidFill>
              </a:rPr>
              <a:t>PhD</a:t>
            </a:r>
            <a:r>
              <a:rPr lang="de-DE" dirty="0"/>
              <a:t> and </a:t>
            </a:r>
            <a:r>
              <a:rPr lang="de-DE" i="1" dirty="0" err="1">
                <a:solidFill>
                  <a:schemeClr val="accent2"/>
                </a:solidFill>
              </a:rPr>
              <a:t>PostDoc</a:t>
            </a:r>
            <a:r>
              <a:rPr lang="de-DE" dirty="0"/>
              <a:t> at </a:t>
            </a:r>
            <a:r>
              <a:rPr lang="de-DE" i="1" dirty="0">
                <a:solidFill>
                  <a:schemeClr val="accent2"/>
                </a:solidFill>
              </a:rPr>
              <a:t>University </a:t>
            </a:r>
            <a:r>
              <a:rPr lang="de-DE" i="1" dirty="0" err="1">
                <a:solidFill>
                  <a:schemeClr val="accent2"/>
                </a:solidFill>
              </a:rPr>
              <a:t>of</a:t>
            </a:r>
            <a:r>
              <a:rPr lang="de-DE" i="1" dirty="0">
                <a:solidFill>
                  <a:schemeClr val="accent2"/>
                </a:solidFill>
              </a:rPr>
              <a:t> Tübingen</a:t>
            </a:r>
          </a:p>
          <a:p>
            <a:pPr lvl="1"/>
            <a:r>
              <a:rPr lang="de-DE" i="1" dirty="0">
                <a:solidFill>
                  <a:schemeClr val="accent2"/>
                </a:solidFill>
              </a:rPr>
              <a:t> Research Focus: </a:t>
            </a:r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i="1" dirty="0" err="1">
                <a:solidFill>
                  <a:schemeClr val="accent2"/>
                </a:solidFill>
              </a:rPr>
              <a:t>Visualizing</a:t>
            </a:r>
            <a:r>
              <a:rPr lang="de-DE" i="1" dirty="0">
                <a:solidFill>
                  <a:schemeClr val="accent2"/>
                </a:solidFill>
              </a:rPr>
              <a:t> Relational Data, </a:t>
            </a:r>
            <a:br>
              <a:rPr lang="de-DE" i="1" dirty="0">
                <a:solidFill>
                  <a:schemeClr val="accent2"/>
                </a:solidFill>
              </a:rPr>
            </a:br>
            <a:r>
              <a:rPr lang="de-DE" i="1" dirty="0">
                <a:solidFill>
                  <a:schemeClr val="accent2"/>
                </a:solidFill>
              </a:rPr>
              <a:t>                               </a:t>
            </a:r>
            <a:r>
              <a:rPr lang="de-DE" dirty="0"/>
              <a:t>Properties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i="1" dirty="0" err="1">
                <a:solidFill>
                  <a:schemeClr val="accent2"/>
                </a:solidFill>
              </a:rPr>
              <a:t>Geometric</a:t>
            </a:r>
            <a:r>
              <a:rPr lang="de-DE" i="1" dirty="0">
                <a:solidFill>
                  <a:schemeClr val="accent2"/>
                </a:solidFill>
              </a:rPr>
              <a:t> and </a:t>
            </a:r>
            <a:r>
              <a:rPr lang="de-DE" i="1" dirty="0" err="1">
                <a:solidFill>
                  <a:schemeClr val="accent2"/>
                </a:solidFill>
              </a:rPr>
              <a:t>Topological</a:t>
            </a:r>
            <a:r>
              <a:rPr lang="de-DE" i="1" dirty="0">
                <a:solidFill>
                  <a:schemeClr val="accent2"/>
                </a:solidFill>
              </a:rPr>
              <a:t> Graphs,</a:t>
            </a:r>
            <a:br>
              <a:rPr lang="de-DE" i="1" dirty="0">
                <a:solidFill>
                  <a:schemeClr val="accent2"/>
                </a:solidFill>
              </a:rPr>
            </a:br>
            <a:r>
              <a:rPr lang="de-DE" i="1" dirty="0">
                <a:solidFill>
                  <a:schemeClr val="accent2"/>
                </a:solidFill>
              </a:rPr>
              <a:t>                               </a:t>
            </a:r>
            <a:r>
              <a:rPr lang="de-DE" dirty="0" err="1"/>
              <a:t>Evaluating</a:t>
            </a:r>
            <a:r>
              <a:rPr lang="de-DE" dirty="0"/>
              <a:t> </a:t>
            </a:r>
            <a:r>
              <a:rPr lang="de-DE" i="1" dirty="0" err="1">
                <a:solidFill>
                  <a:schemeClr val="accent2"/>
                </a:solidFill>
              </a:rPr>
              <a:t>Visualization</a:t>
            </a:r>
            <a:r>
              <a:rPr lang="de-DE" i="1" dirty="0">
                <a:solidFill>
                  <a:schemeClr val="accent2"/>
                </a:solidFill>
              </a:rPr>
              <a:t> </a:t>
            </a:r>
            <a:r>
              <a:rPr lang="de-DE" i="1" dirty="0" err="1">
                <a:solidFill>
                  <a:schemeClr val="accent2"/>
                </a:solidFill>
              </a:rPr>
              <a:t>Techniques</a:t>
            </a:r>
            <a:endParaRPr lang="de-DE" i="1" dirty="0">
              <a:solidFill>
                <a:schemeClr val="accent2"/>
              </a:solidFill>
            </a:endParaRPr>
          </a:p>
          <a:p>
            <a:pPr lvl="1"/>
            <a:r>
              <a:rPr lang="de-DE" i="1" dirty="0">
                <a:solidFill>
                  <a:schemeClr val="accent2"/>
                </a:solidFill>
              </a:rPr>
              <a:t> </a:t>
            </a:r>
            <a:r>
              <a:rPr lang="de-DE" dirty="0"/>
              <a:t>This </a:t>
            </a:r>
            <a:r>
              <a:rPr lang="de-DE" dirty="0" err="1"/>
              <a:t>course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i="1" dirty="0">
                <a:solidFill>
                  <a:schemeClr val="accent2"/>
                </a:solidFill>
              </a:rPr>
              <a:t>not (</a:t>
            </a:r>
            <a:r>
              <a:rPr lang="de-DE" i="1" dirty="0" err="1">
                <a:solidFill>
                  <a:schemeClr val="accent2"/>
                </a:solidFill>
              </a:rPr>
              <a:t>completely</a:t>
            </a:r>
            <a:r>
              <a:rPr lang="de-DE" i="1" dirty="0">
                <a:solidFill>
                  <a:schemeClr val="accent2"/>
                </a:solidFill>
              </a:rPr>
              <a:t>) ad-hoc: </a:t>
            </a:r>
            <a:r>
              <a:rPr lang="de-DE" dirty="0" err="1"/>
              <a:t>taught</a:t>
            </a:r>
            <a:r>
              <a:rPr lang="de-DE" dirty="0"/>
              <a:t> </a:t>
            </a:r>
            <a:r>
              <a:rPr lang="de-DE" i="1" dirty="0" err="1">
                <a:solidFill>
                  <a:schemeClr val="accent2"/>
                </a:solidFill>
              </a:rPr>
              <a:t>similar</a:t>
            </a:r>
            <a:r>
              <a:rPr lang="de-DE" i="1" dirty="0">
                <a:solidFill>
                  <a:schemeClr val="accent2"/>
                </a:solidFill>
              </a:rPr>
              <a:t> </a:t>
            </a:r>
            <a:r>
              <a:rPr lang="de-DE" i="1" dirty="0" err="1">
                <a:solidFill>
                  <a:schemeClr val="accent2"/>
                </a:solidFill>
              </a:rPr>
              <a:t>classes</a:t>
            </a:r>
            <a:r>
              <a:rPr lang="de-DE" i="1" dirty="0">
                <a:solidFill>
                  <a:schemeClr val="accent2"/>
                </a:solidFill>
              </a:rPr>
              <a:t> in Tübingen</a:t>
            </a:r>
          </a:p>
          <a:p>
            <a:r>
              <a:rPr lang="de-DE" i="1" dirty="0">
                <a:solidFill>
                  <a:schemeClr val="accent2"/>
                </a:solidFill>
              </a:rPr>
              <a:t> </a:t>
            </a:r>
            <a:r>
              <a:rPr lang="de-DE" i="1" dirty="0" err="1">
                <a:solidFill>
                  <a:schemeClr val="accent1"/>
                </a:solidFill>
              </a:rPr>
              <a:t>How</a:t>
            </a:r>
            <a:r>
              <a:rPr lang="de-DE" i="1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accent1"/>
                </a:solidFill>
              </a:rPr>
              <a:t>about</a:t>
            </a:r>
            <a:r>
              <a:rPr lang="de-DE" i="1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accent1"/>
                </a:solidFill>
              </a:rPr>
              <a:t>you</a:t>
            </a:r>
            <a:r>
              <a:rPr lang="de-DE" i="1" dirty="0">
                <a:solidFill>
                  <a:schemeClr val="accent1"/>
                </a:solidFill>
              </a:rPr>
              <a:t>?</a:t>
            </a:r>
          </a:p>
          <a:p>
            <a:r>
              <a:rPr lang="de-DE" i="1" dirty="0">
                <a:solidFill>
                  <a:schemeClr val="accent2"/>
                </a:solidFill>
              </a:rPr>
              <a:t> </a:t>
            </a:r>
            <a:r>
              <a:rPr lang="de-DE" i="1" dirty="0">
                <a:solidFill>
                  <a:schemeClr val="accent1"/>
                </a:solidFill>
              </a:rPr>
              <a:t>Disclaimer: </a:t>
            </a:r>
            <a:r>
              <a:rPr lang="de-DE" dirty="0"/>
              <a:t>Today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i="1" dirty="0" err="1">
                <a:solidFill>
                  <a:schemeClr val="accent1"/>
                </a:solidFill>
              </a:rPr>
              <a:t>my</a:t>
            </a:r>
            <a:r>
              <a:rPr lang="de-DE" i="1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accent1"/>
                </a:solidFill>
              </a:rPr>
              <a:t>very</a:t>
            </a:r>
            <a:r>
              <a:rPr lang="de-DE" i="1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accent1"/>
                </a:solidFill>
              </a:rPr>
              <a:t>first</a:t>
            </a:r>
            <a:r>
              <a:rPr lang="de-DE" i="1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accent1"/>
                </a:solidFill>
              </a:rPr>
              <a:t>day</a:t>
            </a:r>
            <a:r>
              <a:rPr lang="de-DE" i="1" dirty="0">
                <a:solidFill>
                  <a:schemeClr val="accent1"/>
                </a:solidFill>
              </a:rPr>
              <a:t> </a:t>
            </a:r>
            <a:r>
              <a:rPr lang="de-DE" dirty="0" err="1"/>
              <a:t>here</a:t>
            </a:r>
            <a:r>
              <a:rPr lang="de-DE" dirty="0"/>
              <a:t>!</a:t>
            </a:r>
          </a:p>
          <a:p>
            <a:pPr lvl="1"/>
            <a:r>
              <a:rPr lang="de-DE" i="1" dirty="0"/>
              <a:t> </a:t>
            </a:r>
            <a:r>
              <a:rPr lang="de-DE" i="1" dirty="0" err="1">
                <a:solidFill>
                  <a:schemeClr val="accent2"/>
                </a:solidFill>
              </a:rPr>
              <a:t>moodle</a:t>
            </a:r>
            <a:r>
              <a:rPr lang="de-DE" i="1" dirty="0">
                <a:solidFill>
                  <a:schemeClr val="accent2"/>
                </a:solidFill>
              </a:rPr>
              <a:t> </a:t>
            </a:r>
            <a:r>
              <a:rPr lang="de-DE" dirty="0"/>
              <a:t>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i="1" dirty="0" err="1">
                <a:solidFill>
                  <a:schemeClr val="accent2"/>
                </a:solidFill>
              </a:rPr>
              <a:t>later</a:t>
            </a:r>
            <a:r>
              <a:rPr lang="de-DE" i="1" dirty="0">
                <a:solidFill>
                  <a:schemeClr val="accent2"/>
                </a:solidFill>
              </a:rPr>
              <a:t> </a:t>
            </a:r>
            <a:r>
              <a:rPr lang="de-DE" i="1" dirty="0" err="1">
                <a:solidFill>
                  <a:schemeClr val="accent2"/>
                </a:solidFill>
              </a:rPr>
              <a:t>today</a:t>
            </a:r>
            <a:endParaRPr lang="de-DE" i="1" dirty="0">
              <a:solidFill>
                <a:schemeClr val="accent2"/>
              </a:solidFill>
            </a:endParaRPr>
          </a:p>
          <a:p>
            <a:pPr lvl="1"/>
            <a:r>
              <a:rPr lang="de-DE" i="1" dirty="0">
                <a:solidFill>
                  <a:schemeClr val="accent2"/>
                </a:solidFill>
              </a:rPr>
              <a:t> </a:t>
            </a:r>
            <a:r>
              <a:rPr lang="de-DE" i="1" dirty="0" err="1">
                <a:solidFill>
                  <a:schemeClr val="accent2"/>
                </a:solidFill>
              </a:rPr>
              <a:t>Exam</a:t>
            </a:r>
            <a:r>
              <a:rPr lang="de-DE" i="1" dirty="0">
                <a:solidFill>
                  <a:schemeClr val="accent2"/>
                </a:solidFill>
              </a:rPr>
              <a:t> date </a:t>
            </a:r>
            <a:r>
              <a:rPr lang="de-DE" dirty="0"/>
              <a:t>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announced</a:t>
            </a:r>
            <a:r>
              <a:rPr lang="de-DE" dirty="0"/>
              <a:t> </a:t>
            </a:r>
            <a:r>
              <a:rPr lang="de-DE" i="1" dirty="0" err="1">
                <a:solidFill>
                  <a:schemeClr val="accent2"/>
                </a:solidFill>
              </a:rPr>
              <a:t>later</a:t>
            </a:r>
            <a:r>
              <a:rPr lang="de-DE" i="1" dirty="0">
                <a:solidFill>
                  <a:schemeClr val="accent2"/>
                </a:solidFill>
              </a:rPr>
              <a:t> </a:t>
            </a:r>
            <a:r>
              <a:rPr lang="de-DE" i="1" dirty="0" err="1">
                <a:solidFill>
                  <a:schemeClr val="accent2"/>
                </a:solidFill>
              </a:rPr>
              <a:t>today</a:t>
            </a:r>
            <a:r>
              <a:rPr lang="de-DE" i="1" dirty="0">
                <a:solidFill>
                  <a:schemeClr val="accent2"/>
                </a:solidFill>
              </a:rPr>
              <a:t> on </a:t>
            </a:r>
            <a:r>
              <a:rPr lang="de-DE" i="1" dirty="0" err="1">
                <a:solidFill>
                  <a:schemeClr val="accent2"/>
                </a:solidFill>
              </a:rPr>
              <a:t>moodle</a:t>
            </a:r>
            <a:r>
              <a:rPr lang="de-DE" dirty="0"/>
              <a:t> and </a:t>
            </a:r>
            <a:r>
              <a:rPr lang="de-DE" i="1" dirty="0" err="1">
                <a:solidFill>
                  <a:schemeClr val="accent2"/>
                </a:solidFill>
              </a:rPr>
              <a:t>Thursday</a:t>
            </a:r>
            <a:r>
              <a:rPr lang="de-DE" i="1" dirty="0">
                <a:solidFill>
                  <a:schemeClr val="accent2"/>
                </a:solidFill>
              </a:rPr>
              <a:t> in </a:t>
            </a:r>
            <a:r>
              <a:rPr lang="de-DE" i="1" dirty="0" err="1">
                <a:solidFill>
                  <a:schemeClr val="accent2"/>
                </a:solidFill>
              </a:rPr>
              <a:t>class</a:t>
            </a:r>
            <a:endParaRPr lang="de-DE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34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3F247-F925-37CD-D62A-9B6B19B9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Course </a:t>
            </a:r>
            <a:r>
              <a:rPr lang="de-DE" dirty="0" err="1"/>
              <a:t>Organization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08A46F-670B-A2B0-1D95-B8260F5F5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 </a:t>
            </a:r>
            <a:r>
              <a:rPr lang="de-DE" i="1" dirty="0" err="1">
                <a:solidFill>
                  <a:schemeClr val="accent1"/>
                </a:solidFill>
              </a:rPr>
              <a:t>Lecture</a:t>
            </a:r>
            <a:r>
              <a:rPr lang="de-DE" i="1" dirty="0">
                <a:solidFill>
                  <a:schemeClr val="accent1"/>
                </a:solidFill>
              </a:rPr>
              <a:t>: </a:t>
            </a:r>
            <a:r>
              <a:rPr lang="de-DE" dirty="0"/>
              <a:t>Tuesday 10:15 – 11:45</a:t>
            </a:r>
          </a:p>
          <a:p>
            <a:r>
              <a:rPr lang="de-DE" dirty="0"/>
              <a:t> </a:t>
            </a:r>
            <a:r>
              <a:rPr lang="de-DE" dirty="0" err="1"/>
              <a:t>Again</a:t>
            </a:r>
            <a:r>
              <a:rPr lang="de-DE" dirty="0"/>
              <a:t>, </a:t>
            </a:r>
            <a:r>
              <a:rPr lang="de-DE" dirty="0" err="1"/>
              <a:t>there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i="1" dirty="0" err="1">
                <a:solidFill>
                  <a:schemeClr val="accent1"/>
                </a:solidFill>
              </a:rPr>
              <a:t>moodle</a:t>
            </a:r>
            <a:endParaRPr lang="de-DE" i="1" dirty="0">
              <a:solidFill>
                <a:schemeClr val="accent1"/>
              </a:solidFill>
            </a:endParaRPr>
          </a:p>
          <a:p>
            <a:pPr lvl="1"/>
            <a:r>
              <a:rPr lang="de-DE" i="1" dirty="0">
                <a:solidFill>
                  <a:schemeClr val="accent1"/>
                </a:solidFill>
              </a:rPr>
              <a:t> </a:t>
            </a:r>
            <a:r>
              <a:rPr lang="de-DE" dirty="0"/>
              <a:t>Slides, </a:t>
            </a:r>
            <a:r>
              <a:rPr lang="de-DE" dirty="0" err="1"/>
              <a:t>assignment</a:t>
            </a:r>
            <a:r>
              <a:rPr lang="de-DE" dirty="0"/>
              <a:t> </a:t>
            </a:r>
            <a:r>
              <a:rPr lang="de-DE" dirty="0" err="1"/>
              <a:t>sheets</a:t>
            </a:r>
            <a:r>
              <a:rPr lang="de-DE" dirty="0"/>
              <a:t>, </a:t>
            </a:r>
            <a:r>
              <a:rPr lang="de-DE" dirty="0" err="1"/>
              <a:t>forum</a:t>
            </a:r>
            <a:r>
              <a:rPr lang="de-DE" dirty="0"/>
              <a:t>, </a:t>
            </a:r>
            <a:r>
              <a:rPr lang="de-DE" dirty="0" err="1"/>
              <a:t>announcements</a:t>
            </a:r>
            <a:r>
              <a:rPr lang="de-DE" dirty="0"/>
              <a:t>, …</a:t>
            </a:r>
          </a:p>
          <a:p>
            <a:r>
              <a:rPr lang="de-DE" dirty="0"/>
              <a:t> </a:t>
            </a:r>
            <a:r>
              <a:rPr lang="de-DE" i="1" dirty="0" err="1">
                <a:solidFill>
                  <a:schemeClr val="accent1"/>
                </a:solidFill>
              </a:rPr>
              <a:t>Assignment</a:t>
            </a:r>
            <a:r>
              <a:rPr lang="de-DE" i="1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accent1"/>
                </a:solidFill>
              </a:rPr>
              <a:t>sheets</a:t>
            </a:r>
            <a:endParaRPr lang="de-DE" i="1" dirty="0">
              <a:solidFill>
                <a:schemeClr val="accent1"/>
              </a:solidFill>
            </a:endParaRPr>
          </a:p>
          <a:p>
            <a:pPr lvl="1"/>
            <a:r>
              <a:rPr lang="de-DE" i="1" dirty="0">
                <a:solidFill>
                  <a:schemeClr val="accent1"/>
                </a:solidFill>
              </a:rPr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i="1" dirty="0">
                <a:solidFill>
                  <a:schemeClr val="accent2"/>
                </a:solidFill>
              </a:rPr>
              <a:t>after </a:t>
            </a:r>
            <a:r>
              <a:rPr lang="de-DE" i="1" dirty="0" err="1">
                <a:solidFill>
                  <a:schemeClr val="accent2"/>
                </a:solidFill>
              </a:rPr>
              <a:t>lecture</a:t>
            </a:r>
            <a:r>
              <a:rPr lang="de-DE" i="1" dirty="0">
                <a:solidFill>
                  <a:schemeClr val="accent1"/>
                </a:solidFill>
              </a:rPr>
              <a:t> 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i="1" dirty="0" err="1">
                <a:solidFill>
                  <a:schemeClr val="accent2"/>
                </a:solidFill>
              </a:rPr>
              <a:t>moodle</a:t>
            </a:r>
            <a:r>
              <a:rPr lang="de-DE" i="1" dirty="0">
                <a:solidFill>
                  <a:schemeClr val="accent2"/>
                </a:solidFill>
              </a:rPr>
              <a:t> </a:t>
            </a:r>
            <a:r>
              <a:rPr lang="de-DE" i="1" dirty="0" err="1">
                <a:solidFill>
                  <a:schemeClr val="accent2"/>
                </a:solidFill>
              </a:rPr>
              <a:t>is</a:t>
            </a:r>
            <a:r>
              <a:rPr lang="de-DE" i="1" dirty="0">
                <a:solidFill>
                  <a:schemeClr val="accent2"/>
                </a:solidFill>
              </a:rPr>
              <a:t> </a:t>
            </a:r>
            <a:r>
              <a:rPr lang="de-DE" i="1" dirty="0" err="1">
                <a:solidFill>
                  <a:schemeClr val="accent2"/>
                </a:solidFill>
              </a:rPr>
              <a:t>running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 </a:t>
            </a:r>
            <a:r>
              <a:rPr lang="de-DE" i="1" dirty="0" err="1">
                <a:solidFill>
                  <a:schemeClr val="accent2"/>
                </a:solidFill>
              </a:rPr>
              <a:t>Voluntary</a:t>
            </a:r>
            <a:r>
              <a:rPr lang="de-DE" dirty="0"/>
              <a:t>, but </a:t>
            </a:r>
            <a:r>
              <a:rPr lang="de-DE" i="1" dirty="0" err="1">
                <a:solidFill>
                  <a:schemeClr val="accent2"/>
                </a:solidFill>
              </a:rPr>
              <a:t>graded</a:t>
            </a:r>
            <a:r>
              <a:rPr lang="de-DE" i="1" dirty="0">
                <a:solidFill>
                  <a:schemeClr val="accent2"/>
                </a:solidFill>
              </a:rPr>
              <a:t> </a:t>
            </a:r>
            <a:r>
              <a:rPr lang="de-DE" i="1" dirty="0" err="1">
                <a:solidFill>
                  <a:schemeClr val="accent2"/>
                </a:solidFill>
              </a:rPr>
              <a:t>for</a:t>
            </a:r>
            <a:r>
              <a:rPr lang="de-DE" i="1" dirty="0">
                <a:solidFill>
                  <a:schemeClr val="accent2"/>
                </a:solidFill>
              </a:rPr>
              <a:t> </a:t>
            </a:r>
            <a:r>
              <a:rPr lang="de-DE" i="1" dirty="0" err="1">
                <a:solidFill>
                  <a:schemeClr val="accent2"/>
                </a:solidFill>
              </a:rPr>
              <a:t>feedback</a:t>
            </a:r>
            <a:endParaRPr lang="de-DE" i="1" dirty="0">
              <a:solidFill>
                <a:schemeClr val="accent2"/>
              </a:solidFill>
            </a:endParaRPr>
          </a:p>
          <a:p>
            <a:pPr lvl="1"/>
            <a:r>
              <a:rPr lang="de-DE" i="1" dirty="0">
                <a:solidFill>
                  <a:schemeClr val="accent2"/>
                </a:solidFill>
              </a:rPr>
              <a:t> </a:t>
            </a:r>
            <a:r>
              <a:rPr lang="de-DE" dirty="0"/>
              <a:t>Hand-in via </a:t>
            </a:r>
            <a:r>
              <a:rPr lang="de-DE" i="1" dirty="0" err="1">
                <a:solidFill>
                  <a:schemeClr val="accent2"/>
                </a:solidFill>
              </a:rPr>
              <a:t>moodle</a:t>
            </a:r>
            <a:r>
              <a:rPr lang="de-DE" i="1" dirty="0">
                <a:solidFill>
                  <a:schemeClr val="accent2"/>
                </a:solidFill>
              </a:rPr>
              <a:t> </a:t>
            </a:r>
            <a:r>
              <a:rPr lang="de-DE" i="1" dirty="0" err="1">
                <a:solidFill>
                  <a:schemeClr val="accent2"/>
                </a:solidFill>
              </a:rPr>
              <a:t>until</a:t>
            </a:r>
            <a:r>
              <a:rPr lang="de-DE" i="1" dirty="0">
                <a:solidFill>
                  <a:schemeClr val="accent2"/>
                </a:solidFill>
              </a:rPr>
              <a:t> Tuesday </a:t>
            </a:r>
            <a:r>
              <a:rPr lang="de-DE" i="1" dirty="0" err="1">
                <a:solidFill>
                  <a:schemeClr val="accent2"/>
                </a:solidFill>
              </a:rPr>
              <a:t>before</a:t>
            </a:r>
            <a:r>
              <a:rPr lang="de-DE" i="1" dirty="0">
                <a:solidFill>
                  <a:schemeClr val="accent2"/>
                </a:solidFill>
              </a:rPr>
              <a:t> </a:t>
            </a:r>
            <a:r>
              <a:rPr lang="de-DE" i="1" dirty="0" err="1">
                <a:solidFill>
                  <a:schemeClr val="accent2"/>
                </a:solidFill>
              </a:rPr>
              <a:t>lecture</a:t>
            </a:r>
            <a:r>
              <a:rPr lang="de-DE" dirty="0"/>
              <a:t>, possible </a:t>
            </a:r>
            <a:r>
              <a:rPr lang="de-DE" i="1" dirty="0">
                <a:solidFill>
                  <a:schemeClr val="accent2"/>
                </a:solidFill>
              </a:rPr>
              <a:t>in </a:t>
            </a:r>
            <a:r>
              <a:rPr lang="de-DE" i="1" dirty="0" err="1">
                <a:solidFill>
                  <a:schemeClr val="accent2"/>
                </a:solidFill>
              </a:rPr>
              <a:t>groups</a:t>
            </a:r>
            <a:endParaRPr lang="de-DE" i="1" dirty="0">
              <a:solidFill>
                <a:schemeClr val="accent2"/>
              </a:solidFill>
            </a:endParaRPr>
          </a:p>
          <a:p>
            <a:r>
              <a:rPr lang="de-DE" i="1" dirty="0">
                <a:solidFill>
                  <a:schemeClr val="accent2"/>
                </a:solidFill>
              </a:rPr>
              <a:t> </a:t>
            </a:r>
            <a:r>
              <a:rPr lang="de-DE" i="1" dirty="0" err="1">
                <a:solidFill>
                  <a:schemeClr val="accent1"/>
                </a:solidFill>
              </a:rPr>
              <a:t>Discussion</a:t>
            </a:r>
            <a:r>
              <a:rPr lang="de-DE" i="1" dirty="0">
                <a:solidFill>
                  <a:schemeClr val="accent1"/>
                </a:solidFill>
              </a:rPr>
              <a:t> Session: </a:t>
            </a:r>
            <a:r>
              <a:rPr lang="de-DE" dirty="0" err="1"/>
              <a:t>Thursday</a:t>
            </a:r>
            <a:r>
              <a:rPr lang="de-DE" dirty="0"/>
              <a:t>, 10:15 – 11:45 (same </a:t>
            </a:r>
            <a:r>
              <a:rPr lang="de-DE" dirty="0" err="1"/>
              <a:t>room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 </a:t>
            </a:r>
            <a:r>
              <a:rPr lang="de-DE" i="1" dirty="0">
                <a:solidFill>
                  <a:schemeClr val="accent2"/>
                </a:solidFill>
              </a:rPr>
              <a:t>Per </a:t>
            </a:r>
            <a:r>
              <a:rPr lang="de-DE" i="1" dirty="0" err="1">
                <a:solidFill>
                  <a:schemeClr val="accent2"/>
                </a:solidFill>
              </a:rPr>
              <a:t>request</a:t>
            </a:r>
            <a:r>
              <a:rPr lang="de-DE" i="1" dirty="0">
                <a:solidFill>
                  <a:schemeClr val="accent2"/>
                </a:solidFill>
              </a:rPr>
              <a:t>: </a:t>
            </a:r>
            <a:r>
              <a:rPr lang="de-DE" dirty="0"/>
              <a:t>Solutions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i="1" dirty="0" err="1">
                <a:solidFill>
                  <a:schemeClr val="accent2"/>
                </a:solidFill>
              </a:rPr>
              <a:t>assignment</a:t>
            </a:r>
            <a:r>
              <a:rPr lang="de-DE" i="1" dirty="0">
                <a:solidFill>
                  <a:schemeClr val="accent2"/>
                </a:solidFill>
              </a:rPr>
              <a:t> </a:t>
            </a:r>
            <a:r>
              <a:rPr lang="de-DE" i="1" dirty="0" err="1">
                <a:solidFill>
                  <a:schemeClr val="accent2"/>
                </a:solidFill>
              </a:rPr>
              <a:t>sheet</a:t>
            </a:r>
            <a:r>
              <a:rPr lang="de-DE" i="1" dirty="0">
                <a:solidFill>
                  <a:schemeClr val="accent2"/>
                </a:solidFill>
              </a:rPr>
              <a:t> </a:t>
            </a:r>
            <a:r>
              <a:rPr lang="de-DE" i="1" dirty="0" err="1">
                <a:solidFill>
                  <a:schemeClr val="accent2"/>
                </a:solidFill>
              </a:rPr>
              <a:t>from</a:t>
            </a:r>
            <a:r>
              <a:rPr lang="de-DE" i="1" dirty="0">
                <a:solidFill>
                  <a:schemeClr val="accent2"/>
                </a:solidFill>
              </a:rPr>
              <a:t> last </a:t>
            </a:r>
            <a:r>
              <a:rPr lang="de-DE" i="1" dirty="0" err="1">
                <a:solidFill>
                  <a:schemeClr val="accent2"/>
                </a:solidFill>
              </a:rPr>
              <a:t>week</a:t>
            </a:r>
            <a:r>
              <a:rPr lang="de-DE" dirty="0"/>
              <a:t>,</a:t>
            </a:r>
            <a:r>
              <a:rPr lang="de-DE" i="1" dirty="0">
                <a:solidFill>
                  <a:schemeClr val="accent2"/>
                </a:solidFill>
              </a:rPr>
              <a:t> </a:t>
            </a:r>
            <a:r>
              <a:rPr lang="de-DE" i="1" dirty="0" err="1">
                <a:solidFill>
                  <a:schemeClr val="accent2"/>
                </a:solidFill>
              </a:rPr>
              <a:t>questions</a:t>
            </a:r>
            <a:r>
              <a:rPr lang="de-DE" i="1" dirty="0">
                <a:solidFill>
                  <a:schemeClr val="accent2"/>
                </a:solidFill>
              </a:rPr>
              <a:t> </a:t>
            </a:r>
            <a:br>
              <a:rPr lang="de-DE" i="1" dirty="0">
                <a:solidFill>
                  <a:schemeClr val="accent2"/>
                </a:solidFill>
              </a:rPr>
            </a:br>
            <a:r>
              <a:rPr lang="de-DE" i="1" dirty="0">
                <a:solidFill>
                  <a:schemeClr val="accent2"/>
                </a:solidFill>
              </a:rPr>
              <a:t>                        </a:t>
            </a:r>
            <a:r>
              <a:rPr lang="de-DE" dirty="0" err="1"/>
              <a:t>regarding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lecture</a:t>
            </a:r>
            <a:r>
              <a:rPr lang="de-DE" dirty="0"/>
              <a:t>,</a:t>
            </a:r>
            <a:r>
              <a:rPr lang="de-DE" i="1" dirty="0">
                <a:solidFill>
                  <a:schemeClr val="accent2"/>
                </a:solidFill>
              </a:rPr>
              <a:t> </a:t>
            </a:r>
            <a:r>
              <a:rPr lang="de-DE" dirty="0" err="1"/>
              <a:t>guidance</a:t>
            </a:r>
            <a:r>
              <a:rPr lang="de-DE" dirty="0"/>
              <a:t> on </a:t>
            </a:r>
            <a:r>
              <a:rPr lang="de-DE" i="1" dirty="0" err="1">
                <a:solidFill>
                  <a:schemeClr val="accent2"/>
                </a:solidFill>
              </a:rPr>
              <a:t>current</a:t>
            </a:r>
            <a:r>
              <a:rPr lang="de-DE" i="1" dirty="0">
                <a:solidFill>
                  <a:schemeClr val="accent2"/>
                </a:solidFill>
              </a:rPr>
              <a:t> </a:t>
            </a:r>
            <a:r>
              <a:rPr lang="de-DE" i="1" dirty="0" err="1">
                <a:solidFill>
                  <a:schemeClr val="accent2"/>
                </a:solidFill>
              </a:rPr>
              <a:t>assignment</a:t>
            </a:r>
            <a:r>
              <a:rPr lang="de-DE" i="1" dirty="0">
                <a:solidFill>
                  <a:schemeClr val="accent2"/>
                </a:solidFill>
              </a:rPr>
              <a:t> </a:t>
            </a:r>
            <a:r>
              <a:rPr lang="de-DE" i="1" dirty="0" err="1">
                <a:solidFill>
                  <a:schemeClr val="accent2"/>
                </a:solidFill>
              </a:rPr>
              <a:t>sheet</a:t>
            </a:r>
            <a:endParaRPr lang="de-DE" i="1" dirty="0">
              <a:solidFill>
                <a:schemeClr val="accent2"/>
              </a:solidFill>
            </a:endParaRPr>
          </a:p>
          <a:p>
            <a:pPr lvl="1"/>
            <a:r>
              <a:rPr lang="de-DE" i="1" dirty="0">
                <a:solidFill>
                  <a:schemeClr val="accent2"/>
                </a:solidFill>
              </a:rPr>
              <a:t> This </a:t>
            </a:r>
            <a:r>
              <a:rPr lang="de-DE" i="1" dirty="0" err="1">
                <a:solidFill>
                  <a:schemeClr val="accent2"/>
                </a:solidFill>
              </a:rPr>
              <a:t>week</a:t>
            </a:r>
            <a:r>
              <a:rPr lang="de-DE" i="1" dirty="0">
                <a:solidFill>
                  <a:schemeClr val="accent2"/>
                </a:solidFill>
              </a:rPr>
              <a:t>: </a:t>
            </a:r>
            <a:r>
              <a:rPr lang="de-DE" dirty="0" err="1"/>
              <a:t>Announcements</a:t>
            </a:r>
            <a:r>
              <a:rPr lang="de-DE" dirty="0"/>
              <a:t> </a:t>
            </a:r>
            <a:r>
              <a:rPr lang="de-DE" dirty="0" err="1"/>
              <a:t>regarding</a:t>
            </a:r>
            <a:r>
              <a:rPr lang="de-DE" dirty="0"/>
              <a:t> </a:t>
            </a:r>
            <a:r>
              <a:rPr lang="de-DE" i="1" dirty="0" err="1">
                <a:solidFill>
                  <a:schemeClr val="accent2"/>
                </a:solidFill>
              </a:rPr>
              <a:t>moodle</a:t>
            </a:r>
            <a:r>
              <a:rPr lang="de-DE" i="1" dirty="0">
                <a:solidFill>
                  <a:schemeClr val="accent2"/>
                </a:solidFill>
              </a:rPr>
              <a:t> </a:t>
            </a:r>
            <a:r>
              <a:rPr lang="de-DE" dirty="0"/>
              <a:t>and</a:t>
            </a:r>
            <a:r>
              <a:rPr lang="de-DE" i="1" dirty="0">
                <a:solidFill>
                  <a:schemeClr val="accent2"/>
                </a:solidFill>
              </a:rPr>
              <a:t> </a:t>
            </a:r>
            <a:r>
              <a:rPr lang="de-DE" i="1" dirty="0" err="1">
                <a:solidFill>
                  <a:schemeClr val="accent2"/>
                </a:solidFill>
              </a:rPr>
              <a:t>exam</a:t>
            </a:r>
            <a:r>
              <a:rPr lang="de-DE" i="1" dirty="0">
                <a:solidFill>
                  <a:schemeClr val="accent2"/>
                </a:solidFill>
              </a:rPr>
              <a:t> date</a:t>
            </a:r>
          </a:p>
          <a:p>
            <a:r>
              <a:rPr lang="de-DE" i="1" dirty="0">
                <a:solidFill>
                  <a:schemeClr val="accent2"/>
                </a:solidFill>
              </a:rPr>
              <a:t> </a:t>
            </a:r>
            <a:r>
              <a:rPr lang="de-DE" i="1" dirty="0" err="1">
                <a:solidFill>
                  <a:schemeClr val="accent1"/>
                </a:solidFill>
              </a:rPr>
              <a:t>Written</a:t>
            </a:r>
            <a:r>
              <a:rPr lang="de-DE" i="1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accent1"/>
                </a:solidFill>
              </a:rPr>
              <a:t>Exam</a:t>
            </a:r>
            <a:r>
              <a:rPr lang="de-DE" i="1" dirty="0">
                <a:solidFill>
                  <a:schemeClr val="accent1"/>
                </a:solidFill>
              </a:rPr>
              <a:t>:</a:t>
            </a:r>
            <a:r>
              <a:rPr lang="de-DE" i="1" dirty="0">
                <a:solidFill>
                  <a:schemeClr val="accent2"/>
                </a:solidFill>
              </a:rPr>
              <a:t> </a:t>
            </a:r>
            <a:r>
              <a:rPr lang="de-DE" dirty="0"/>
              <a:t>Date TBA, 120 </a:t>
            </a:r>
            <a:r>
              <a:rPr lang="de-DE" dirty="0" err="1"/>
              <a:t>mins</a:t>
            </a:r>
            <a:endParaRPr lang="de-DE" dirty="0"/>
          </a:p>
          <a:p>
            <a:pPr lvl="1"/>
            <a:r>
              <a:rPr lang="de-DE" dirty="0"/>
              <a:t> Cheat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allowed</a:t>
            </a:r>
            <a:r>
              <a:rPr lang="de-DE" dirty="0"/>
              <a:t> (A4,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sides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661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AE849-7FFB-354C-E0BB-354CDC124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537"/>
            <a:ext cx="10515600" cy="789465"/>
          </a:xfrm>
        </p:spPr>
        <p:txBody>
          <a:bodyPr anchor="ctr">
            <a:normAutofit/>
          </a:bodyPr>
          <a:lstStyle/>
          <a:p>
            <a:r>
              <a:rPr lang="de-DE" dirty="0"/>
              <a:t>Course Contents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D4A35EA-06F3-911D-E161-89BF4F7CD2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414907"/>
              </p:ext>
            </p:extLst>
          </p:nvPr>
        </p:nvGraphicFramePr>
        <p:xfrm>
          <a:off x="838200" y="1468582"/>
          <a:ext cx="10515600" cy="5022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199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BE9D0-DA13-7482-DCAB-29881477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Goals </a:t>
            </a:r>
            <a:r>
              <a:rPr lang="de-DE" dirty="0" err="1"/>
              <a:t>for</a:t>
            </a:r>
            <a:r>
              <a:rPr lang="de-DE" dirty="0"/>
              <a:t> Today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C8ADAA-BCB7-6782-47AA-8E762A117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>
                <a:solidFill>
                  <a:schemeClr val="accent1"/>
                </a:solidFill>
              </a:rPr>
              <a:t>At </a:t>
            </a:r>
            <a:r>
              <a:rPr lang="de-DE" i="1" dirty="0" err="1">
                <a:solidFill>
                  <a:schemeClr val="accent1"/>
                </a:solidFill>
              </a:rPr>
              <a:t>the</a:t>
            </a:r>
            <a:r>
              <a:rPr lang="de-DE" i="1" dirty="0">
                <a:solidFill>
                  <a:schemeClr val="accent1"/>
                </a:solidFill>
              </a:rPr>
              <a:t> end </a:t>
            </a:r>
            <a:r>
              <a:rPr lang="de-DE" i="1" dirty="0" err="1">
                <a:solidFill>
                  <a:schemeClr val="accent1"/>
                </a:solidFill>
              </a:rPr>
              <a:t>of</a:t>
            </a:r>
            <a:r>
              <a:rPr lang="de-DE" i="1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accent1"/>
                </a:solidFill>
              </a:rPr>
              <a:t>this</a:t>
            </a:r>
            <a:r>
              <a:rPr lang="de-DE" i="1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accent1"/>
                </a:solidFill>
              </a:rPr>
              <a:t>lecture</a:t>
            </a:r>
            <a:r>
              <a:rPr lang="de-DE" i="1" dirty="0">
                <a:solidFill>
                  <a:schemeClr val="accent1"/>
                </a:solidFill>
              </a:rPr>
              <a:t>, </a:t>
            </a:r>
            <a:r>
              <a:rPr lang="de-DE" i="1" dirty="0" err="1">
                <a:solidFill>
                  <a:schemeClr val="accent1"/>
                </a:solidFill>
              </a:rPr>
              <a:t>you</a:t>
            </a:r>
            <a:r>
              <a:rPr lang="de-DE" i="1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accent1"/>
                </a:solidFill>
              </a:rPr>
              <a:t>can</a:t>
            </a:r>
            <a:r>
              <a:rPr lang="de-DE" i="1" dirty="0">
                <a:solidFill>
                  <a:schemeClr val="accent1"/>
                </a:solidFill>
              </a:rPr>
              <a:t> …</a:t>
            </a:r>
          </a:p>
          <a:p>
            <a:pPr>
              <a:buFont typeface="Wingdings" panose="05000000000000000000" pitchFamily="2" charset="2"/>
              <a:buChar char="¨"/>
            </a:pPr>
            <a:r>
              <a:rPr lang="de-DE" dirty="0"/>
              <a:t> 	</a:t>
            </a:r>
            <a:r>
              <a:rPr lang="de-DE" dirty="0" err="1"/>
              <a:t>prove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i="1" dirty="0" err="1">
                <a:solidFill>
                  <a:schemeClr val="accent1"/>
                </a:solidFill>
              </a:rPr>
              <a:t>correctness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suitable</a:t>
            </a:r>
            <a:r>
              <a:rPr lang="de-DE" dirty="0"/>
              <a:t> </a:t>
            </a:r>
            <a:r>
              <a:rPr lang="de-DE" i="1" dirty="0" err="1">
                <a:solidFill>
                  <a:schemeClr val="accent1"/>
                </a:solidFill>
              </a:rPr>
              <a:t>invariants</a:t>
            </a:r>
            <a:r>
              <a:rPr lang="de-DE" i="1" dirty="0">
                <a:solidFill>
                  <a:schemeClr val="accent1"/>
                </a:solidFill>
              </a:rPr>
              <a:t> </a:t>
            </a:r>
            <a:br>
              <a:rPr lang="de-DE" i="1" dirty="0">
                <a:solidFill>
                  <a:schemeClr val="accent1"/>
                </a:solidFill>
              </a:rPr>
            </a:br>
            <a:r>
              <a:rPr lang="de-DE" i="1" dirty="0">
                <a:solidFill>
                  <a:schemeClr val="accent1"/>
                </a:solidFill>
              </a:rPr>
              <a:t>	and </a:t>
            </a:r>
            <a:r>
              <a:rPr lang="de-DE" i="1" dirty="0" err="1">
                <a:solidFill>
                  <a:schemeClr val="accent1"/>
                </a:solidFill>
              </a:rPr>
              <a:t>induction</a:t>
            </a:r>
            <a:endParaRPr lang="de-DE" i="1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¨"/>
            </a:pPr>
            <a:r>
              <a:rPr lang="de-DE" dirty="0"/>
              <a:t> 	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i="1" dirty="0" err="1">
                <a:solidFill>
                  <a:schemeClr val="accent1"/>
                </a:solidFill>
              </a:rPr>
              <a:t>bounds</a:t>
            </a:r>
            <a:r>
              <a:rPr lang="de-DE" i="1" dirty="0">
                <a:solidFill>
                  <a:schemeClr val="accent1"/>
                </a:solidFill>
              </a:rPr>
              <a:t> on </a:t>
            </a:r>
            <a:r>
              <a:rPr lang="de-DE" i="1" dirty="0" err="1">
                <a:solidFill>
                  <a:schemeClr val="accent1"/>
                </a:solidFill>
              </a:rPr>
              <a:t>run</a:t>
            </a:r>
            <a:r>
              <a:rPr lang="de-DE" i="1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accent1"/>
                </a:solidFill>
              </a:rPr>
              <a:t>times</a:t>
            </a:r>
            <a:r>
              <a:rPr lang="de-DE" i="1" dirty="0">
                <a:solidFill>
                  <a:schemeClr val="accent1"/>
                </a:solidFill>
              </a:rPr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i="1" dirty="0">
                <a:solidFill>
                  <a:schemeClr val="accent1"/>
                </a:solidFill>
              </a:rPr>
              <a:t>Landau </a:t>
            </a:r>
            <a:r>
              <a:rPr lang="de-DE" i="1" dirty="0" err="1">
                <a:solidFill>
                  <a:schemeClr val="accent1"/>
                </a:solidFill>
              </a:rPr>
              <a:t>notation</a:t>
            </a:r>
            <a:endParaRPr lang="de-DE" i="1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¨"/>
            </a:pPr>
            <a:r>
              <a:rPr lang="de-DE" i="1" dirty="0">
                <a:solidFill>
                  <a:schemeClr val="accent1"/>
                </a:solidFill>
              </a:rPr>
              <a:t> 	</a:t>
            </a:r>
            <a:r>
              <a:rPr lang="de-DE" i="1" dirty="0" err="1">
                <a:solidFill>
                  <a:schemeClr val="accent1"/>
                </a:solidFill>
              </a:rPr>
              <a:t>resolve</a:t>
            </a:r>
            <a:r>
              <a:rPr lang="de-DE" i="1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accent1"/>
                </a:solidFill>
              </a:rPr>
              <a:t>recurrences</a:t>
            </a:r>
            <a:r>
              <a:rPr lang="de-DE" i="1" dirty="0">
                <a:solidFill>
                  <a:schemeClr val="accent1"/>
                </a:solidFill>
              </a:rPr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applying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i="1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accent1"/>
                </a:solidFill>
              </a:rPr>
              <a:t>master</a:t>
            </a:r>
            <a:r>
              <a:rPr lang="de-DE" i="1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accent1"/>
                </a:solidFill>
              </a:rPr>
              <a:t>theorem</a:t>
            </a:r>
            <a:endParaRPr lang="de-DE" i="1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¨"/>
            </a:pPr>
            <a:r>
              <a:rPr lang="de-DE" i="1" dirty="0">
                <a:solidFill>
                  <a:schemeClr val="accent1"/>
                </a:solidFill>
              </a:rPr>
              <a:t> 	</a:t>
            </a:r>
            <a:r>
              <a:rPr lang="de-DE" dirty="0"/>
              <a:t>design</a:t>
            </a:r>
            <a:r>
              <a:rPr lang="de-DE" i="1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accent1"/>
                </a:solidFill>
              </a:rPr>
              <a:t>recursive</a:t>
            </a:r>
            <a:r>
              <a:rPr lang="de-DE" i="1" dirty="0">
                <a:solidFill>
                  <a:schemeClr val="accent1"/>
                </a:solidFill>
              </a:rPr>
              <a:t> </a:t>
            </a:r>
            <a:r>
              <a:rPr lang="de-DE" dirty="0"/>
              <a:t>and</a:t>
            </a:r>
            <a:r>
              <a:rPr lang="de-DE" i="1" dirty="0">
                <a:solidFill>
                  <a:schemeClr val="accent1"/>
                </a:solidFill>
              </a:rPr>
              <a:t> divide-and-</a:t>
            </a:r>
            <a:r>
              <a:rPr lang="de-DE" i="1" dirty="0" err="1">
                <a:solidFill>
                  <a:schemeClr val="accent1"/>
                </a:solidFill>
              </a:rPr>
              <a:t>conquer</a:t>
            </a:r>
            <a:r>
              <a:rPr lang="de-DE" i="1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accent1"/>
                </a:solidFill>
              </a:rPr>
              <a:t>algorithms</a:t>
            </a:r>
            <a:endParaRPr lang="de-DE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56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DF0BB-A0AC-E1EA-E0FE-72BE2AAB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Comparing</a:t>
            </a:r>
            <a:r>
              <a:rPr lang="de-DE" dirty="0"/>
              <a:t> Run Times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884ABD1C-288A-04EA-ABEC-343B1EDE14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034324"/>
              </p:ext>
            </p:extLst>
          </p:nvPr>
        </p:nvGraphicFramePr>
        <p:xfrm>
          <a:off x="2117969" y="1333775"/>
          <a:ext cx="7956061" cy="5291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F3968519-0206-3802-EAEE-50E8B2DF99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3788750"/>
              </p:ext>
            </p:extLst>
          </p:nvPr>
        </p:nvGraphicFramePr>
        <p:xfrm>
          <a:off x="2117969" y="1333775"/>
          <a:ext cx="7956061" cy="5291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4003F2D7-B2DE-CEB8-99FC-C85BBDBEF1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3352854"/>
              </p:ext>
            </p:extLst>
          </p:nvPr>
        </p:nvGraphicFramePr>
        <p:xfrm>
          <a:off x="2117969" y="1333775"/>
          <a:ext cx="7956061" cy="5291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6233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9A144D-3F2E-531C-20A1-BBFBEA43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Landau Notation (</a:t>
            </a:r>
            <a:r>
              <a:rPr lang="de-DE" dirty="0" err="1"/>
              <a:t>or</a:t>
            </a:r>
            <a:r>
              <a:rPr lang="de-DE" dirty="0"/>
              <a:t> Big-O Notation)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D1745CF-BAEA-CB77-5678-CFD8DDF73F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/>
                  <a:t> </a:t>
                </a:r>
                <a:r>
                  <a:rPr lang="de-DE" i="1" dirty="0">
                    <a:solidFill>
                      <a:schemeClr val="accent1"/>
                    </a:solidFill>
                  </a:rPr>
                  <a:t>Analysis Goals: </a:t>
                </a:r>
                <a:r>
                  <a:rPr lang="de-DE" dirty="0" err="1"/>
                  <a:t>Give</a:t>
                </a:r>
                <a:r>
                  <a:rPr lang="de-DE" dirty="0"/>
                  <a:t> a </a:t>
                </a:r>
                <a:r>
                  <a:rPr lang="de-DE" dirty="0" err="1"/>
                  <a:t>good</a:t>
                </a:r>
                <a:r>
                  <a:rPr lang="de-DE" dirty="0"/>
                  <a:t> </a:t>
                </a:r>
                <a:r>
                  <a:rPr lang="de-DE" dirty="0" err="1"/>
                  <a:t>estimate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run</a:t>
                </a:r>
                <a:r>
                  <a:rPr lang="de-DE" dirty="0"/>
                  <a:t> time!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</a:p>
              <a:p>
                <a:pPr lvl="1"/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No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bias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dirty="0"/>
                  <a:t>on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size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of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data</a:t>
                </a:r>
                <a:endParaRPr lang="de-DE" i="1" dirty="0">
                  <a:solidFill>
                    <a:schemeClr val="accent2"/>
                  </a:solidFill>
                </a:endParaRPr>
              </a:p>
              <a:p>
                <a:pPr lvl="1"/>
                <a:r>
                  <a:rPr lang="de-DE" i="1" dirty="0">
                    <a:solidFill>
                      <a:schemeClr val="accent2"/>
                    </a:solidFill>
                  </a:rPr>
                  <a:t> Independent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assumptions</a:t>
                </a:r>
                <a:r>
                  <a:rPr lang="de-DE" dirty="0"/>
                  <a:t> on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data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distribution</a:t>
                </a:r>
                <a:endParaRPr lang="de-DE" i="1" dirty="0">
                  <a:solidFill>
                    <a:schemeClr val="accent2"/>
                  </a:solidFill>
                </a:endParaRPr>
              </a:p>
              <a:p>
                <a:pPr lvl="1"/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Stable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respect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implementation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details</a:t>
                </a:r>
                <a:endParaRPr lang="de-DE" i="1" dirty="0">
                  <a:solidFill>
                    <a:schemeClr val="accent2"/>
                  </a:solidFill>
                </a:endParaRPr>
              </a:p>
              <a:p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Worst</a:t>
                </a:r>
                <a:r>
                  <a:rPr lang="de-DE" i="1" dirty="0">
                    <a:solidFill>
                      <a:schemeClr val="accent1"/>
                    </a:solidFill>
                  </a:rPr>
                  <a:t>-Case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Asymptotic</a:t>
                </a:r>
                <a:r>
                  <a:rPr lang="de-DE" i="1" dirty="0">
                    <a:solidFill>
                      <a:schemeClr val="accent1"/>
                    </a:solidFill>
                  </a:rPr>
                  <a:t> Bounds </a:t>
                </a:r>
                <a:r>
                  <a:rPr lang="de-DE" dirty="0" err="1"/>
                  <a:t>expressed</a:t>
                </a:r>
                <a:r>
                  <a:rPr lang="de-DE" dirty="0"/>
                  <a:t> in </a:t>
                </a:r>
                <a:r>
                  <a:rPr lang="de-DE" i="1" dirty="0">
                    <a:solidFill>
                      <a:schemeClr val="accent1"/>
                    </a:solidFill>
                  </a:rPr>
                  <a:t>Landau Notation</a:t>
                </a:r>
              </a:p>
              <a:p>
                <a:pPr lvl="1"/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 err="1"/>
                  <a:t>Let</a:t>
                </a:r>
                <a:r>
                  <a:rPr lang="de-DE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de-DE" i="1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de-DE" b="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i="1" dirty="0">
                    <a:solidFill>
                      <a:schemeClr val="accent2"/>
                    </a:solidFill>
                  </a:rPr>
                  <a:t>at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most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order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 err="1"/>
                  <a:t>or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 err="1"/>
                  <a:t>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dirty="0"/>
                  <a:t>iff</a:t>
                </a:r>
                <a:br>
                  <a:rPr lang="de-DE" dirty="0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&gt;0:∃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&gt;0:∀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⇔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&lt;∞</m:t>
                          </m:r>
                        </m:e>
                      </m:func>
                    </m:oMath>
                  </m:oMathPara>
                </a14:m>
                <a:endParaRPr lang="de-DE" dirty="0"/>
              </a:p>
              <a:p>
                <a:pPr lvl="1"/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also </a:t>
                </a:r>
                <a:r>
                  <a:rPr lang="de-DE" dirty="0" err="1"/>
                  <a:t>say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upper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2"/>
                    </a:solidFill>
                  </a:rPr>
                  <a:t>bound</a:t>
                </a:r>
                <a:r>
                  <a:rPr lang="de-DE" i="1" dirty="0">
                    <a:solidFill>
                      <a:schemeClr val="accent2"/>
                    </a:solidFill>
                  </a:rPr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de-DE" dirty="0"/>
              </a:p>
              <a:p>
                <a:r>
                  <a:rPr lang="de-DE" dirty="0"/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Does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this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kind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of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definition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fulfill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the</a:t>
                </a:r>
                <a:r>
                  <a:rPr lang="de-DE" i="1" dirty="0">
                    <a:solidFill>
                      <a:schemeClr val="accent1"/>
                    </a:solidFill>
                  </a:rPr>
                  <a:t> </a:t>
                </a:r>
                <a:r>
                  <a:rPr lang="de-DE" i="1" dirty="0" err="1">
                    <a:solidFill>
                      <a:schemeClr val="accent1"/>
                    </a:solidFill>
                  </a:rPr>
                  <a:t>goals</a:t>
                </a:r>
                <a:r>
                  <a:rPr lang="de-DE" i="1" dirty="0">
                    <a:solidFill>
                      <a:schemeClr val="accent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D1745CF-BAEA-CB77-5678-CFD8DDF73F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063" b="-3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0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ormal">
  <a:themeElements>
    <a:clrScheme name="Benutzerdefiniert 20">
      <a:dk1>
        <a:srgbClr val="26211A"/>
      </a:dk1>
      <a:lt1>
        <a:srgbClr val="FDFDFD"/>
      </a:lt1>
      <a:dk2>
        <a:srgbClr val="44546A"/>
      </a:dk2>
      <a:lt2>
        <a:srgbClr val="E7E6E6"/>
      </a:lt2>
      <a:accent1>
        <a:srgbClr val="4797CC"/>
      </a:accent1>
      <a:accent2>
        <a:srgbClr val="806F55"/>
      </a:accent2>
      <a:accent3>
        <a:srgbClr val="E66060"/>
      </a:accent3>
      <a:accent4>
        <a:srgbClr val="5DD176"/>
      </a:accent4>
      <a:accent5>
        <a:srgbClr val="DEDA22"/>
      </a:accent5>
      <a:accent6>
        <a:srgbClr val="7878E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hrvortrag.pptx" id="{92B9391F-C636-4A79-8804-E72D5CF3D11D}" vid="{44AE394D-0325-4A52-ACCE-E4B0824482D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nutzerdefiniert 20">
    <a:dk1>
      <a:srgbClr val="26211A"/>
    </a:dk1>
    <a:lt1>
      <a:srgbClr val="FDFDFD"/>
    </a:lt1>
    <a:dk2>
      <a:srgbClr val="44546A"/>
    </a:dk2>
    <a:lt2>
      <a:srgbClr val="E7E6E6"/>
    </a:lt2>
    <a:accent1>
      <a:srgbClr val="4797CC"/>
    </a:accent1>
    <a:accent2>
      <a:srgbClr val="806F55"/>
    </a:accent2>
    <a:accent3>
      <a:srgbClr val="E66060"/>
    </a:accent3>
    <a:accent4>
      <a:srgbClr val="5DD176"/>
    </a:accent4>
    <a:accent5>
      <a:srgbClr val="DEDA22"/>
    </a:accent5>
    <a:accent6>
      <a:srgbClr val="7878E8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ppt-design</Template>
  <TotalTime>0</TotalTime>
  <Words>2871</Words>
  <Application>Microsoft Office PowerPoint</Application>
  <PresentationFormat>Breitbild</PresentationFormat>
  <Paragraphs>385</Paragraphs>
  <Slides>22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Consolas</vt:lpstr>
      <vt:lpstr>Wingdings</vt:lpstr>
      <vt:lpstr>Wingdings 3</vt:lpstr>
      <vt:lpstr>Normal</vt:lpstr>
      <vt:lpstr>Advanced Algorithms I.1. Algorithm Design and Analysis</vt:lpstr>
      <vt:lpstr>Algorithmic Revolution</vt:lpstr>
      <vt:lpstr>Shooting Sparrows with Cannons</vt:lpstr>
      <vt:lpstr>Welcome to Advanced Algorithms!</vt:lpstr>
      <vt:lpstr>Course Organization</vt:lpstr>
      <vt:lpstr>Course Contents</vt:lpstr>
      <vt:lpstr>Goals for Today</vt:lpstr>
      <vt:lpstr>Comparing Run Times</vt:lpstr>
      <vt:lpstr>Landau Notation (or Big-O Notation)</vt:lpstr>
      <vt:lpstr>Landau Notation (or Big-O Notation)</vt:lpstr>
      <vt:lpstr>Running Example for Today: Sorting</vt:lpstr>
      <vt:lpstr>Recursive Bubble Sort</vt:lpstr>
      <vt:lpstr>Recursive Bubble Sort – Run Time</vt:lpstr>
      <vt:lpstr>Recursive Bubble Sort – Run Time</vt:lpstr>
      <vt:lpstr>Recursive Bubble Sort – Correctness </vt:lpstr>
      <vt:lpstr>Recursive Bubble Sort – Correctness </vt:lpstr>
      <vt:lpstr>Recursive vs. Iterative Algorithms</vt:lpstr>
      <vt:lpstr>Merge Sort</vt:lpstr>
      <vt:lpstr>PowerPoint-Präsentation</vt:lpstr>
      <vt:lpstr>Master Theorem</vt:lpstr>
      <vt:lpstr>Run Time Lower Bound for Sorting</vt:lpstr>
      <vt:lpstr>Sorting – 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Presentation</dc:title>
  <dc:creator>Henry Foerster</dc:creator>
  <cp:lastModifiedBy>Henry Förster</cp:lastModifiedBy>
  <cp:revision>313</cp:revision>
  <dcterms:created xsi:type="dcterms:W3CDTF">2023-04-04T19:22:02Z</dcterms:created>
  <dcterms:modified xsi:type="dcterms:W3CDTF">2024-10-15T09:52:38Z</dcterms:modified>
</cp:coreProperties>
</file>