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3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3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30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528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1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58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19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454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5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84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53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57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59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2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08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4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7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DACB29-8CDD-4674-9369-8C13F69F2C52}" type="datetimeFigureOut">
              <a:rPr lang="en-ID" smtClean="0"/>
              <a:t>19/08/2019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A179F4-9791-4B3C-921A-627D5D75E6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3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3B5DFF-7DAC-4F82-B5DA-57D4FC896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1" y="685800"/>
            <a:ext cx="741182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TRANSPORT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3533E-9238-4BC2-BD8D-19CD00F6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2666999"/>
            <a:ext cx="7243603" cy="2719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/>
              <a:t>  	NAMA KELOMPOK  :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 err="1"/>
              <a:t>Mgs.Muhammad</a:t>
            </a:r>
            <a:r>
              <a:rPr lang="en-US" sz="1800" dirty="0"/>
              <a:t> Faris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Dippo</a:t>
            </a:r>
            <a:r>
              <a:rPr lang="en-US" sz="1800" dirty="0"/>
              <a:t> </a:t>
            </a:r>
            <a:r>
              <a:rPr lang="en-US" sz="1800" dirty="0" err="1"/>
              <a:t>Wirya</a:t>
            </a:r>
            <a:r>
              <a:rPr lang="en-US" sz="1800" dirty="0"/>
              <a:t> </a:t>
            </a:r>
            <a:r>
              <a:rPr lang="en-US" sz="1800" dirty="0" err="1"/>
              <a:t>Kitri</a:t>
            </a:r>
            <a:endParaRPr lang="en-US" sz="1800" dirty="0"/>
          </a:p>
          <a:p>
            <a:pPr marL="457200" indent="-457200" algn="l">
              <a:buFont typeface="Arial"/>
              <a:buChar char="•"/>
            </a:pPr>
            <a:r>
              <a:rPr lang="en-US" sz="1800" dirty="0"/>
              <a:t>Muhammad </a:t>
            </a:r>
            <a:r>
              <a:rPr lang="en-US" sz="1800" dirty="0" err="1"/>
              <a:t>Fahrie</a:t>
            </a:r>
            <a:r>
              <a:rPr lang="en-US" sz="1800" dirty="0"/>
              <a:t> </a:t>
            </a:r>
            <a:r>
              <a:rPr lang="en-US" sz="1800" dirty="0" err="1"/>
              <a:t>Fatihah</a:t>
            </a:r>
            <a:endParaRPr lang="en-US" sz="1800" dirty="0"/>
          </a:p>
          <a:p>
            <a:pPr marL="457200" indent="-457200" algn="l">
              <a:buFont typeface="Arial"/>
              <a:buChar char="•"/>
            </a:pPr>
            <a:r>
              <a:rPr lang="en-US" sz="1800" dirty="0"/>
              <a:t>Putri </a:t>
            </a:r>
            <a:r>
              <a:rPr lang="en-US" sz="1800" dirty="0" err="1"/>
              <a:t>Gustin</a:t>
            </a:r>
            <a:r>
              <a:rPr lang="en-US" sz="1800" dirty="0"/>
              <a:t> </a:t>
            </a:r>
            <a:r>
              <a:rPr lang="en-US" sz="1800" dirty="0" err="1"/>
              <a:t>Hafizha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182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4D8A-8E39-4077-BA64-90F26E25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ID" sz="3600" dirty="0"/>
              <a:t>TRANSPORT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8D65-A39F-4E38-958C-EE401F30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/>
              <a:t>Lapisan transpor atau transport layer adalah lapisan keempat dari model referensi jaringan OSI. Lapisan transport bertanggung jawab untuk menyediakan layanan-layanan yang dapat diandalkan kepada protokol-protokol yang terletak di atasnya. Layanan yang dimaksud antara lain :</a:t>
            </a:r>
          </a:p>
          <a:p>
            <a:pPr marL="457200" indent="-457200">
              <a:buAutoNum type="arabicPeriod"/>
            </a:pPr>
            <a:r>
              <a:rPr lang="en-ID" sz="2000"/>
              <a:t>Mengatur alur (flow control)</a:t>
            </a:r>
          </a:p>
          <a:p>
            <a:pPr marL="457200" indent="-457200">
              <a:buAutoNum type="arabicPeriod"/>
            </a:pPr>
            <a:r>
              <a:rPr lang="en-ID" sz="2000"/>
              <a:t>Mengurutkan paket (packet sequencing)</a:t>
            </a:r>
          </a:p>
          <a:p>
            <a:pPr marL="457200" indent="-457200">
              <a:buAutoNum type="arabicPeriod"/>
            </a:pPr>
            <a:r>
              <a:rPr lang="en-ID" sz="2000"/>
              <a:t>Penanganan kesalahan dan fitur acknowledgment</a:t>
            </a:r>
          </a:p>
          <a:p>
            <a:pPr marL="457200" indent="-457200">
              <a:buAutoNum type="arabicPeriod"/>
            </a:pPr>
            <a:r>
              <a:rPr lang="en-ID" sz="2000"/>
              <a:t>Multiplexing</a:t>
            </a:r>
          </a:p>
          <a:p>
            <a:pPr marL="457200" indent="-457200">
              <a:buAutoNum type="arabicPeriod"/>
            </a:pPr>
            <a:r>
              <a:rPr lang="en-ID" sz="2000"/>
              <a:t>Pembentukan sirkuit virtual</a:t>
            </a:r>
          </a:p>
        </p:txBody>
      </p:sp>
    </p:spTree>
    <p:extLst>
      <p:ext uri="{BB962C8B-B14F-4D97-AF65-F5344CB8AC3E}">
        <p14:creationId xmlns:p14="http://schemas.microsoft.com/office/powerpoint/2010/main" val="92101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854144-76C0-4619-95B8-D83D53A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6" y="1072609"/>
            <a:ext cx="3576720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D" sz="3200" dirty="0"/>
              <a:t>PERAN PENTING :</a:t>
            </a:r>
            <a:br>
              <a:rPr lang="en-ID" sz="3200" dirty="0"/>
            </a:br>
            <a:br>
              <a:rPr lang="en-ID" sz="3200" dirty="0"/>
            </a:br>
            <a:r>
              <a:rPr lang="en-ID" sz="3200" dirty="0"/>
              <a:t>1. MENGATUR    </a:t>
            </a:r>
            <a:br>
              <a:rPr lang="en-ID" sz="3200" dirty="0"/>
            </a:br>
            <a:r>
              <a:rPr lang="en-ID" sz="3200" dirty="0"/>
              <a:t>FLOW ( FLOW CONTROL )</a:t>
            </a:r>
            <a:br>
              <a:rPr lang="en-ID" sz="3200" dirty="0"/>
            </a:b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3516-D654-490B-8212-228F9B26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menjamin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bahwa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perangkat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mentransmisikan</a:t>
            </a:r>
            <a:r>
              <a:rPr lang="en-ID" sz="2000" dirty="0">
                <a:solidFill>
                  <a:schemeClr val="bg1"/>
                </a:solidFill>
              </a:rPr>
              <a:t> data </a:t>
            </a:r>
            <a:r>
              <a:rPr lang="en-ID" sz="2000" dirty="0" err="1">
                <a:solidFill>
                  <a:schemeClr val="bg1"/>
                </a:solidFill>
              </a:rPr>
              <a:t>tidak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mengirimkan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lebih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banyak</a:t>
            </a:r>
            <a:r>
              <a:rPr lang="en-ID" sz="2000" dirty="0">
                <a:solidFill>
                  <a:schemeClr val="bg1"/>
                </a:solidFill>
              </a:rPr>
              <a:t> data </a:t>
            </a:r>
            <a:r>
              <a:rPr lang="en-ID" sz="2000" dirty="0" err="1">
                <a:solidFill>
                  <a:schemeClr val="bg1"/>
                </a:solidFill>
              </a:rPr>
              <a:t>daripada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ditangani</a:t>
            </a:r>
            <a:r>
              <a:rPr lang="en-ID" sz="2000" dirty="0">
                <a:solidFill>
                  <a:schemeClr val="bg1"/>
                </a:solidFill>
              </a:rPr>
              <a:t> oleh </a:t>
            </a:r>
            <a:r>
              <a:rPr lang="en-ID" sz="2000" dirty="0" err="1">
                <a:solidFill>
                  <a:schemeClr val="bg1"/>
                </a:solidFill>
              </a:rPr>
              <a:t>perangkat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menerimanya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5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5043-4497-4D4A-94C2-7A12F719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5" y="685801"/>
            <a:ext cx="3609473" cy="5105400"/>
          </a:xfrm>
        </p:spPr>
        <p:txBody>
          <a:bodyPr>
            <a:normAutofit/>
          </a:bodyPr>
          <a:lstStyle/>
          <a:p>
            <a:pPr algn="l"/>
            <a:r>
              <a:rPr lang="en-ID" sz="3200" dirty="0">
                <a:solidFill>
                  <a:srgbClr val="FFFFFF"/>
                </a:solidFill>
              </a:rPr>
              <a:t>2.  PAKET ( PACKET SEQUENCING 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1EBF-A3B8-4AB0-8F3F-A2385FF6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Yang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mengubah</a:t>
            </a:r>
            <a:r>
              <a:rPr lang="en-ID" sz="2000" dirty="0"/>
              <a:t> data yang </a:t>
            </a:r>
            <a:r>
              <a:rPr lang="en-ID" sz="2000" dirty="0" err="1"/>
              <a:t>hendak</a:t>
            </a:r>
            <a:r>
              <a:rPr lang="en-ID" sz="2000" dirty="0"/>
              <a:t>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segmen-segmen</a:t>
            </a:r>
            <a:r>
              <a:rPr lang="en-ID" sz="2000" dirty="0"/>
              <a:t> data (proses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proses </a:t>
            </a:r>
            <a:r>
              <a:rPr lang="en-ID" sz="2000" dirty="0" err="1"/>
              <a:t>segmentasi</a:t>
            </a:r>
            <a:r>
              <a:rPr lang="en-ID" sz="2000" dirty="0"/>
              <a:t>/segmentation), dan </a:t>
            </a:r>
            <a:r>
              <a:rPr lang="en-ID" sz="2000" dirty="0" err="1"/>
              <a:t>tentunya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menyusunnya</a:t>
            </a:r>
            <a:r>
              <a:rPr lang="en-ID" sz="2000" dirty="0"/>
              <a:t> </a:t>
            </a:r>
            <a:r>
              <a:rPr lang="en-ID" sz="2000" dirty="0" err="1"/>
              <a:t>kembali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0523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78972-0A0A-4F67-814F-004EEDF1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50" y="-1"/>
            <a:ext cx="3820487" cy="4522647"/>
          </a:xfrm>
          <a:effectLst/>
        </p:spPr>
        <p:txBody>
          <a:bodyPr anchor="ctr">
            <a:normAutofit/>
          </a:bodyPr>
          <a:lstStyle/>
          <a:p>
            <a:pPr algn="l"/>
            <a:br>
              <a:rPr lang="en-ID" sz="2700" dirty="0">
                <a:solidFill>
                  <a:schemeClr val="tx2"/>
                </a:solidFill>
              </a:rPr>
            </a:br>
            <a:r>
              <a:rPr lang="en-ID" sz="2700" dirty="0">
                <a:solidFill>
                  <a:schemeClr val="tx2"/>
                </a:solidFill>
              </a:rPr>
              <a:t>3. PENANGANAN KESALAHAN DAN FITUR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86E5-051E-4DC6-9D4C-D59E98BF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768" y="1525728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menjamin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data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benar</a:t>
            </a:r>
            <a:r>
              <a:rPr lang="en-ID" sz="2000" dirty="0"/>
              <a:t> dan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lagi</a:t>
            </a:r>
            <a:r>
              <a:rPr lang="en-ID" sz="2000" dirty="0"/>
              <a:t> </a:t>
            </a:r>
            <a:r>
              <a:rPr lang="en-ID" sz="2000" dirty="0" err="1"/>
              <a:t>ketika</a:t>
            </a:r>
            <a:r>
              <a:rPr lang="en-ID" sz="2000" dirty="0"/>
              <a:t> </a:t>
            </a:r>
            <a:r>
              <a:rPr lang="en-ID" sz="2000" dirty="0" err="1"/>
              <a:t>memang</a:t>
            </a:r>
            <a:r>
              <a:rPr lang="en-ID" sz="2000" dirty="0"/>
              <a:t> data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31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C3EE-D251-49C5-8A43-7AE3F21D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45" y="1429549"/>
            <a:ext cx="3644251" cy="4334256"/>
          </a:xfrm>
        </p:spPr>
        <p:txBody>
          <a:bodyPr>
            <a:normAutofit/>
          </a:bodyPr>
          <a:lstStyle/>
          <a:p>
            <a:pPr algn="r"/>
            <a:r>
              <a:rPr lang="en-ID" sz="3600" dirty="0"/>
              <a:t>4. MULTIPLEXING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257B-FE02-4ADC-8032-D8833EF0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/>
              <a:t>Yang dapat digunakan untuk menggabungkan data dari beberapa sumber untuk mengirimkannya melalui satu jalur data saja</a:t>
            </a:r>
          </a:p>
        </p:txBody>
      </p:sp>
    </p:spTree>
    <p:extLst>
      <p:ext uri="{BB962C8B-B14F-4D97-AF65-F5344CB8AC3E}">
        <p14:creationId xmlns:p14="http://schemas.microsoft.com/office/powerpoint/2010/main" val="25042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ACBF9-F914-4B07-872B-3586DA6C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25" y="535253"/>
            <a:ext cx="6269128" cy="45952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5. PEMBENTUKAN </a:t>
            </a:r>
            <a:br>
              <a:rPr lang="en-US" sz="6600" dirty="0"/>
            </a:br>
            <a:r>
              <a:rPr lang="en-US" sz="6600" dirty="0"/>
              <a:t>SIRKUIT VIRTUAL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DC86-1FE7-4C2A-8E23-5872892E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898" y="643467"/>
            <a:ext cx="2531516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/>
              <a:t>Yang dilakukan dalam rangka membuat sesi koneksi antara dua node yang hendak berkomunikasi.</a:t>
            </a:r>
          </a:p>
        </p:txBody>
      </p:sp>
    </p:spTree>
    <p:extLst>
      <p:ext uri="{BB962C8B-B14F-4D97-AF65-F5344CB8AC3E}">
        <p14:creationId xmlns:p14="http://schemas.microsoft.com/office/powerpoint/2010/main" val="351345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75222-D2EF-4C3E-A2BD-123BEF5C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FUNGSI TRANSPORT LAYER</a:t>
            </a:r>
            <a:br>
              <a:rPr lang="en-US" sz="3600"/>
            </a:br>
            <a:endParaRPr lang="id-ID" sz="3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3A2-5560-46B9-B16A-6577556C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/>
              <a:t>1. MENERIMA DATA DARI SESSION LAYER</a:t>
            </a:r>
          </a:p>
          <a:p>
            <a:r>
              <a:rPr lang="en-US" sz="2000" dirty="0"/>
              <a:t>2. MEMECAH DATA MENJADI BAGIAN YANG LEBIH KECIL</a:t>
            </a:r>
          </a:p>
          <a:p>
            <a:r>
              <a:rPr lang="en-US" sz="2000" dirty="0"/>
              <a:t>3. MENERUSKAN DATA KE NETWORK LAYER</a:t>
            </a:r>
          </a:p>
          <a:p>
            <a:r>
              <a:rPr lang="en-US" sz="2000" dirty="0"/>
              <a:t>4. MEMASTIKAN BAHWA SEMUA DATA YANG MELEWATINYA TIBA DENGAN TEPAT</a:t>
            </a:r>
          </a:p>
          <a:p>
            <a:r>
              <a:rPr lang="en-US" sz="2000" dirty="0"/>
              <a:t>5. MENGIRIM SEGMENT DARI SATU HOST KE HOST YANG LAIN</a:t>
            </a:r>
          </a:p>
          <a:p>
            <a:r>
              <a:rPr lang="en-US" sz="2000" dirty="0"/>
              <a:t>6. MEMASTIKAN REALIBILITAS DATA</a:t>
            </a:r>
          </a:p>
          <a:p>
            <a:r>
              <a:rPr lang="en-US" sz="2000" dirty="0"/>
              <a:t>7. MENGATUR LALU LINTAS SEBUAH JARINGAN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6738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6FFC5-51C9-4374-B2DA-FEC8B5C6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3" y="1004415"/>
            <a:ext cx="6269128" cy="45952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dirty="0"/>
              <a:t>TERIMA KASIH </a:t>
            </a:r>
            <a:br>
              <a:rPr lang="en-US" sz="6600" dirty="0"/>
            </a:br>
            <a:r>
              <a:rPr lang="en-US" sz="6600" dirty="0"/>
              <a:t>SEMOGA PERSENTASI </a:t>
            </a:r>
            <a:br>
              <a:rPr lang="en-US" sz="6600" dirty="0"/>
            </a:br>
            <a:r>
              <a:rPr lang="en-US" sz="6600" dirty="0"/>
              <a:t>YANG KAMI SAMPAIKAN BERMANFAAT </a:t>
            </a:r>
          </a:p>
        </p:txBody>
      </p:sp>
    </p:spTree>
    <p:extLst>
      <p:ext uri="{BB962C8B-B14F-4D97-AF65-F5344CB8AC3E}">
        <p14:creationId xmlns:p14="http://schemas.microsoft.com/office/powerpoint/2010/main" val="313374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TRANSPORT LAYER</vt:lpstr>
      <vt:lpstr>TRANSPORT</vt:lpstr>
      <vt:lpstr>PERAN PENTING :  1. MENGATUR     FLOW ( FLOW CONTROL ) </vt:lpstr>
      <vt:lpstr>2.  PAKET ( PACKET SEQUENCING )</vt:lpstr>
      <vt:lpstr> 3. PENANGANAN KESALAHAN DAN FITUR ACKNOWLEDGEMENT</vt:lpstr>
      <vt:lpstr>4. MULTIPLEXING</vt:lpstr>
      <vt:lpstr>5. PEMBENTUKAN  SIRKUIT VIRTUAL </vt:lpstr>
      <vt:lpstr>FUNGSI TRANSPORT LAYER </vt:lpstr>
      <vt:lpstr>TERIMA KASIH  SEMOGA PERSENTASI  YANG KAMI SAMPAIKAN BERMANFAAT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MFs Family</dc:creator>
  <cp:lastModifiedBy>MFs Family</cp:lastModifiedBy>
  <cp:revision>1</cp:revision>
  <dcterms:created xsi:type="dcterms:W3CDTF">2019-08-19T14:14:22Z</dcterms:created>
  <dcterms:modified xsi:type="dcterms:W3CDTF">2019-08-19T14:15:15Z</dcterms:modified>
</cp:coreProperties>
</file>