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BC7"/>
    <a:srgbClr val="8B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5F23-AB0D-DA4F-B217-B5356A43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F75FF-4215-CC4C-9511-682D77C5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85DE-2F8D-3B4B-AECB-0D000E5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60E5-4068-E841-9AAE-A91CD908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CF99-1204-A44D-A109-B4FBA8F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D6D-2028-4849-96C9-D7F4348B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286C7-710F-5348-A9C1-99AD755F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2955-BA09-0541-8D6E-6CB46087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A13B-052A-6844-A32F-5D4F1D3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BF36-A5FC-9D4C-A626-EE0F7B3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551E-60FD-294C-BB13-EA2A2BF4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EE13-5215-DE4A-B643-69986E12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41A4-426A-E745-82DA-A03C0E1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84EE-164A-7345-B342-B17BE42E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2FC1-E47E-9841-9651-C373084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F1FE-AA66-674A-B04F-052FEF75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4C6D-850A-CE49-A27F-465E4A02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CD7C-13BC-CC42-97F5-FC3C494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2EE7-CC56-C542-BE54-7FAE74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E121-D3CD-E148-8E59-CEFAB22B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9B8-852F-5F4A-94AA-A778CE0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4219-3405-A448-A261-7F432819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C931-A3BC-7D49-A8B9-3C5708EC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43CE-CAC3-7941-849F-5250DB9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B48A-9E81-2844-8D11-1CE42313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AB2C-8988-B544-B478-087B0CC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38EE-7496-8D4F-A973-12585392B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D527-959C-4A4A-B010-EC566BE4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0B17-3C39-2C47-9923-8F886DE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108B-80A3-5540-862D-28D24D68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CB80-3937-0345-BC78-ED41D24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BA9-8B5D-FC4F-9E82-58B57B78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030C-3A8B-4742-ADCC-6D1C3BDF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DBEC-9299-624B-BE41-2176DBBC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E610D-5AFE-C741-A984-E7B7CBB5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BC441-BF46-F34D-8DE0-2E389F1E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CC24-B809-BD42-B3ED-0FF746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7809A-3425-AA41-BBD9-124B525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FADE3-A072-E548-8482-C0EBD983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C14-9A89-D645-A47D-85AB20A3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92899-2405-E348-83AA-3DED4F2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ABE0-65D0-C542-A902-71A44FF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C3B87-D697-2D48-A98B-D01521DE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4ECA3-7FE8-0C43-9011-ED8A8772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3A42-4EA1-E44A-B8BC-D48BCC40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DFB2-071D-1240-828E-0D54800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73C-E497-8D45-96D6-27146746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62A6-88D2-FB41-BC99-D449D4A7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EECB6-689A-D34E-84D8-11A02D6F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B31D-9C65-2042-BE56-513B4EB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94B27-4AE7-A64C-8613-27248AC2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D583-7654-534C-B146-F56D5156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3683-65D1-BC47-BDE6-D8B9AC46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0A81-A913-4844-B0EC-14657981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1370-C317-C645-B646-87CD249A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56D14-6EF6-554A-A91A-0B2AF30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F3D7-7471-354A-8CD6-50DEF002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EA87-C06C-394C-BF86-5117EB9C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0E779-048C-6E4D-959B-D0F4054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6680-C462-A044-BFD5-E341D31F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45EF-562A-DF48-AFF0-BAECE425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1B82-FF87-5E43-9112-61062486407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7DA8-82A3-E949-AF35-34CD2480D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710A-83DE-7B4F-AFB5-971A6146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386E5-DDFE-8746-8336-D3A579D7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4025461" y="0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C1D5B-7D34-E146-BA56-6ABCDCDA1CA4}"/>
              </a:ext>
            </a:extLst>
          </p:cNvPr>
          <p:cNvSpPr txBox="1"/>
          <p:nvPr/>
        </p:nvSpPr>
        <p:spPr>
          <a:xfrm>
            <a:off x="6485645" y="1193304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List Of Food Groups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9F1-20AE-D540-9F61-14195B8B6A72}"/>
              </a:ext>
            </a:extLst>
          </p:cNvPr>
          <p:cNvSpPr txBox="1"/>
          <p:nvPr/>
        </p:nvSpPr>
        <p:spPr>
          <a:xfrm>
            <a:off x="1040761" y="1202159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EDAF6F-1521-E64C-8D57-C17342C60850}"/>
              </a:ext>
            </a:extLst>
          </p:cNvPr>
          <p:cNvSpPr/>
          <p:nvPr/>
        </p:nvSpPr>
        <p:spPr>
          <a:xfrm>
            <a:off x="4796238" y="1131865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D348F-8A44-474B-97DF-56BBF18F252E}"/>
              </a:ext>
            </a:extLst>
          </p:cNvPr>
          <p:cNvSpPr txBox="1"/>
          <p:nvPr/>
        </p:nvSpPr>
        <p:spPr>
          <a:xfrm>
            <a:off x="6485645" y="1853475"/>
            <a:ext cx="3058272" cy="707886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List Of Food for Selected Food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2467A-9E8D-464C-8B0C-44903E85D563}"/>
              </a:ext>
            </a:extLst>
          </p:cNvPr>
          <p:cNvSpPr txBox="1"/>
          <p:nvPr/>
        </p:nvSpPr>
        <p:spPr>
          <a:xfrm>
            <a:off x="1040761" y="1862330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/:</a:t>
            </a:r>
            <a:r>
              <a:rPr lang="en-US" sz="2000" dirty="0" err="1"/>
              <a:t>foodgroupname</a:t>
            </a:r>
            <a:r>
              <a:rPr lang="en-US" sz="2000" dirty="0"/>
              <a:t>/food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D6DC7A6-D72A-D946-BB60-A34441656E61}"/>
              </a:ext>
            </a:extLst>
          </p:cNvPr>
          <p:cNvSpPr/>
          <p:nvPr/>
        </p:nvSpPr>
        <p:spPr>
          <a:xfrm>
            <a:off x="4796238" y="1865606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04FE8-48B0-CE4E-A959-CD0AE486CB3F}"/>
              </a:ext>
            </a:extLst>
          </p:cNvPr>
          <p:cNvSpPr txBox="1"/>
          <p:nvPr/>
        </p:nvSpPr>
        <p:spPr>
          <a:xfrm>
            <a:off x="6485645" y="2821422"/>
            <a:ext cx="3058272" cy="707886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Food details for the food selected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07227-5C9D-C34B-88D7-64F3064071AD}"/>
              </a:ext>
            </a:extLst>
          </p:cNvPr>
          <p:cNvSpPr txBox="1"/>
          <p:nvPr/>
        </p:nvSpPr>
        <p:spPr>
          <a:xfrm>
            <a:off x="1040761" y="2830277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/:</a:t>
            </a:r>
            <a:r>
              <a:rPr lang="en-US" sz="2000" dirty="0" err="1"/>
              <a:t>foodname</a:t>
            </a:r>
            <a:r>
              <a:rPr lang="en-US" sz="2000" dirty="0"/>
              <a:t>/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28D8BA6-DAD5-634E-BCEE-3A3AF04E2507}"/>
              </a:ext>
            </a:extLst>
          </p:cNvPr>
          <p:cNvSpPr/>
          <p:nvPr/>
        </p:nvSpPr>
        <p:spPr>
          <a:xfrm>
            <a:off x="4796238" y="2833553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17FB4-4961-6B44-B37A-856CD2038205}"/>
              </a:ext>
            </a:extLst>
          </p:cNvPr>
          <p:cNvSpPr txBox="1"/>
          <p:nvPr/>
        </p:nvSpPr>
        <p:spPr>
          <a:xfrm>
            <a:off x="6485645" y="3713702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81DD1-E7AA-674C-B1AB-0385B086C7D8}"/>
              </a:ext>
            </a:extLst>
          </p:cNvPr>
          <p:cNvSpPr txBox="1"/>
          <p:nvPr/>
        </p:nvSpPr>
        <p:spPr>
          <a:xfrm>
            <a:off x="1040761" y="3722557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/authenticate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FF3CBE5-E66F-A241-A718-0A79F97B3F05}"/>
              </a:ext>
            </a:extLst>
          </p:cNvPr>
          <p:cNvSpPr/>
          <p:nvPr/>
        </p:nvSpPr>
        <p:spPr>
          <a:xfrm>
            <a:off x="4796238" y="3725833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978C5-8984-1D43-AC98-73BEE820A1FC}"/>
              </a:ext>
            </a:extLst>
          </p:cNvPr>
          <p:cNvSpPr txBox="1"/>
          <p:nvPr/>
        </p:nvSpPr>
        <p:spPr>
          <a:xfrm>
            <a:off x="6485645" y="4405927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New food 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53079B-F419-714E-B8E1-60969A64678C}"/>
              </a:ext>
            </a:extLst>
          </p:cNvPr>
          <p:cNvSpPr txBox="1"/>
          <p:nvPr/>
        </p:nvSpPr>
        <p:spPr>
          <a:xfrm>
            <a:off x="1040761" y="4414782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/food/new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ECB5163-7201-C24B-BCDE-D6E6059519C2}"/>
              </a:ext>
            </a:extLst>
          </p:cNvPr>
          <p:cNvSpPr/>
          <p:nvPr/>
        </p:nvSpPr>
        <p:spPr>
          <a:xfrm>
            <a:off x="4796238" y="441805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95C684-4F00-BF41-84E4-3BBA14254390}"/>
              </a:ext>
            </a:extLst>
          </p:cNvPr>
          <p:cNvSpPr txBox="1"/>
          <p:nvPr/>
        </p:nvSpPr>
        <p:spPr>
          <a:xfrm>
            <a:off x="6485645" y="5013630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Update food form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988DA-2638-A844-9971-0B1AD93E441E}"/>
              </a:ext>
            </a:extLst>
          </p:cNvPr>
          <p:cNvSpPr txBox="1"/>
          <p:nvPr/>
        </p:nvSpPr>
        <p:spPr>
          <a:xfrm>
            <a:off x="1040761" y="5022485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/food/:</a:t>
            </a:r>
            <a:r>
              <a:rPr lang="en-US" sz="2000" dirty="0" err="1"/>
              <a:t>foodid</a:t>
            </a:r>
            <a:endParaRPr lang="en-US" sz="2000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FF2FF9A-31E1-1F43-9B36-90306EAC37ED}"/>
              </a:ext>
            </a:extLst>
          </p:cNvPr>
          <p:cNvSpPr/>
          <p:nvPr/>
        </p:nvSpPr>
        <p:spPr>
          <a:xfrm>
            <a:off x="4796238" y="5025761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1D2CF07-7103-FC4F-9DA4-DA71B85E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" y="0"/>
            <a:ext cx="1205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8C364BC-E744-FF4A-A90B-4B565C6B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3" y="0"/>
            <a:ext cx="11993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3A323B-8325-214E-8632-F6F5271D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6" y="0"/>
            <a:ext cx="11961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9EA85D-C72B-104E-B826-32B75FF7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" y="0"/>
            <a:ext cx="1204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0D24657-CA0B-594C-8FE3-77C0BB1A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" y="0"/>
            <a:ext cx="1207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307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88620" y="1220761"/>
            <a:ext cx="3058271" cy="52322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api</a:t>
            </a:r>
            <a:r>
              <a:rPr lang="en-US" sz="2800" dirty="0">
                <a:solidFill>
                  <a:schemeClr val="bg1"/>
                </a:solidFill>
              </a:rPr>
              <a:t>/users/..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5A5A0-1B18-6047-9B19-04E5FD5C983E}"/>
              </a:ext>
            </a:extLst>
          </p:cNvPr>
          <p:cNvSpPr txBox="1"/>
          <p:nvPr/>
        </p:nvSpPr>
        <p:spPr>
          <a:xfrm>
            <a:off x="88615" y="3611407"/>
            <a:ext cx="3058272" cy="52322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POST ../signup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524A8-EE15-644A-A6D3-94F6B7E0D151}"/>
              </a:ext>
            </a:extLst>
          </p:cNvPr>
          <p:cNvSpPr txBox="1"/>
          <p:nvPr/>
        </p:nvSpPr>
        <p:spPr>
          <a:xfrm>
            <a:off x="88618" y="4163398"/>
            <a:ext cx="3058273" cy="954107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Create new user + log user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B488D-27D1-FB42-92D9-4EFAF2568ACA}"/>
              </a:ext>
            </a:extLst>
          </p:cNvPr>
          <p:cNvSpPr txBox="1"/>
          <p:nvPr/>
        </p:nvSpPr>
        <p:spPr>
          <a:xfrm>
            <a:off x="88619" y="5500219"/>
            <a:ext cx="3058272" cy="52322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POST ../login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31080-1158-9F45-9FB8-B0DAA4FCCD94}"/>
              </a:ext>
            </a:extLst>
          </p:cNvPr>
          <p:cNvSpPr txBox="1"/>
          <p:nvPr/>
        </p:nvSpPr>
        <p:spPr>
          <a:xfrm>
            <a:off x="88618" y="6084994"/>
            <a:ext cx="3058273" cy="52322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Log user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3277587" y="1220761"/>
            <a:ext cx="832945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api</a:t>
            </a:r>
            <a:r>
              <a:rPr lang="en-US" sz="2800" dirty="0">
                <a:solidFill>
                  <a:schemeClr val="bg1"/>
                </a:solidFill>
              </a:rPr>
              <a:t>/food/..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DF40-945F-8644-A3E4-DE6DF9EB01F0}"/>
              </a:ext>
            </a:extLst>
          </p:cNvPr>
          <p:cNvSpPr txBox="1"/>
          <p:nvPr/>
        </p:nvSpPr>
        <p:spPr>
          <a:xfrm>
            <a:off x="3277586" y="2065139"/>
            <a:ext cx="409938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GET ../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DF1D1-250B-FD42-AACD-6201D3C697B1}"/>
              </a:ext>
            </a:extLst>
          </p:cNvPr>
          <p:cNvSpPr txBox="1"/>
          <p:nvPr/>
        </p:nvSpPr>
        <p:spPr>
          <a:xfrm>
            <a:off x="3277586" y="2649914"/>
            <a:ext cx="409938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Retrieve a list of all </a:t>
            </a:r>
            <a:r>
              <a:rPr lang="en-US" sz="2800" dirty="0" err="1"/>
              <a:t>foodgroups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174B-6ECC-824F-B7E9-85B8F280E0E6}"/>
              </a:ext>
            </a:extLst>
          </p:cNvPr>
          <p:cNvSpPr txBox="1"/>
          <p:nvPr/>
        </p:nvSpPr>
        <p:spPr>
          <a:xfrm>
            <a:off x="3277587" y="3986735"/>
            <a:ext cx="409938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GET /</a:t>
            </a:r>
            <a:r>
              <a:rPr lang="en-US" sz="2800" dirty="0" err="1">
                <a:solidFill>
                  <a:schemeClr val="bg1"/>
                </a:solidFill>
              </a:rPr>
              <a:t>api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foodgroups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DDF19-9586-B648-B006-A2A5C6FE66D5}"/>
              </a:ext>
            </a:extLst>
          </p:cNvPr>
          <p:cNvSpPr txBox="1"/>
          <p:nvPr/>
        </p:nvSpPr>
        <p:spPr>
          <a:xfrm>
            <a:off x="3277587" y="4571510"/>
            <a:ext cx="409938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Retrieve list of all foods for a given </a:t>
            </a:r>
            <a:r>
              <a:rPr lang="en-US" sz="2800" dirty="0" err="1"/>
              <a:t>foodgroup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0138F-CDAC-F342-9058-9855E4FB2D1E}"/>
              </a:ext>
            </a:extLst>
          </p:cNvPr>
          <p:cNvSpPr txBox="1"/>
          <p:nvPr/>
        </p:nvSpPr>
        <p:spPr>
          <a:xfrm>
            <a:off x="7507662" y="1886469"/>
            <a:ext cx="409938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POST ./</a:t>
            </a:r>
            <a:r>
              <a:rPr lang="en-US" sz="2800" dirty="0" err="1">
                <a:solidFill>
                  <a:schemeClr val="bg1"/>
                </a:solidFill>
              </a:rPr>
              <a:t>api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foodgroups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19048-13FC-284D-9A2E-39FF91E6DE53}"/>
              </a:ext>
            </a:extLst>
          </p:cNvPr>
          <p:cNvSpPr txBox="1"/>
          <p:nvPr/>
        </p:nvSpPr>
        <p:spPr>
          <a:xfrm>
            <a:off x="7507653" y="2465823"/>
            <a:ext cx="409938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Create a new </a:t>
            </a:r>
            <a:r>
              <a:rPr lang="en-US" sz="2800" dirty="0" err="1"/>
              <a:t>foodgroup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42A71-8F65-D04F-B589-600155283AE2}"/>
              </a:ext>
            </a:extLst>
          </p:cNvPr>
          <p:cNvSpPr txBox="1"/>
          <p:nvPr/>
        </p:nvSpPr>
        <p:spPr>
          <a:xfrm>
            <a:off x="7507653" y="4715388"/>
            <a:ext cx="4099383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PATCH ../:</a:t>
            </a:r>
            <a:r>
              <a:rPr lang="en-US" sz="2800" dirty="0" err="1">
                <a:solidFill>
                  <a:schemeClr val="bg1"/>
                </a:solidFill>
              </a:rPr>
              <a:t>foodname</a:t>
            </a:r>
            <a:r>
              <a:rPr lang="en-US" sz="2800" dirty="0">
                <a:solidFill>
                  <a:schemeClr val="bg1"/>
                </a:solidFill>
              </a:rPr>
              <a:t> ../food/:</a:t>
            </a:r>
            <a:r>
              <a:rPr lang="en-US" sz="2800" dirty="0" err="1">
                <a:solidFill>
                  <a:schemeClr val="bg1"/>
                </a:solidFill>
              </a:rPr>
              <a:t>foodgroup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B3F99-4BDB-654E-95A4-E0D3C2EDC859}"/>
              </a:ext>
            </a:extLst>
          </p:cNvPr>
          <p:cNvSpPr txBox="1"/>
          <p:nvPr/>
        </p:nvSpPr>
        <p:spPr>
          <a:xfrm>
            <a:off x="7507653" y="5731861"/>
            <a:ext cx="409938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Edit existing food item for a specific food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C865F-CFDE-2344-95FC-67CDC7BEF15A}"/>
              </a:ext>
            </a:extLst>
          </p:cNvPr>
          <p:cNvSpPr txBox="1"/>
          <p:nvPr/>
        </p:nvSpPr>
        <p:spPr>
          <a:xfrm>
            <a:off x="7507653" y="3103182"/>
            <a:ext cx="409938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GET ../:</a:t>
            </a:r>
            <a:r>
              <a:rPr lang="en-US" sz="2800" dirty="0" err="1">
                <a:solidFill>
                  <a:schemeClr val="bg1"/>
                </a:solidFill>
              </a:rPr>
              <a:t>foodname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4A6A7-A276-864F-AA8C-D2C01625617F}"/>
              </a:ext>
            </a:extLst>
          </p:cNvPr>
          <p:cNvSpPr txBox="1"/>
          <p:nvPr/>
        </p:nvSpPr>
        <p:spPr>
          <a:xfrm>
            <a:off x="7507653" y="3698915"/>
            <a:ext cx="409938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Retrieve details of a food item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4BB17-1212-7549-B670-C265A5A6D1E7}"/>
              </a:ext>
            </a:extLst>
          </p:cNvPr>
          <p:cNvSpPr txBox="1"/>
          <p:nvPr/>
        </p:nvSpPr>
        <p:spPr>
          <a:xfrm>
            <a:off x="88616" y="1851669"/>
            <a:ext cx="3058272" cy="52322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GET ../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1EFFE-29F9-7A41-9E14-12A746466131}"/>
              </a:ext>
            </a:extLst>
          </p:cNvPr>
          <p:cNvSpPr txBox="1"/>
          <p:nvPr/>
        </p:nvSpPr>
        <p:spPr>
          <a:xfrm>
            <a:off x="88615" y="2436444"/>
            <a:ext cx="3058273" cy="954107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Retreive</a:t>
            </a:r>
            <a:r>
              <a:rPr lang="en-US" sz="2800" dirty="0"/>
              <a:t> list of all users</a:t>
            </a:r>
          </a:p>
        </p:txBody>
      </p:sp>
    </p:spTree>
    <p:extLst>
      <p:ext uri="{BB962C8B-B14F-4D97-AF65-F5344CB8AC3E}">
        <p14:creationId xmlns:p14="http://schemas.microsoft.com/office/powerpoint/2010/main" val="34887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533465" y="1739747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4880921" y="1739747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of all food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831A7-9150-5F4D-802D-F0CCB9900E39}"/>
              </a:ext>
            </a:extLst>
          </p:cNvPr>
          <p:cNvSpPr txBox="1"/>
          <p:nvPr/>
        </p:nvSpPr>
        <p:spPr>
          <a:xfrm>
            <a:off x="533465" y="2476922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/:</a:t>
            </a:r>
            <a:r>
              <a:rPr lang="en-US" sz="2400" dirty="0" err="1">
                <a:solidFill>
                  <a:schemeClr val="bg1"/>
                </a:solidFill>
              </a:rPr>
              <a:t>foodgroup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8810D-C3D0-B348-99DE-457DCAD74881}"/>
              </a:ext>
            </a:extLst>
          </p:cNvPr>
          <p:cNvSpPr txBox="1"/>
          <p:nvPr/>
        </p:nvSpPr>
        <p:spPr>
          <a:xfrm>
            <a:off x="4880921" y="2475358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List of all foods for a given </a:t>
            </a:r>
            <a:r>
              <a:rPr lang="en-US" sz="2400" dirty="0" err="1"/>
              <a:t>foodgroup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824F59-8549-A54F-9623-839F5C537E3B}"/>
              </a:ext>
            </a:extLst>
          </p:cNvPr>
          <p:cNvSpPr txBox="1"/>
          <p:nvPr/>
        </p:nvSpPr>
        <p:spPr>
          <a:xfrm>
            <a:off x="533465" y="3363211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/authenticate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A4BC5-2E53-6247-B535-A2168F543966}"/>
              </a:ext>
            </a:extLst>
          </p:cNvPr>
          <p:cNvSpPr txBox="1"/>
          <p:nvPr/>
        </p:nvSpPr>
        <p:spPr>
          <a:xfrm>
            <a:off x="4880921" y="3363211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B4074-8BE3-4943-904F-56C7ECFBC129}"/>
              </a:ext>
            </a:extLst>
          </p:cNvPr>
          <p:cNvSpPr txBox="1"/>
          <p:nvPr/>
        </p:nvSpPr>
        <p:spPr>
          <a:xfrm>
            <a:off x="533465" y="4100386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/new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AF2201-598B-E84C-844A-7EF89732E6C5}"/>
              </a:ext>
            </a:extLst>
          </p:cNvPr>
          <p:cNvSpPr txBox="1"/>
          <p:nvPr/>
        </p:nvSpPr>
        <p:spPr>
          <a:xfrm>
            <a:off x="4880921" y="4098822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food item to add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DD8615-7D4D-A942-967E-8609BD199536}"/>
              </a:ext>
            </a:extLst>
          </p:cNvPr>
          <p:cNvSpPr txBox="1"/>
          <p:nvPr/>
        </p:nvSpPr>
        <p:spPr>
          <a:xfrm>
            <a:off x="533465" y="4835997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/detail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8F2AE-BCE5-D945-B6A3-76B1A4B4C991}"/>
              </a:ext>
            </a:extLst>
          </p:cNvPr>
          <p:cNvSpPr txBox="1"/>
          <p:nvPr/>
        </p:nvSpPr>
        <p:spPr>
          <a:xfrm>
            <a:off x="4880921" y="4834433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all details for specific </a:t>
            </a:r>
            <a:r>
              <a:rPr lang="en-US" sz="2400" dirty="0" err="1"/>
              <a:t>foodItem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50082D-0CBF-A04C-A214-16DB4DB56339}"/>
              </a:ext>
            </a:extLst>
          </p:cNvPr>
          <p:cNvSpPr txBox="1"/>
          <p:nvPr/>
        </p:nvSpPr>
        <p:spPr>
          <a:xfrm>
            <a:off x="533465" y="5548269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/:</a:t>
            </a:r>
            <a:r>
              <a:rPr lang="en-US" sz="2400" dirty="0" err="1">
                <a:solidFill>
                  <a:schemeClr val="bg1"/>
                </a:solidFill>
              </a:rPr>
              <a:t>foodItem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6D068-BCDA-4C47-B930-18651C2C853A}"/>
              </a:ext>
            </a:extLst>
          </p:cNvPr>
          <p:cNvSpPr txBox="1"/>
          <p:nvPr/>
        </p:nvSpPr>
        <p:spPr>
          <a:xfrm>
            <a:off x="4880921" y="5546705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food item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80A57A-D058-E648-B02B-2CBFB73C5B06}"/>
              </a:ext>
            </a:extLst>
          </p:cNvPr>
          <p:cNvSpPr txBox="1"/>
          <p:nvPr/>
        </p:nvSpPr>
        <p:spPr>
          <a:xfrm>
            <a:off x="9687697" y="1739935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ABFF3-33EF-BB49-9C7F-7C0B41DC4104}"/>
              </a:ext>
            </a:extLst>
          </p:cNvPr>
          <p:cNvSpPr txBox="1"/>
          <p:nvPr/>
        </p:nvSpPr>
        <p:spPr>
          <a:xfrm>
            <a:off x="9700056" y="2475358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C2C269-F1F7-DE4C-BA1C-244AD0C81705}"/>
              </a:ext>
            </a:extLst>
          </p:cNvPr>
          <p:cNvSpPr txBox="1"/>
          <p:nvPr/>
        </p:nvSpPr>
        <p:spPr>
          <a:xfrm>
            <a:off x="9687697" y="3386550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</a:t>
            </a:r>
            <a:r>
              <a:rPr lang="en-US" sz="2400" dirty="0" err="1"/>
              <a:t>unauthenti</a:t>
            </a:r>
            <a:r>
              <a:rPr lang="en-US" sz="2400" dirty="0"/>
              <a:t>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76475D-980D-294F-8D9E-BBC290CED064}"/>
              </a:ext>
            </a:extLst>
          </p:cNvPr>
          <p:cNvSpPr txBox="1"/>
          <p:nvPr/>
        </p:nvSpPr>
        <p:spPr>
          <a:xfrm>
            <a:off x="9700056" y="4110491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Auth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31FB5-E95E-A745-836B-A0EB93B485CA}"/>
              </a:ext>
            </a:extLst>
          </p:cNvPr>
          <p:cNvSpPr txBox="1"/>
          <p:nvPr/>
        </p:nvSpPr>
        <p:spPr>
          <a:xfrm>
            <a:off x="9700056" y="4802332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04A851-DF43-724D-AF45-0573493BA99C}"/>
              </a:ext>
            </a:extLst>
          </p:cNvPr>
          <p:cNvSpPr txBox="1"/>
          <p:nvPr/>
        </p:nvSpPr>
        <p:spPr>
          <a:xfrm>
            <a:off x="9700056" y="5546705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Auth</a:t>
            </a:r>
          </a:p>
        </p:txBody>
      </p:sp>
    </p:spTree>
    <p:extLst>
      <p:ext uri="{BB962C8B-B14F-4D97-AF65-F5344CB8AC3E}">
        <p14:creationId xmlns:p14="http://schemas.microsoft.com/office/powerpoint/2010/main" val="9207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4025461" y="0"/>
            <a:ext cx="3571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Application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C1D5B-7D34-E146-BA56-6ABCDCDA1CA4}"/>
              </a:ext>
            </a:extLst>
          </p:cNvPr>
          <p:cNvSpPr txBox="1"/>
          <p:nvPr/>
        </p:nvSpPr>
        <p:spPr>
          <a:xfrm>
            <a:off x="967189" y="1339924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User(s)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9F1-20AE-D540-9F61-14195B8B6A72}"/>
              </a:ext>
            </a:extLst>
          </p:cNvPr>
          <p:cNvSpPr txBox="1"/>
          <p:nvPr/>
        </p:nvSpPr>
        <p:spPr>
          <a:xfrm>
            <a:off x="967188" y="1740034"/>
            <a:ext cx="3058273" cy="1323439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name (Optional)</a:t>
            </a:r>
          </a:p>
          <a:p>
            <a:r>
              <a:rPr lang="en-US" sz="2000" dirty="0"/>
              <a:t>email</a:t>
            </a:r>
          </a:p>
          <a:p>
            <a:r>
              <a:rPr lang="en-US" sz="2000" dirty="0"/>
              <a:t>password</a:t>
            </a:r>
          </a:p>
          <a:p>
            <a:r>
              <a:rPr lang="en-US" sz="2000" dirty="0"/>
              <a:t>image (Optional)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8DBD1-D76F-8E42-A3BD-EDAC94EA9373}"/>
              </a:ext>
            </a:extLst>
          </p:cNvPr>
          <p:cNvSpPr txBox="1"/>
          <p:nvPr/>
        </p:nvSpPr>
        <p:spPr>
          <a:xfrm>
            <a:off x="967189" y="3279161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Food(s)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E56BE-7DC0-6646-A8F2-F9E702D964A8}"/>
              </a:ext>
            </a:extLst>
          </p:cNvPr>
          <p:cNvSpPr txBox="1"/>
          <p:nvPr/>
        </p:nvSpPr>
        <p:spPr>
          <a:xfrm>
            <a:off x="967188" y="3679271"/>
            <a:ext cx="3058273" cy="2554545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foodid</a:t>
            </a:r>
            <a:endParaRPr lang="en-US" sz="2000" dirty="0"/>
          </a:p>
          <a:p>
            <a:r>
              <a:rPr lang="en-US" sz="2000" dirty="0" err="1"/>
              <a:t>foodname</a:t>
            </a:r>
            <a:endParaRPr lang="en-US" sz="2000" dirty="0"/>
          </a:p>
          <a:p>
            <a:r>
              <a:rPr lang="en-US" sz="2000" dirty="0"/>
              <a:t>details (Optional)</a:t>
            </a:r>
          </a:p>
          <a:p>
            <a:r>
              <a:rPr lang="en-US" sz="2000" dirty="0" err="1"/>
              <a:t>expirydate</a:t>
            </a:r>
            <a:r>
              <a:rPr lang="en-US" sz="2000" dirty="0"/>
              <a:t> (Optional)</a:t>
            </a:r>
          </a:p>
          <a:p>
            <a:r>
              <a:rPr lang="en-US" sz="2000" dirty="0"/>
              <a:t>qty</a:t>
            </a:r>
          </a:p>
          <a:p>
            <a:r>
              <a:rPr lang="en-US" sz="2000" dirty="0" err="1"/>
              <a:t>datebought</a:t>
            </a:r>
            <a:r>
              <a:rPr lang="en-US" sz="2000" dirty="0"/>
              <a:t> (System added)</a:t>
            </a:r>
          </a:p>
          <a:p>
            <a:r>
              <a:rPr lang="en-US" sz="2000" dirty="0"/>
              <a:t>comments (Optional)</a:t>
            </a:r>
          </a:p>
          <a:p>
            <a:r>
              <a:rPr lang="en-US" sz="2000" dirty="0" err="1"/>
              <a:t>foodgroupid</a:t>
            </a:r>
            <a:r>
              <a:rPr lang="en-US" sz="2000" dirty="0"/>
              <a:t>: ref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80746-C0E9-8A42-B36D-ABE94F532F89}"/>
              </a:ext>
            </a:extLst>
          </p:cNvPr>
          <p:cNvSpPr txBox="1"/>
          <p:nvPr/>
        </p:nvSpPr>
        <p:spPr>
          <a:xfrm>
            <a:off x="4538231" y="3279161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FoodGroup</a:t>
            </a:r>
            <a:r>
              <a:rPr lang="en-US" sz="20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FA6F9-7D85-7343-AD94-D475AC1A71E7}"/>
              </a:ext>
            </a:extLst>
          </p:cNvPr>
          <p:cNvSpPr txBox="1"/>
          <p:nvPr/>
        </p:nvSpPr>
        <p:spPr>
          <a:xfrm>
            <a:off x="4538230" y="3679271"/>
            <a:ext cx="3058273" cy="1015663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foodgroupid</a:t>
            </a:r>
            <a:endParaRPr lang="en-US" sz="2000" dirty="0"/>
          </a:p>
          <a:p>
            <a:r>
              <a:rPr lang="en-US" sz="2000" dirty="0" err="1"/>
              <a:t>foodgroupname</a:t>
            </a:r>
            <a:endParaRPr lang="en-US" sz="2000" dirty="0"/>
          </a:p>
          <a:p>
            <a:r>
              <a:rPr lang="en-US" sz="2000" dirty="0" err="1"/>
              <a:t>foodid</a:t>
            </a:r>
            <a:r>
              <a:rPr lang="en-US" sz="2000" dirty="0"/>
              <a:t>: ref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7E36B2-CA1E-0243-A7B2-FB4913190D67}"/>
              </a:ext>
            </a:extLst>
          </p:cNvPr>
          <p:cNvCxnSpPr>
            <a:stCxn id="26" idx="2"/>
            <a:endCxn id="36" idx="3"/>
          </p:cNvCxnSpPr>
          <p:nvPr/>
        </p:nvCxnSpPr>
        <p:spPr>
          <a:xfrm rot="5400000" flipH="1" flipV="1">
            <a:off x="4023057" y="2660371"/>
            <a:ext cx="2046713" cy="5100178"/>
          </a:xfrm>
          <a:prstGeom prst="bentConnector4">
            <a:avLst>
              <a:gd name="adj1" fmla="val -11169"/>
              <a:gd name="adj2" fmla="val 104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2F4CE-89A8-814E-ADAE-BD5BF326FEB0}"/>
              </a:ext>
            </a:extLst>
          </p:cNvPr>
          <p:cNvSpPr txBox="1"/>
          <p:nvPr/>
        </p:nvSpPr>
        <p:spPr>
          <a:xfrm>
            <a:off x="3062505" y="6495671"/>
            <a:ext cx="453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food can belong to exactly one </a:t>
            </a:r>
            <a:r>
              <a:rPr lang="en-US" dirty="0" err="1"/>
              <a:t>foodgroup</a:t>
            </a:r>
            <a:endParaRPr lang="en-US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AF87E44-16F9-734B-9F77-CA21438A9945}"/>
              </a:ext>
            </a:extLst>
          </p:cNvPr>
          <p:cNvCxnSpPr>
            <a:stCxn id="36" idx="2"/>
          </p:cNvCxnSpPr>
          <p:nvPr/>
        </p:nvCxnSpPr>
        <p:spPr>
          <a:xfrm rot="5400000">
            <a:off x="4524559" y="4195838"/>
            <a:ext cx="1043713" cy="204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96EFCD4-640A-0842-9E95-D38F38DB891D}"/>
              </a:ext>
            </a:extLst>
          </p:cNvPr>
          <p:cNvSpPr txBox="1"/>
          <p:nvPr/>
        </p:nvSpPr>
        <p:spPr>
          <a:xfrm>
            <a:off x="4139816" y="4662792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foodgroup</a:t>
            </a:r>
            <a:r>
              <a:rPr lang="en-US" dirty="0"/>
              <a:t> can have multiple </a:t>
            </a:r>
            <a:r>
              <a:rPr lang="en-US" dirty="0" err="1"/>
              <a:t>foodnames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48867</TotalTime>
  <Words>271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Ashish</dc:creator>
  <cp:lastModifiedBy>Mukherjee, Ashish</cp:lastModifiedBy>
  <cp:revision>18</cp:revision>
  <dcterms:created xsi:type="dcterms:W3CDTF">2020-06-05T02:28:30Z</dcterms:created>
  <dcterms:modified xsi:type="dcterms:W3CDTF">2020-09-15T00:54:43Z</dcterms:modified>
</cp:coreProperties>
</file>