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0" r:id="rId4"/>
    <p:sldId id="259" r:id="rId5"/>
    <p:sldId id="258" r:id="rId6"/>
    <p:sldId id="257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ABC7"/>
    <a:srgbClr val="8B37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85F23-AB0D-DA4F-B217-B5356A43E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EF75FF-4215-CC4C-9511-682D77C57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F85DE-2F8D-3B4B-AECB-0D000E5DE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C1B82-FF87-5E43-9112-610624864079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C60E5-4068-E841-9AAE-A91CD9080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5CF99-1204-A44D-A109-B4FBA8F65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B0F9-B2D4-2C40-A45A-DB128F8A3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65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92D6D-2028-4849-96C9-D7F4348BE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1286C7-710F-5348-A9C1-99AD755F1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62955-BA09-0541-8D6E-6CB460878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C1B82-FF87-5E43-9112-610624864079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4A13B-052A-6844-A32F-5D4F1D352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FBF36-A5FC-9D4C-A626-EE0F7B375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B0F9-B2D4-2C40-A45A-DB128F8A3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5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18551E-60FD-294C-BB13-EA2A2BF40E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16EE13-5215-DE4A-B643-69986E126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741A4-426A-E745-82DA-A03C0E1D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C1B82-FF87-5E43-9112-610624864079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D84EE-164A-7345-B342-B17BE42EF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E2FC1-E47E-9841-9651-C37308436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B0F9-B2D4-2C40-A45A-DB128F8A3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FF1FE-AA66-674A-B04F-052FEF75E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E4C6D-850A-CE49-A27F-465E4A024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4CD7C-13BC-CC42-97F5-FC3C494AE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C1B82-FF87-5E43-9112-610624864079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F2EE7-CC56-C542-BE54-7FAE74AE3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AE121-D3CD-E148-8E59-CEFAB22B7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B0F9-B2D4-2C40-A45A-DB128F8A3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01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509B8-852F-5F4A-94AA-A778CE0DF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C4219-3405-A448-A261-7F432819B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EC931-A3BC-7D49-A8B9-3C5708ECB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C1B82-FF87-5E43-9112-610624864079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C43CE-CAC3-7941-849F-5250DB967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B48A-9E81-2844-8D11-1CE423135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B0F9-B2D4-2C40-A45A-DB128F8A3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60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CAB2C-8988-B544-B478-087B0CC7A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238EE-7496-8D4F-A973-12585392B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0D527-959C-4A4A-B010-EC566BE44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50B17-3C39-2C47-9923-8F886DE13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C1B82-FF87-5E43-9112-610624864079}" type="datetimeFigureOut">
              <a:rPr lang="en-US" smtClean="0"/>
              <a:t>6/5/20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E108B-80A3-5540-862D-28D24D68E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5CB80-3937-0345-BC78-ED41D2462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B0F9-B2D4-2C40-A45A-DB128F8A3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77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65BA9-8B5D-FC4F-9E82-58B57B78C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B030C-3A8B-4742-ADCC-6D1C3BDF1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9BDBEC-9299-624B-BE41-2176DBBC9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6E610D-5AFE-C741-A984-E7B7CBB51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CBC441-BF46-F34D-8DE0-2E389F1E56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1DCC24-B809-BD42-B3ED-0FF746A78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C1B82-FF87-5E43-9112-610624864079}" type="datetimeFigureOut">
              <a:rPr lang="en-US" smtClean="0"/>
              <a:t>6/5/20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C7809A-3425-AA41-BBD9-124B525F9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5FADE3-A072-E548-8482-C0EBD9837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B0F9-B2D4-2C40-A45A-DB128F8A3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28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9FC14-9A89-D645-A47D-85AB20A3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B92899-2405-E348-83AA-3DED4F2B1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C1B82-FF87-5E43-9112-610624864079}" type="datetimeFigureOut">
              <a:rPr lang="en-US" smtClean="0"/>
              <a:t>6/5/20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CFABE0-65D0-C542-A902-71A44FF12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BC3B87-D697-2D48-A98B-D01521DE6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B0F9-B2D4-2C40-A45A-DB128F8A3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3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B4ECA3-7FE8-0C43-9011-ED8A87725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C1B82-FF87-5E43-9112-610624864079}" type="datetimeFigureOut">
              <a:rPr lang="en-US" smtClean="0"/>
              <a:t>6/5/20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B63A42-4EA1-E44A-B8BC-D48BCC40B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41DFB2-071D-1240-828E-0D54800E5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B0F9-B2D4-2C40-A45A-DB128F8A3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35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9573C-E497-8D45-96D6-27146746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E62A6-88D2-FB41-BC99-D449D4A7C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3EECB6-689A-D34E-84D8-11A02D6F6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FB31D-9C65-2042-BE56-513B4EBDF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C1B82-FF87-5E43-9112-610624864079}" type="datetimeFigureOut">
              <a:rPr lang="en-US" smtClean="0"/>
              <a:t>6/5/20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94B27-4AE7-A64C-8613-27248AC20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2D583-7654-534C-B146-F56D51560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B0F9-B2D4-2C40-A45A-DB128F8A3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3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B3683-65D1-BC47-BDE6-D8B9AC460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CA0A81-A913-4844-B0EC-1465798164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D91370-C317-C645-B646-87CD249A9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56D14-6EF6-554A-A91A-0B2AF30BA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C1B82-FF87-5E43-9112-610624864079}" type="datetimeFigureOut">
              <a:rPr lang="en-US" smtClean="0"/>
              <a:t>6/5/20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7F3D7-7471-354A-8CD6-50DEF002D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F5EA87-C06C-394C-BF86-5117EB9C0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B0F9-B2D4-2C40-A45A-DB128F8A3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64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0E779-048C-6E4D-959B-D0F405497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26680-C462-A044-BFD5-E341D31FA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B45EF-562A-DF48-AFF0-BAECE42551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C1B82-FF87-5E43-9112-610624864079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A7DA8-82A3-E949-AF35-34CD2480D6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5710A-83DE-7B4F-AFB5-971A614614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5B0F9-B2D4-2C40-A45A-DB128F8A3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95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0386E5-DDFE-8746-8336-D3A579D7A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0"/>
            <a:ext cx="12001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703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A1D2CF07-7103-FC4F-9DA4-DA71B85E4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1" y="0"/>
            <a:ext cx="120501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670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C8C364BC-E744-FF4A-A90B-4B565C6BB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13" y="0"/>
            <a:ext cx="119933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201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D3A323B-8325-214E-8632-F6F5271DD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36" y="0"/>
            <a:ext cx="119611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185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DA9EA85D-C72B-104E-B826-32B75FF77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7" y="0"/>
            <a:ext cx="120475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63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20D24657-CA0B-594C-8FE3-77C0BB1AE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0" y="0"/>
            <a:ext cx="120774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516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05BEC9-C84F-A14E-B8E9-80B927A45BDF}"/>
              </a:ext>
            </a:extLst>
          </p:cNvPr>
          <p:cNvSpPr txBox="1"/>
          <p:nvPr/>
        </p:nvSpPr>
        <p:spPr>
          <a:xfrm>
            <a:off x="3668110" y="536028"/>
            <a:ext cx="30582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API </a:t>
            </a:r>
            <a:r>
              <a:rPr lang="en-US" sz="4000" dirty="0" err="1"/>
              <a:t>EndPoints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94B764-DFFD-D040-BA65-E21C0ADF8940}"/>
              </a:ext>
            </a:extLst>
          </p:cNvPr>
          <p:cNvSpPr txBox="1"/>
          <p:nvPr/>
        </p:nvSpPr>
        <p:spPr>
          <a:xfrm>
            <a:off x="88620" y="1220761"/>
            <a:ext cx="3058271" cy="584775"/>
          </a:xfrm>
          <a:prstGeom prst="rect">
            <a:avLst/>
          </a:prstGeom>
          <a:solidFill>
            <a:srgbClr val="8B373D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/</a:t>
            </a:r>
            <a:r>
              <a:rPr lang="en-US" sz="3200" dirty="0" err="1">
                <a:solidFill>
                  <a:schemeClr val="bg1"/>
                </a:solidFill>
              </a:rPr>
              <a:t>api</a:t>
            </a:r>
            <a:r>
              <a:rPr lang="en-US" sz="3200" dirty="0">
                <a:solidFill>
                  <a:schemeClr val="bg1"/>
                </a:solidFill>
              </a:rPr>
              <a:t>/users/..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B5A5A0-1B18-6047-9B19-04E5FD5C983E}"/>
              </a:ext>
            </a:extLst>
          </p:cNvPr>
          <p:cNvSpPr txBox="1"/>
          <p:nvPr/>
        </p:nvSpPr>
        <p:spPr>
          <a:xfrm>
            <a:off x="88619" y="2065139"/>
            <a:ext cx="3058272" cy="584775"/>
          </a:xfrm>
          <a:prstGeom prst="rect">
            <a:avLst/>
          </a:prstGeom>
          <a:solidFill>
            <a:srgbClr val="8B373D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POST ../signup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2524A8-EE15-644A-A6D3-94F6B7E0D151}"/>
              </a:ext>
            </a:extLst>
          </p:cNvPr>
          <p:cNvSpPr txBox="1"/>
          <p:nvPr/>
        </p:nvSpPr>
        <p:spPr>
          <a:xfrm>
            <a:off x="88618" y="2649914"/>
            <a:ext cx="3058273" cy="1077218"/>
          </a:xfrm>
          <a:prstGeom prst="rect">
            <a:avLst/>
          </a:prstGeom>
          <a:solidFill>
            <a:srgbClr val="E1ABC7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Create new user + log user 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CB488D-27D1-FB42-92D9-4EFAF2568ACA}"/>
              </a:ext>
            </a:extLst>
          </p:cNvPr>
          <p:cNvSpPr txBox="1"/>
          <p:nvPr/>
        </p:nvSpPr>
        <p:spPr>
          <a:xfrm>
            <a:off x="88619" y="3986735"/>
            <a:ext cx="3058272" cy="584775"/>
          </a:xfrm>
          <a:prstGeom prst="rect">
            <a:avLst/>
          </a:prstGeom>
          <a:solidFill>
            <a:srgbClr val="8B373D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POST ../login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F31080-1158-9F45-9FB8-B0DAA4FCCD94}"/>
              </a:ext>
            </a:extLst>
          </p:cNvPr>
          <p:cNvSpPr txBox="1"/>
          <p:nvPr/>
        </p:nvSpPr>
        <p:spPr>
          <a:xfrm>
            <a:off x="88618" y="4571510"/>
            <a:ext cx="3058273" cy="584775"/>
          </a:xfrm>
          <a:prstGeom prst="rect">
            <a:avLst/>
          </a:prstGeom>
          <a:solidFill>
            <a:srgbClr val="E1ABC7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Log user 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5B891B-F99F-6341-AC94-21741DA54EE6}"/>
              </a:ext>
            </a:extLst>
          </p:cNvPr>
          <p:cNvSpPr txBox="1"/>
          <p:nvPr/>
        </p:nvSpPr>
        <p:spPr>
          <a:xfrm>
            <a:off x="3277587" y="1220761"/>
            <a:ext cx="8329455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/</a:t>
            </a:r>
            <a:r>
              <a:rPr lang="en-US" sz="3200" dirty="0" err="1">
                <a:solidFill>
                  <a:schemeClr val="bg1"/>
                </a:solidFill>
              </a:rPr>
              <a:t>api</a:t>
            </a:r>
            <a:r>
              <a:rPr lang="en-US" sz="3200" dirty="0">
                <a:solidFill>
                  <a:schemeClr val="bg1"/>
                </a:solidFill>
              </a:rPr>
              <a:t>/food/..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47DF40-945F-8644-A3E4-DE6DF9EB01F0}"/>
              </a:ext>
            </a:extLst>
          </p:cNvPr>
          <p:cNvSpPr txBox="1"/>
          <p:nvPr/>
        </p:nvSpPr>
        <p:spPr>
          <a:xfrm>
            <a:off x="3277586" y="2065139"/>
            <a:ext cx="4099381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GET ../</a:t>
            </a:r>
            <a:r>
              <a:rPr lang="en-US" sz="3200" dirty="0" err="1">
                <a:solidFill>
                  <a:schemeClr val="bg1"/>
                </a:solidFill>
              </a:rPr>
              <a:t>foodgroups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3DF1D1-250B-FD42-AACD-6201D3C697B1}"/>
              </a:ext>
            </a:extLst>
          </p:cNvPr>
          <p:cNvSpPr txBox="1"/>
          <p:nvPr/>
        </p:nvSpPr>
        <p:spPr>
          <a:xfrm>
            <a:off x="3277586" y="2649914"/>
            <a:ext cx="4099382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Retrieve a list of all </a:t>
            </a:r>
            <a:r>
              <a:rPr lang="en-US" sz="3200" dirty="0" err="1"/>
              <a:t>foodgroups</a:t>
            </a:r>
            <a:endParaRPr lang="en-US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19174B-6ECC-824F-B7E9-85B8F280E0E6}"/>
              </a:ext>
            </a:extLst>
          </p:cNvPr>
          <p:cNvSpPr txBox="1"/>
          <p:nvPr/>
        </p:nvSpPr>
        <p:spPr>
          <a:xfrm>
            <a:off x="3277587" y="3986735"/>
            <a:ext cx="4099383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GET ../food/:</a:t>
            </a:r>
            <a:r>
              <a:rPr lang="en-US" sz="3200" dirty="0" err="1">
                <a:solidFill>
                  <a:schemeClr val="bg1"/>
                </a:solidFill>
              </a:rPr>
              <a:t>foodgroup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0DDF19-9586-B648-B006-A2A5C6FE66D5}"/>
              </a:ext>
            </a:extLst>
          </p:cNvPr>
          <p:cNvSpPr txBox="1"/>
          <p:nvPr/>
        </p:nvSpPr>
        <p:spPr>
          <a:xfrm>
            <a:off x="3277587" y="4571510"/>
            <a:ext cx="4099383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Retrieve list of all foods for a given </a:t>
            </a:r>
            <a:r>
              <a:rPr lang="en-US" sz="3200" dirty="0" err="1"/>
              <a:t>foodgroup</a:t>
            </a:r>
            <a:endParaRPr lang="en-US" sz="3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F0138F-CDAC-F342-9058-9855E4FB2D1E}"/>
              </a:ext>
            </a:extLst>
          </p:cNvPr>
          <p:cNvSpPr txBox="1"/>
          <p:nvPr/>
        </p:nvSpPr>
        <p:spPr>
          <a:xfrm>
            <a:off x="7507662" y="2065139"/>
            <a:ext cx="4099381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POST ../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B19048-13FC-284D-9A2E-39FF91E6DE53}"/>
              </a:ext>
            </a:extLst>
          </p:cNvPr>
          <p:cNvSpPr txBox="1"/>
          <p:nvPr/>
        </p:nvSpPr>
        <p:spPr>
          <a:xfrm>
            <a:off x="7507662" y="2649914"/>
            <a:ext cx="4099382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Create a new food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B42A71-8F65-D04F-B589-600155283AE2}"/>
              </a:ext>
            </a:extLst>
          </p:cNvPr>
          <p:cNvSpPr txBox="1"/>
          <p:nvPr/>
        </p:nvSpPr>
        <p:spPr>
          <a:xfrm>
            <a:off x="7507662" y="4888781"/>
            <a:ext cx="4099383" cy="107721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PATCH ../:</a:t>
            </a:r>
            <a:r>
              <a:rPr lang="en-US" sz="3200" dirty="0" err="1">
                <a:solidFill>
                  <a:schemeClr val="bg1"/>
                </a:solidFill>
              </a:rPr>
              <a:t>fooditem</a:t>
            </a:r>
            <a:r>
              <a:rPr lang="en-US" sz="3200" dirty="0">
                <a:solidFill>
                  <a:schemeClr val="bg1"/>
                </a:solidFill>
              </a:rPr>
              <a:t> ../food/:</a:t>
            </a:r>
            <a:r>
              <a:rPr lang="en-US" sz="3200" dirty="0" err="1">
                <a:solidFill>
                  <a:schemeClr val="bg1"/>
                </a:solidFill>
              </a:rPr>
              <a:t>foodgroup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CB3F99-4BDB-654E-95A4-E0D3C2EDC859}"/>
              </a:ext>
            </a:extLst>
          </p:cNvPr>
          <p:cNvSpPr txBox="1"/>
          <p:nvPr/>
        </p:nvSpPr>
        <p:spPr>
          <a:xfrm>
            <a:off x="7507662" y="5473556"/>
            <a:ext cx="4099383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Edit existing food item for a specific food item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7C865F-CFDE-2344-95FC-67CDC7BEF15A}"/>
              </a:ext>
            </a:extLst>
          </p:cNvPr>
          <p:cNvSpPr txBox="1"/>
          <p:nvPr/>
        </p:nvSpPr>
        <p:spPr>
          <a:xfrm>
            <a:off x="7507660" y="3234689"/>
            <a:ext cx="4099381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GET ../:</a:t>
            </a:r>
            <a:r>
              <a:rPr lang="en-US" sz="3200" dirty="0" err="1">
                <a:solidFill>
                  <a:schemeClr val="bg1"/>
                </a:solidFill>
              </a:rPr>
              <a:t>fooditem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94A6A7-A276-864F-AA8C-D2C01625617F}"/>
              </a:ext>
            </a:extLst>
          </p:cNvPr>
          <p:cNvSpPr txBox="1"/>
          <p:nvPr/>
        </p:nvSpPr>
        <p:spPr>
          <a:xfrm>
            <a:off x="7507660" y="3819464"/>
            <a:ext cx="4099382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Retrieve details of a food item</a:t>
            </a:r>
          </a:p>
        </p:txBody>
      </p:sp>
    </p:spTree>
    <p:extLst>
      <p:ext uri="{BB962C8B-B14F-4D97-AF65-F5344CB8AC3E}">
        <p14:creationId xmlns:p14="http://schemas.microsoft.com/office/powerpoint/2010/main" val="3488744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05BEC9-C84F-A14E-B8E9-80B927A45BDF}"/>
              </a:ext>
            </a:extLst>
          </p:cNvPr>
          <p:cNvSpPr txBox="1"/>
          <p:nvPr/>
        </p:nvSpPr>
        <p:spPr>
          <a:xfrm>
            <a:off x="3668110" y="536028"/>
            <a:ext cx="22507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SPA Pages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94B764-DFFD-D040-BA65-E21C0ADF8940}"/>
              </a:ext>
            </a:extLst>
          </p:cNvPr>
          <p:cNvSpPr txBox="1"/>
          <p:nvPr/>
        </p:nvSpPr>
        <p:spPr>
          <a:xfrm>
            <a:off x="533465" y="1739747"/>
            <a:ext cx="4347456" cy="584775"/>
          </a:xfrm>
          <a:prstGeom prst="rect">
            <a:avLst/>
          </a:prstGeom>
          <a:solidFill>
            <a:srgbClr val="8B373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5B891B-F99F-6341-AC94-21741DA54EE6}"/>
              </a:ext>
            </a:extLst>
          </p:cNvPr>
          <p:cNvSpPr txBox="1"/>
          <p:nvPr/>
        </p:nvSpPr>
        <p:spPr>
          <a:xfrm>
            <a:off x="4880921" y="1739747"/>
            <a:ext cx="7170966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List of all food groups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C831A7-9150-5F4D-802D-F0CCB9900E39}"/>
              </a:ext>
            </a:extLst>
          </p:cNvPr>
          <p:cNvSpPr txBox="1"/>
          <p:nvPr/>
        </p:nvSpPr>
        <p:spPr>
          <a:xfrm>
            <a:off x="533465" y="2476922"/>
            <a:ext cx="4347456" cy="584775"/>
          </a:xfrm>
          <a:prstGeom prst="rect">
            <a:avLst/>
          </a:prstGeom>
          <a:solidFill>
            <a:srgbClr val="8B373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/:</a:t>
            </a:r>
            <a:r>
              <a:rPr lang="en-US" sz="3200" dirty="0" err="1">
                <a:solidFill>
                  <a:schemeClr val="bg1"/>
                </a:solidFill>
              </a:rPr>
              <a:t>foodgroup</a:t>
            </a:r>
            <a:r>
              <a:rPr lang="en-US" sz="3200" dirty="0">
                <a:solidFill>
                  <a:schemeClr val="bg1"/>
                </a:solidFill>
              </a:rPr>
              <a:t>/</a:t>
            </a:r>
            <a:r>
              <a:rPr lang="en-US" sz="3200" dirty="0" err="1">
                <a:solidFill>
                  <a:schemeClr val="bg1"/>
                </a:solidFill>
              </a:rPr>
              <a:t>foodItems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48810D-C3D0-B348-99DE-457DCAD74881}"/>
              </a:ext>
            </a:extLst>
          </p:cNvPr>
          <p:cNvSpPr txBox="1"/>
          <p:nvPr/>
        </p:nvSpPr>
        <p:spPr>
          <a:xfrm>
            <a:off x="4880921" y="2475358"/>
            <a:ext cx="7170966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List of all foods for a given </a:t>
            </a:r>
            <a:r>
              <a:rPr lang="en-US" sz="3200" dirty="0" err="1"/>
              <a:t>foodgroup</a:t>
            </a:r>
            <a:endParaRPr lang="en-US" sz="3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824F59-8549-A54F-9623-839F5C537E3B}"/>
              </a:ext>
            </a:extLst>
          </p:cNvPr>
          <p:cNvSpPr txBox="1"/>
          <p:nvPr/>
        </p:nvSpPr>
        <p:spPr>
          <a:xfrm>
            <a:off x="533465" y="3363211"/>
            <a:ext cx="4347456" cy="584775"/>
          </a:xfrm>
          <a:prstGeom prst="rect">
            <a:avLst/>
          </a:prstGeom>
          <a:solidFill>
            <a:srgbClr val="8B373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/authenticate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8A4BC5-2E53-6247-B535-A2168F543966}"/>
              </a:ext>
            </a:extLst>
          </p:cNvPr>
          <p:cNvSpPr txBox="1"/>
          <p:nvPr/>
        </p:nvSpPr>
        <p:spPr>
          <a:xfrm>
            <a:off x="4880921" y="3363211"/>
            <a:ext cx="7170966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Signup + login forms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4B4074-8BE3-4943-904F-56C7ECFBC129}"/>
              </a:ext>
            </a:extLst>
          </p:cNvPr>
          <p:cNvSpPr txBox="1"/>
          <p:nvPr/>
        </p:nvSpPr>
        <p:spPr>
          <a:xfrm>
            <a:off x="533465" y="4100386"/>
            <a:ext cx="4347456" cy="584775"/>
          </a:xfrm>
          <a:prstGeom prst="rect">
            <a:avLst/>
          </a:prstGeom>
          <a:solidFill>
            <a:srgbClr val="8B373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/</a:t>
            </a:r>
            <a:r>
              <a:rPr lang="en-US" sz="3200" dirty="0" err="1">
                <a:solidFill>
                  <a:schemeClr val="bg1"/>
                </a:solidFill>
              </a:rPr>
              <a:t>foodItems</a:t>
            </a:r>
            <a:r>
              <a:rPr lang="en-US" sz="3200" dirty="0">
                <a:solidFill>
                  <a:schemeClr val="bg1"/>
                </a:solidFill>
              </a:rPr>
              <a:t>/new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AF2201-598B-E84C-844A-7EF89732E6C5}"/>
              </a:ext>
            </a:extLst>
          </p:cNvPr>
          <p:cNvSpPr txBox="1"/>
          <p:nvPr/>
        </p:nvSpPr>
        <p:spPr>
          <a:xfrm>
            <a:off x="4880921" y="4098822"/>
            <a:ext cx="7170966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New food item to add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DD8615-7D4D-A942-967E-8609BD199536}"/>
              </a:ext>
            </a:extLst>
          </p:cNvPr>
          <p:cNvSpPr txBox="1"/>
          <p:nvPr/>
        </p:nvSpPr>
        <p:spPr>
          <a:xfrm>
            <a:off x="533465" y="4835997"/>
            <a:ext cx="4347456" cy="584775"/>
          </a:xfrm>
          <a:prstGeom prst="rect">
            <a:avLst/>
          </a:prstGeom>
          <a:solidFill>
            <a:srgbClr val="8B373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/</a:t>
            </a:r>
            <a:r>
              <a:rPr lang="en-US" sz="3200" dirty="0" err="1">
                <a:solidFill>
                  <a:schemeClr val="bg1"/>
                </a:solidFill>
              </a:rPr>
              <a:t>foodItems</a:t>
            </a:r>
            <a:r>
              <a:rPr lang="en-US" sz="3200" dirty="0">
                <a:solidFill>
                  <a:schemeClr val="bg1"/>
                </a:solidFill>
              </a:rPr>
              <a:t>/detail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F18F2AE-BCE5-D945-B6A3-76B1A4B4C991}"/>
              </a:ext>
            </a:extLst>
          </p:cNvPr>
          <p:cNvSpPr txBox="1"/>
          <p:nvPr/>
        </p:nvSpPr>
        <p:spPr>
          <a:xfrm>
            <a:off x="4880921" y="4834433"/>
            <a:ext cx="7170966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List all details for specific </a:t>
            </a:r>
            <a:r>
              <a:rPr lang="en-US" sz="3200" dirty="0" err="1"/>
              <a:t>foodItem</a:t>
            </a:r>
            <a:endParaRPr lang="en-US" sz="3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50082D-0CBF-A04C-A214-16DB4DB56339}"/>
              </a:ext>
            </a:extLst>
          </p:cNvPr>
          <p:cNvSpPr txBox="1"/>
          <p:nvPr/>
        </p:nvSpPr>
        <p:spPr>
          <a:xfrm>
            <a:off x="533465" y="5548269"/>
            <a:ext cx="4347456" cy="584775"/>
          </a:xfrm>
          <a:prstGeom prst="rect">
            <a:avLst/>
          </a:prstGeom>
          <a:solidFill>
            <a:srgbClr val="8B373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/</a:t>
            </a:r>
            <a:r>
              <a:rPr lang="en-US" sz="3200" dirty="0" err="1">
                <a:solidFill>
                  <a:schemeClr val="bg1"/>
                </a:solidFill>
              </a:rPr>
              <a:t>foodItems</a:t>
            </a:r>
            <a:r>
              <a:rPr lang="en-US" sz="3200" dirty="0">
                <a:solidFill>
                  <a:schemeClr val="bg1"/>
                </a:solidFill>
              </a:rPr>
              <a:t>/:</a:t>
            </a:r>
            <a:r>
              <a:rPr lang="en-US" sz="3200" dirty="0" err="1">
                <a:solidFill>
                  <a:schemeClr val="bg1"/>
                </a:solidFill>
              </a:rPr>
              <a:t>foodItem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F6D068-BCDA-4C47-B930-18651C2C853A}"/>
              </a:ext>
            </a:extLst>
          </p:cNvPr>
          <p:cNvSpPr txBox="1"/>
          <p:nvPr/>
        </p:nvSpPr>
        <p:spPr>
          <a:xfrm>
            <a:off x="4880921" y="5546705"/>
            <a:ext cx="7170966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Update food item</a:t>
            </a:r>
          </a:p>
        </p:txBody>
      </p:sp>
    </p:spTree>
    <p:extLst>
      <p:ext uri="{BB962C8B-B14F-4D97-AF65-F5344CB8AC3E}">
        <p14:creationId xmlns:p14="http://schemas.microsoft.com/office/powerpoint/2010/main" val="920703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3003</TotalTime>
  <Words>134</Words>
  <Application>Microsoft Macintosh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Mukherjee, Ashish</dc:creator>
  <cp:lastModifiedBy>Mukherjee, Ashish</cp:lastModifiedBy>
  <cp:revision>6</cp:revision>
  <dcterms:created xsi:type="dcterms:W3CDTF">2020-06-05T02:28:30Z</dcterms:created>
  <dcterms:modified xsi:type="dcterms:W3CDTF">2020-06-07T06:06:24Z</dcterms:modified>
</cp:coreProperties>
</file>