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downloa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Git/Github?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415105"/>
            <a:ext cx="82221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why use it?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Gerald Nash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                                           </a:t>
            </a:r>
            <a:r>
              <a:rPr lang="en" sz="9600"/>
              <a:t>?</a:t>
            </a:r>
            <a:endParaRPr sz="9600"/>
          </a:p>
        </p:txBody>
      </p:sp>
      <p:pic>
        <p:nvPicPr>
          <p:cNvPr descr="Image result for nutshell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25" y="-160587"/>
            <a:ext cx="4991076" cy="499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544900" y="1229875"/>
            <a:ext cx="43194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Open Source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is...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source code that’s </a:t>
            </a:r>
            <a:r>
              <a:rPr i="1" lang="en"/>
              <a:t>open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whole world can see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way to have the public collaborate on certain projects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as in speech and/or as in coffee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get involved?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GitHub account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a good client (no need if on terminal)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Fork a repository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it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change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your changes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49600" y="1104775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That was a lot; let’s do it ourselves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some problems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Saving the same stuff is tedious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you want to go back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Collaborating can get annoying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versions, too?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00550"/>
            <a:ext cx="85206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Who can help us?</a:t>
            </a:r>
            <a:endParaRPr sz="9600"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black women super hero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25" y="48200"/>
            <a:ext cx="3608125" cy="50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10000"/>
            <a:ext cx="8520600" cy="4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Not This Time</a:t>
            </a:r>
            <a:endParaRPr sz="96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is the Answer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Mercurial, Subversion, and Git are Version Control Systems (VCS)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VCS solves all of the problems we defined before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save folders/files wherever they are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go back to old versions (as long as they were saved)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</a:t>
            </a:r>
            <a:r>
              <a:rPr i="1" lang="en"/>
              <a:t>fork</a:t>
            </a:r>
            <a:r>
              <a:rPr lang="en"/>
              <a:t> projects into multiple versions for you or others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...and merge them back together if you want to compromise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VCS should I use?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Version Control System is </a:t>
            </a:r>
            <a:r>
              <a:rPr b="1" lang="en"/>
              <a:t>Git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uses it...everyone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Git on my computer?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it from </a:t>
            </a:r>
            <a:r>
              <a:rPr lang="en" u="sng">
                <a:solidFill>
                  <a:srgbClr val="434343"/>
                </a:solidFill>
                <a:hlinkClick r:id="rId3"/>
              </a:rPr>
              <a:t>https://git-scm.com/downloads</a:t>
            </a:r>
            <a:r>
              <a:rPr lang="en">
                <a:solidFill>
                  <a:srgbClr val="434343"/>
                </a:solidFill>
              </a:rPr>
              <a:t> for your OS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know Git, what’s GitHub?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website that lets facilitates open source development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what’s open source?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