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difficulty of hashes.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Cluster Mining Optimization using Dynamic Bin Nonces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Hrishikesh, Pratyush and Akshay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Client Architecture is present. Where the requests have been sent to the server from the client.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made our own endpoints:</a:t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GET /getblock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POST /newclient – params - public_key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POST /getbin – params - public_key, id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Static and Dynamic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static allocation the bin size has been fixed, whereas the dynamic follows a regression algorithm.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algorithm takes the previous size of bin, takes the time difference between the requests.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factor is multiplied with a hyperparameter default_time which we obtained from calculations.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our analysis we observe that the static allocation uses more requests for the same bin than the dynamic algorithm proposed.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	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algorithm proposed by us, has significantly reduced the HTTP requests made by the clients which in turn reduces network latency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	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Reward Calculation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of the extra nonce in dynamic allocation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to the Blockchain network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Mining?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 mining is the process by which transactions are verified and added to the public ledger, known as the blockchain, and also the means through which new bitcoin are released. 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Anyone with access to the internet and suitable hardware can participate in mining.  The mining process involves compiling recent transactions into blocks and trying to solve a computationally difficult puzzle. 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participant who first solves the puzzle gets to place the next block on the block chain and claim the rewards.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7700"/>
            <a:ext cx="8839201" cy="424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 Template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0" y="1239424"/>
            <a:ext cx="8450525" cy="26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Cluster Miners?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Mining is the technique used by separate nodes, which come together to pool in their resources.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The cryptographic puzzle becomes easier to solve if the processing power increases. So the more nodes that come together the better the chances are of solving the puzzle.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 cluster mining bins are allocated containing a nonce range which the system should mine across.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0" y="217450"/>
            <a:ext cx="8427474" cy="44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04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5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Proposal	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Cluster mining the bin sizes are allocated statically for each system which causes an issue as not every system possesses the same processing power.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To overcome this drawback we came up with an idea to dynamically allot the bin size to the mining system to minimize the latency period of the hardware devices.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This is done by reducing the network latency periods and preemption so requests between server and clients are minimized.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