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sldIdLst>
    <p:sldId id="256" r:id="rId5"/>
    <p:sldId id="257" r:id="rId6"/>
    <p:sldId id="263" r:id="rId7"/>
    <p:sldId id="280" r:id="rId8"/>
    <p:sldId id="279" r:id="rId9"/>
    <p:sldId id="278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45F33-EB7D-4D5D-AA25-D13745884510}" v="35" dt="2021-07-18T23:21:12.290"/>
    <p1510:client id="{62885FAD-D796-4505-A4AB-29144AADF64F}" v="37" dt="2021-07-18T22:53:00.845"/>
    <p1510:client id="{EA904892-6EB7-41E5-ADB6-DD8266733B36}" v="55" dt="2021-07-19T00:52:38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Upadhyaya" userId="S::akupadhyaya@my365.bellevue.edu::22b47cf0-7f69-414d-bdd2-51407d5cfec3" providerId="AD" clId="Web-{EA904892-6EB7-41E5-ADB6-DD8266733B36}"/>
    <pc:docChg chg="addSld modSld">
      <pc:chgData name="Abhishek Upadhyaya" userId="S::akupadhyaya@my365.bellevue.edu::22b47cf0-7f69-414d-bdd2-51407d5cfec3" providerId="AD" clId="Web-{EA904892-6EB7-41E5-ADB6-DD8266733B36}" dt="2021-07-19T00:52:42.298" v="29"/>
      <pc:docMkLst>
        <pc:docMk/>
      </pc:docMkLst>
      <pc:sldChg chg="modSp">
        <pc:chgData name="Abhishek Upadhyaya" userId="S::akupadhyaya@my365.bellevue.edu::22b47cf0-7f69-414d-bdd2-51407d5cfec3" providerId="AD" clId="Web-{EA904892-6EB7-41E5-ADB6-DD8266733B36}" dt="2021-07-19T00:50:16.545" v="19" actId="20577"/>
        <pc:sldMkLst>
          <pc:docMk/>
          <pc:sldMk cId="3920472839" sldId="278"/>
        </pc:sldMkLst>
        <pc:spChg chg="mod">
          <ac:chgData name="Abhishek Upadhyaya" userId="S::akupadhyaya@my365.bellevue.edu::22b47cf0-7f69-414d-bdd2-51407d5cfec3" providerId="AD" clId="Web-{EA904892-6EB7-41E5-ADB6-DD8266733B36}" dt="2021-07-19T00:50:16.545" v="19" actId="20577"/>
          <ac:spMkLst>
            <pc:docMk/>
            <pc:sldMk cId="3920472839" sldId="278"/>
            <ac:spMk id="4" creationId="{92756DAC-5BB9-F642-B986-FCD6EA27A9BE}"/>
          </ac:spMkLst>
        </pc:spChg>
      </pc:sldChg>
      <pc:sldChg chg="addSp delSp modSp add replId">
        <pc:chgData name="Abhishek Upadhyaya" userId="S::akupadhyaya@my365.bellevue.edu::22b47cf0-7f69-414d-bdd2-51407d5cfec3" providerId="AD" clId="Web-{EA904892-6EB7-41E5-ADB6-DD8266733B36}" dt="2021-07-19T00:52:42.298" v="29"/>
        <pc:sldMkLst>
          <pc:docMk/>
          <pc:sldMk cId="3132183496" sldId="281"/>
        </pc:sldMkLst>
        <pc:spChg chg="mo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2" creationId="{4436BF45-0392-174A-8F4F-89117C913445}"/>
          </ac:spMkLst>
        </pc:spChg>
        <pc:spChg chg="add del mod">
          <ac:chgData name="Abhishek Upadhyaya" userId="S::akupadhyaya@my365.bellevue.edu::22b47cf0-7f69-414d-bdd2-51407d5cfec3" providerId="AD" clId="Web-{EA904892-6EB7-41E5-ADB6-DD8266733B36}" dt="2021-07-19T00:52:37.486" v="28"/>
          <ac:spMkLst>
            <pc:docMk/>
            <pc:sldMk cId="3132183496" sldId="281"/>
            <ac:spMk id="5" creationId="{B3793CE2-5653-4F04-9BD8-768F347449CA}"/>
          </ac:spMkLst>
        </pc:spChg>
        <pc:spChg chg="add del mod">
          <ac:chgData name="Abhishek Upadhyaya" userId="S::akupadhyaya@my365.bellevue.edu::22b47cf0-7f69-414d-bdd2-51407d5cfec3" providerId="AD" clId="Web-{EA904892-6EB7-41E5-ADB6-DD8266733B36}" dt="2021-07-19T00:51:04.234" v="27"/>
          <ac:spMkLst>
            <pc:docMk/>
            <pc:sldMk cId="3132183496" sldId="281"/>
            <ac:spMk id="6" creationId="{D59830E1-0C4E-46B1-B104-37D6E2C8D8D9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3" creationId="{E914257E-1E2A-4AC7-89EC-1FB65C9C0A0D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5" creationId="{03E1C8F1-97F5-489C-8308-958F09657254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7" creationId="{DEB62645-D4DA-4E99-8344-B1536F63D108}"/>
          </ac:spMkLst>
        </pc:spChg>
        <pc:spChg chg="ad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46" creationId="{3C54F4CE-85F0-46ED-80DA-9518C9251AD1}"/>
          </ac:spMkLst>
        </pc:spChg>
        <pc:spChg chg="ad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48" creationId="{DADD1FCA-8ACB-4958-81DD-4CDD6D3E1921}"/>
          </ac:spMkLst>
        </pc:spChg>
        <pc:picChg chg="del">
          <ac:chgData name="Abhishek Upadhyaya" userId="S::akupadhyaya@my365.bellevue.edu::22b47cf0-7f69-414d-bdd2-51407d5cfec3" providerId="AD" clId="Web-{EA904892-6EB7-41E5-ADB6-DD8266733B36}" dt="2021-07-19T00:51:00.249" v="24"/>
          <ac:picMkLst>
            <pc:docMk/>
            <pc:sldMk cId="3132183496" sldId="281"/>
            <ac:picMk id="4" creationId="{54D0D3B7-2DE4-CB4E-88D0-4F2A93559DF5}"/>
          </ac:picMkLst>
        </pc:picChg>
        <pc:picChg chg="add mod ord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7" creationId="{E839E943-DE86-4FBC-9D81-67C0EC3BE8FC}"/>
          </ac:picMkLst>
        </pc:picChg>
        <pc:picChg chg="del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29" creationId="{DEB2E8C4-C3E7-4048-A43D-9859510CFA98}"/>
          </ac:picMkLst>
        </pc:picChg>
        <pc:picChg chg="add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42" creationId="{DEB2E8C4-C3E7-4048-A43D-9859510CFA98}"/>
          </ac:picMkLst>
        </pc:picChg>
        <pc:inkChg chg="del">
          <ac:chgData name="Abhishek Upadhyaya" userId="S::akupadhyaya@my365.bellevue.edu::22b47cf0-7f69-414d-bdd2-51407d5cfec3" providerId="AD" clId="Web-{EA904892-6EB7-41E5-ADB6-DD8266733B36}" dt="2021-07-19T00:52:42.298" v="29"/>
          <ac:inkMkLst>
            <pc:docMk/>
            <pc:sldMk cId="3132183496" sldId="281"/>
            <ac:inkMk id="31" creationId="{24D29CCB-7956-4E3E-8880-304085F04BF4}"/>
          </ac:inkMkLst>
        </pc:inkChg>
        <pc:inkChg chg="add">
          <ac:chgData name="Abhishek Upadhyaya" userId="S::akupadhyaya@my365.bellevue.edu::22b47cf0-7f69-414d-bdd2-51407d5cfec3" providerId="AD" clId="Web-{EA904892-6EB7-41E5-ADB6-DD8266733B36}" dt="2021-07-19T00:52:42.298" v="29"/>
          <ac:inkMkLst>
            <pc:docMk/>
            <pc:sldMk cId="3132183496" sldId="281"/>
            <ac:inkMk id="44" creationId="{24D29CCB-7956-4E3E-8880-304085F04BF4}"/>
          </ac:inkMkLst>
        </pc:inkChg>
      </pc:sldChg>
    </pc:docChg>
  </pc:docChgLst>
  <pc:docChgLst>
    <pc:chgData name="Alexander Campbell" userId="S::alecampbell@my365.bellevue.edu::f91a0bc7-5905-4834-8857-ba89890cdb9e" providerId="AD" clId="Web-{62885FAD-D796-4505-A4AB-29144AADF64F}"/>
    <pc:docChg chg="modSld">
      <pc:chgData name="Alexander Campbell" userId="S::alecampbell@my365.bellevue.edu::f91a0bc7-5905-4834-8857-ba89890cdb9e" providerId="AD" clId="Web-{62885FAD-D796-4505-A4AB-29144AADF64F}" dt="2021-07-18T22:52:59.626" v="17" actId="20577"/>
      <pc:docMkLst>
        <pc:docMk/>
      </pc:docMkLst>
      <pc:sldChg chg="modSp">
        <pc:chgData name="Alexander Campbell" userId="S::alecampbell@my365.bellevue.edu::f91a0bc7-5905-4834-8857-ba89890cdb9e" providerId="AD" clId="Web-{62885FAD-D796-4505-A4AB-29144AADF64F}" dt="2021-07-18T22:52:59.626" v="17" actId="20577"/>
        <pc:sldMkLst>
          <pc:docMk/>
          <pc:sldMk cId="1047582139" sldId="263"/>
        </pc:sldMkLst>
        <pc:spChg chg="mod">
          <ac:chgData name="Alexander Campbell" userId="S::alecampbell@my365.bellevue.edu::f91a0bc7-5905-4834-8857-ba89890cdb9e" providerId="AD" clId="Web-{62885FAD-D796-4505-A4AB-29144AADF64F}" dt="2021-07-18T22:52:59.626" v="17" actId="20577"/>
          <ac:spMkLst>
            <pc:docMk/>
            <pc:sldMk cId="1047582139" sldId="263"/>
            <ac:spMk id="4" creationId="{92756DAC-5BB9-F642-B986-FCD6EA27A9BE}"/>
          </ac:spMkLst>
        </pc:spChg>
      </pc:sldChg>
    </pc:docChg>
  </pc:docChgLst>
  <pc:docChgLst>
    <pc:chgData name="alecampbell@my365.bellevue.edu" userId="S::alecampbell@my365.bellevue.edu::f91a0bc7-5905-4834-8857-ba89890cdb9e" providerId="AD" clId="Web-{5A245F33-EB7D-4D5D-AA25-D13745884510}"/>
    <pc:docChg chg="modSld">
      <pc:chgData name="alecampbell@my365.bellevue.edu" userId="S::alecampbell@my365.bellevue.edu::f91a0bc7-5905-4834-8857-ba89890cdb9e" providerId="AD" clId="Web-{5A245F33-EB7D-4D5D-AA25-D13745884510}" dt="2021-07-18T23:21:12.290" v="17" actId="20577"/>
      <pc:docMkLst>
        <pc:docMk/>
      </pc:docMkLst>
      <pc:sldChg chg="modSp">
        <pc:chgData name="alecampbell@my365.bellevue.edu" userId="S::alecampbell@my365.bellevue.edu::f91a0bc7-5905-4834-8857-ba89890cdb9e" providerId="AD" clId="Web-{5A245F33-EB7D-4D5D-AA25-D13745884510}" dt="2021-07-18T23:21:12.290" v="17" actId="20577"/>
        <pc:sldMkLst>
          <pc:docMk/>
          <pc:sldMk cId="1047582139" sldId="263"/>
        </pc:sldMkLst>
        <pc:spChg chg="mod">
          <ac:chgData name="alecampbell@my365.bellevue.edu" userId="S::alecampbell@my365.bellevue.edu::f91a0bc7-5905-4834-8857-ba89890cdb9e" providerId="AD" clId="Web-{5A245F33-EB7D-4D5D-AA25-D13745884510}" dt="2021-07-18T23:21:12.290" v="17" actId="20577"/>
          <ac:spMkLst>
            <pc:docMk/>
            <pc:sldMk cId="1047582139" sldId="263"/>
            <ac:spMk id="4" creationId="{92756DAC-5BB9-F642-B986-FCD6EA27A9B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06:02:4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2:27:0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2:28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0:52:3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39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18,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91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5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18,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8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46A7C22F-5B8B-4BCC-BE2E-4F6849B95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988E7-7355-2E48-975D-55499B332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C49A-6C60-0849-B395-EFF0A3270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en-US" sz="1800" dirty="0"/>
              <a:t>TEAM BRAVO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3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Group Ord</a:t>
            </a:r>
          </a:p>
        </p:txBody>
      </p:sp>
    </p:spTree>
    <p:extLst>
      <p:ext uri="{BB962C8B-B14F-4D97-AF65-F5344CB8AC3E}">
        <p14:creationId xmlns:p14="http://schemas.microsoft.com/office/powerpoint/2010/main" val="206367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Employees &amp; Hours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</a:t>
            </a:r>
          </a:p>
          <a:p>
            <a:pPr marL="0" indent="0">
              <a:buNone/>
            </a:pPr>
            <a:r>
              <a:rPr lang="en-US" dirty="0"/>
              <a:t>EMPLOYEE can have multiple hours, one row for each day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F107303-55C3-1F49-9BE5-F9F0DBF61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50" r="29061" b="46250"/>
          <a:stretch/>
        </p:blipFill>
        <p:spPr>
          <a:xfrm>
            <a:off x="1050925" y="2954338"/>
            <a:ext cx="7346950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Supplies &amp; Suppliers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SUPPLIER can have multiple SUPPLY_ORDERS</a:t>
            </a:r>
          </a:p>
          <a:p>
            <a:pPr marL="0" indent="0">
              <a:buNone/>
            </a:pPr>
            <a:r>
              <a:rPr lang="en-US" dirty="0"/>
              <a:t>SUPPLY_ORDER can have multiple SUPPLIES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E1486A-F7FA-954D-AABF-241230CF8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08" b="21459"/>
          <a:stretch/>
        </p:blipFill>
        <p:spPr>
          <a:xfrm>
            <a:off x="1050925" y="3314701"/>
            <a:ext cx="6751996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Distributors &amp; Product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DISTRIBUTORS can place multiple PRODUCT_ORDERS</a:t>
            </a:r>
          </a:p>
          <a:p>
            <a:pPr marL="0" indent="0">
              <a:buNone/>
            </a:pPr>
            <a:r>
              <a:rPr lang="en-US" dirty="0"/>
              <a:t>PRODUCT may be ordered by multiple DISTRIBUTORS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3D3850D-1ED8-6E44-982E-4FDDE544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92"/>
          <a:stretch/>
        </p:blipFill>
        <p:spPr>
          <a:xfrm>
            <a:off x="1050924" y="3261519"/>
            <a:ext cx="6901123" cy="1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57760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1190513"/>
            <a:ext cx="4123531" cy="23705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Employee time: During the last four quarters, how many hours did each employee work?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3C09175E-2D95-7442-9F0B-6302DE7D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 bwMode="auto">
          <a:xfrm>
            <a:off x="6339803" y="943155"/>
            <a:ext cx="3959716" cy="49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4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Supplier Delivery Time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0D3B7-2DE4-CB4E-88D0-4F2A9355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5972" y="2856783"/>
            <a:ext cx="10768181" cy="2611284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Which distributor carries which wine?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839E943-DE86-4FBC-9D81-67C0EC3B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52846" y="615950"/>
            <a:ext cx="5585490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8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EEB-26E7-9C4D-A066-7A68E810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DDF-042C-3C42-BC04-21C1357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Shipping of Material occurs monthly or less.</a:t>
            </a:r>
          </a:p>
          <a:p>
            <a:pPr lvl="0"/>
            <a:r>
              <a:rPr lang="en-US" dirty="0"/>
              <a:t>Salary and hourly wage information is not required for this assignment only the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Team Intro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Alexander Campbell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ea typeface="+mn-lt"/>
                <a:cs typeface="+mn-lt"/>
              </a:rPr>
              <a:t>My name is Alexander Campbell, I am medically retired from the United States Army. I reside in Central time zone. I have been on call/working long shifts for a few weeks, so my availability has been sporadic. My phone number is 850-982-2932 if I need to be reached.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Steffan</a:t>
            </a:r>
            <a:r>
              <a:rPr lang="en-US" dirty="0"/>
              <a:t> Hinkle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My name is </a:t>
            </a:r>
            <a:r>
              <a:rPr lang="en-US" dirty="0" err="1"/>
              <a:t>Steffan</a:t>
            </a:r>
            <a:r>
              <a:rPr lang="en-US" dirty="0"/>
              <a:t>, I am an Active Duty, married with a few dogs. Based on Eastern Time, I generally get off work around 6:30pm. Due to my job, I cannot guarantee I will be reachable during business hours but will always have access after. My cell is 4173091811.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22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Denae </a:t>
            </a:r>
            <a:r>
              <a:rPr lang="en-US" dirty="0" err="1"/>
              <a:t>LunA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I'm Denae. Active Duty mom of 2 skin babies and 2 fur babies, happily married, neurodivergent, and always up for an adventure.</a:t>
            </a:r>
          </a:p>
          <a:p>
            <a:pPr>
              <a:spcAft>
                <a:spcPts val="600"/>
              </a:spcAft>
            </a:pPr>
            <a:r>
              <a:rPr lang="en-US" dirty="0"/>
              <a:t>I'm on the West Coast (sorry y'all). I don't get off work until 1700PST (7:00PM CST) weekdays, but I don't mind getting up early until I have to go to work at 0700PST (9:00AM CST). I'm very available on the weekend and my cell in case you need me is: 4027630097.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48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Rogelio Orozco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Rogelio, please add your introduction here.</a:t>
            </a:r>
          </a:p>
        </p:txBody>
      </p:sp>
    </p:spTree>
    <p:extLst>
      <p:ext uri="{BB962C8B-B14F-4D97-AF65-F5344CB8AC3E}">
        <p14:creationId xmlns:p14="http://schemas.microsoft.com/office/powerpoint/2010/main" val="39204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Abhishek Upadhyaya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Hello everyone, my name is Abhishek K Upadhyaya, I live in Little Elm Texas. I am also a working IT professional and generally available after 5pm CST until midnight (I know I work very late almost everyday :-)). I can be reached on my cell 469-865-9318 or on MS Teams most of the time during daytime.</a:t>
            </a:r>
          </a:p>
        </p:txBody>
      </p:sp>
    </p:spTree>
    <p:extLst>
      <p:ext uri="{BB962C8B-B14F-4D97-AF65-F5344CB8AC3E}">
        <p14:creationId xmlns:p14="http://schemas.microsoft.com/office/powerpoint/2010/main" val="32583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Case Study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410-2867-A343-AA5A-566F9F6D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9DA1-9919-4C46-B643-E2D5B989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 and Davis Bacchus inherited their winery from their father</a:t>
            </a:r>
          </a:p>
          <a:p>
            <a:r>
              <a:rPr lang="en-US" dirty="0"/>
              <a:t>They want to incorporate new business methods to help them improve their products and customer service</a:t>
            </a:r>
          </a:p>
          <a:p>
            <a:r>
              <a:rPr lang="en-US" dirty="0"/>
              <a:t>They do want to keep all existing personnel in place, hoping to effect minimum change during the turnover</a:t>
            </a:r>
          </a:p>
          <a:p>
            <a:r>
              <a:rPr lang="en-US" dirty="0"/>
              <a:t>Stan and Davis are responsible for keeping track of the supply inventory and would like to find a more efficient method of keeping track and ordering supplies, perhaps over the internet</a:t>
            </a:r>
          </a:p>
          <a:p>
            <a:r>
              <a:rPr lang="en-US" dirty="0"/>
              <a:t>Maria, who is responsible for distribution, would like their distributors to be able to order online, and to be able to track shipments</a:t>
            </a:r>
          </a:p>
        </p:txBody>
      </p:sp>
    </p:spTree>
    <p:extLst>
      <p:ext uri="{BB962C8B-B14F-4D97-AF65-F5344CB8AC3E}">
        <p14:creationId xmlns:p14="http://schemas.microsoft.com/office/powerpoint/2010/main" val="389744624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50178D9B3764685F783A866543504" ma:contentTypeVersion="6" ma:contentTypeDescription="Create a new document." ma:contentTypeScope="" ma:versionID="b2d8ce172f4bd42c0dcc6fed7df177ed">
  <xsd:schema xmlns:xsd="http://www.w3.org/2001/XMLSchema" xmlns:xs="http://www.w3.org/2001/XMLSchema" xmlns:p="http://schemas.microsoft.com/office/2006/metadata/properties" xmlns:ns2="9cb9ee8a-089e-44eb-9608-ee71e40834ba" targetNamespace="http://schemas.microsoft.com/office/2006/metadata/properties" ma:root="true" ma:fieldsID="d4089b558dff4141546b7d3461ffbad4" ns2:_="">
    <xsd:import namespace="9cb9ee8a-089e-44eb-9608-ee71e40834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9ee8a-089e-44eb-9608-ee71e40834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B018C-3200-42DA-8715-E680CF9615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D84EA5-F1AD-4E70-A2BA-07DCF7855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AC212-37CF-49BD-8FE4-80F6B84B7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b9ee8a-089e-44eb-9608-ee71e4083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508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ArchiveVTI</vt:lpstr>
      <vt:lpstr>Bacchus Winery</vt:lpstr>
      <vt:lpstr>Team Intro</vt:lpstr>
      <vt:lpstr>Alexander Campbell</vt:lpstr>
      <vt:lpstr>Steffan Hinkle</vt:lpstr>
      <vt:lpstr>Denae LunA</vt:lpstr>
      <vt:lpstr>Rogelio Orozco</vt:lpstr>
      <vt:lpstr>Abhishek Upadhyaya</vt:lpstr>
      <vt:lpstr>Case Study - Bacchus Winery</vt:lpstr>
      <vt:lpstr>Bacchus Winery</vt:lpstr>
      <vt:lpstr>Group Ord</vt:lpstr>
      <vt:lpstr>Employees &amp; Hours Tables</vt:lpstr>
      <vt:lpstr>Supplies &amp; Suppliers Tables</vt:lpstr>
      <vt:lpstr>Distributors &amp; Product Tables</vt:lpstr>
      <vt:lpstr>Reports</vt:lpstr>
      <vt:lpstr>Employee time: During the last four quarters, how many hours did each employee work?</vt:lpstr>
      <vt:lpstr>Supplier Delivery Time by Month</vt:lpstr>
      <vt:lpstr>Which distributor carries which wine?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Bacchus Winery</dc:title>
  <dc:creator>Abhishek Upadhyaya (OSV)</dc:creator>
  <cp:lastModifiedBy>Abhishek Upadhyaya (OSV)</cp:lastModifiedBy>
  <cp:revision>29</cp:revision>
  <dcterms:created xsi:type="dcterms:W3CDTF">2021-07-16T04:59:39Z</dcterms:created>
  <dcterms:modified xsi:type="dcterms:W3CDTF">2021-07-19T00:52:47Z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0x010100E0850178D9B3764685F783A866543504</vt:lpwstr>
  </property>
</Properties>
</file>