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sldIdLst>
    <p:sldId id="256" r:id="rId5"/>
    <p:sldId id="257" r:id="rId6"/>
    <p:sldId id="263" r:id="rId7"/>
    <p:sldId id="280" r:id="rId8"/>
    <p:sldId id="279" r:id="rId9"/>
    <p:sldId id="278" r:id="rId10"/>
    <p:sldId id="27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82" r:id="rId22"/>
    <p:sldId id="283" r:id="rId23"/>
    <p:sldId id="284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06:02:4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02:59:0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0:52:3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39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6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25,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7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25,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912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25,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353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25,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25,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0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25,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25,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80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light bulb with yellow crumpled paper as its light">
            <a:extLst>
              <a:ext uri="{FF2B5EF4-FFF2-40B4-BE49-F238E27FC236}">
                <a16:creationId xmlns:a16="http://schemas.microsoft.com/office/drawing/2014/main" id="{46A7C22F-5B8B-4BCC-BE2E-4F6849B95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988E7-7355-2E48-975D-55499B332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Bacchus Winery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CC49A-6C60-0849-B395-EFF0A3270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r>
              <a:rPr lang="en-US" sz="1800" dirty="0"/>
              <a:t>TEAM BRAVO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3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Group Ord</a:t>
            </a:r>
          </a:p>
        </p:txBody>
      </p:sp>
    </p:spTree>
    <p:extLst>
      <p:ext uri="{BB962C8B-B14F-4D97-AF65-F5344CB8AC3E}">
        <p14:creationId xmlns:p14="http://schemas.microsoft.com/office/powerpoint/2010/main" val="206367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D5-C4C3-CA4E-A723-0D8E1E2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en-US" dirty="0"/>
              <a:t>Employees &amp; Hours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4F0-820E-7549-A295-3EC0E88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825625"/>
            <a:ext cx="9810750" cy="4429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Rule</a:t>
            </a:r>
          </a:p>
          <a:p>
            <a:pPr marL="0" indent="0">
              <a:buNone/>
            </a:pPr>
            <a:r>
              <a:rPr lang="en-US" dirty="0"/>
              <a:t>EMPLOYEE can have multiple hours, one row for each day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F107303-55C3-1F49-9BE5-F9F0DBF61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50" r="29061" b="46250"/>
          <a:stretch/>
        </p:blipFill>
        <p:spPr>
          <a:xfrm>
            <a:off x="1050925" y="2954338"/>
            <a:ext cx="7346950" cy="28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6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D5-C4C3-CA4E-A723-0D8E1E2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en-US" dirty="0"/>
              <a:t>Supplies &amp; Suppliers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4F0-820E-7549-A295-3EC0E88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825625"/>
            <a:ext cx="9810750" cy="4429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Rules</a:t>
            </a:r>
          </a:p>
          <a:p>
            <a:pPr marL="0" indent="0">
              <a:buNone/>
            </a:pPr>
            <a:r>
              <a:rPr lang="en-US" dirty="0"/>
              <a:t>SUPPLIER can have multiple SUPPLY_ORDERS</a:t>
            </a:r>
          </a:p>
          <a:p>
            <a:pPr marL="0" indent="0">
              <a:buNone/>
            </a:pPr>
            <a:r>
              <a:rPr lang="en-US" dirty="0"/>
              <a:t>SUPPLY_ORDER can have multiple SUPPLIES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EE1486A-F7FA-954D-AABF-241230CF8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08" b="21459"/>
          <a:stretch/>
        </p:blipFill>
        <p:spPr>
          <a:xfrm>
            <a:off x="1050925" y="3314701"/>
            <a:ext cx="6751996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3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5D5-C4C3-CA4E-A723-0D8E1E2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en-US" dirty="0"/>
              <a:t>Distributors &amp; Product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4F0-820E-7549-A295-3EC0E88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825625"/>
            <a:ext cx="9810750" cy="4429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Rules</a:t>
            </a:r>
          </a:p>
          <a:p>
            <a:pPr marL="0" indent="0">
              <a:buNone/>
            </a:pPr>
            <a:r>
              <a:rPr lang="en-US" dirty="0"/>
              <a:t>DISTRIBUTORS can place multiple PRODUCT_ORDERS</a:t>
            </a:r>
          </a:p>
          <a:p>
            <a:pPr marL="0" indent="0">
              <a:buNone/>
            </a:pPr>
            <a:r>
              <a:rPr lang="en-US" dirty="0"/>
              <a:t>PRODUCT may be ordered by multiple DISTRIBUTORS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3D3850D-1ED8-6E44-982E-4FDDE544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92"/>
          <a:stretch/>
        </p:blipFill>
        <p:spPr>
          <a:xfrm>
            <a:off x="1050924" y="3261519"/>
            <a:ext cx="6901123" cy="19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6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157760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ADB6B36-6D23-4279-BF08-86CFF703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EF4CD48-9281-4131-995B-E3B17C854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75548"/>
            <a:ext cx="12192000" cy="4582452"/>
          </a:xfrm>
          <a:custGeom>
            <a:avLst/>
            <a:gdLst>
              <a:gd name="connsiteX0" fmla="*/ 2782524 w 12192000"/>
              <a:gd name="connsiteY0" fmla="*/ 394 h 4582452"/>
              <a:gd name="connsiteX1" fmla="*/ 2999719 w 12192000"/>
              <a:gd name="connsiteY1" fmla="*/ 43075 h 4582452"/>
              <a:gd name="connsiteX2" fmla="*/ 3061656 w 12192000"/>
              <a:gd name="connsiteY2" fmla="*/ 42588 h 4582452"/>
              <a:gd name="connsiteX3" fmla="*/ 3069494 w 12192000"/>
              <a:gd name="connsiteY3" fmla="*/ 35859 h 4582452"/>
              <a:gd name="connsiteX4" fmla="*/ 3159577 w 12192000"/>
              <a:gd name="connsiteY4" fmla="*/ 61160 h 4582452"/>
              <a:gd name="connsiteX5" fmla="*/ 3282600 w 12192000"/>
              <a:gd name="connsiteY5" fmla="*/ 45367 h 4582452"/>
              <a:gd name="connsiteX6" fmla="*/ 3374052 w 12192000"/>
              <a:gd name="connsiteY6" fmla="*/ 24976 h 4582452"/>
              <a:gd name="connsiteX7" fmla="*/ 3378934 w 12192000"/>
              <a:gd name="connsiteY7" fmla="*/ 18137 h 4582452"/>
              <a:gd name="connsiteX8" fmla="*/ 3385889 w 12192000"/>
              <a:gd name="connsiteY8" fmla="*/ 18918 h 4582452"/>
              <a:gd name="connsiteX9" fmla="*/ 3389211 w 12192000"/>
              <a:gd name="connsiteY9" fmla="*/ 25828 h 4582452"/>
              <a:gd name="connsiteX10" fmla="*/ 3444184 w 12192000"/>
              <a:gd name="connsiteY10" fmla="*/ 26511 h 4582452"/>
              <a:gd name="connsiteX11" fmla="*/ 3454999 w 12192000"/>
              <a:gd name="connsiteY11" fmla="*/ 14134 h 4582452"/>
              <a:gd name="connsiteX12" fmla="*/ 3453466 w 12192000"/>
              <a:gd name="connsiteY12" fmla="*/ 7930 h 4582452"/>
              <a:gd name="connsiteX13" fmla="*/ 3463009 w 12192000"/>
              <a:gd name="connsiteY13" fmla="*/ 7487 h 4582452"/>
              <a:gd name="connsiteX14" fmla="*/ 3467018 w 12192000"/>
              <a:gd name="connsiteY14" fmla="*/ 6782 h 4582452"/>
              <a:gd name="connsiteX15" fmla="*/ 3478045 w 12192000"/>
              <a:gd name="connsiteY15" fmla="*/ 10611 h 4582452"/>
              <a:gd name="connsiteX16" fmla="*/ 3506989 w 12192000"/>
              <a:gd name="connsiteY16" fmla="*/ 5372 h 4582452"/>
              <a:gd name="connsiteX17" fmla="*/ 3521969 w 12192000"/>
              <a:gd name="connsiteY17" fmla="*/ 11906 h 4582452"/>
              <a:gd name="connsiteX18" fmla="*/ 3569519 w 12192000"/>
              <a:gd name="connsiteY18" fmla="*/ 41509 h 4582452"/>
              <a:gd name="connsiteX19" fmla="*/ 3638316 w 12192000"/>
              <a:gd name="connsiteY19" fmla="*/ 57654 h 4582452"/>
              <a:gd name="connsiteX20" fmla="*/ 3679320 w 12192000"/>
              <a:gd name="connsiteY20" fmla="*/ 67554 h 4582452"/>
              <a:gd name="connsiteX21" fmla="*/ 3799276 w 12192000"/>
              <a:gd name="connsiteY21" fmla="*/ 75386 h 4582452"/>
              <a:gd name="connsiteX22" fmla="*/ 4024540 w 12192000"/>
              <a:gd name="connsiteY22" fmla="*/ 43084 h 4582452"/>
              <a:gd name="connsiteX23" fmla="*/ 4086060 w 12192000"/>
              <a:gd name="connsiteY23" fmla="*/ 46467 h 4582452"/>
              <a:gd name="connsiteX24" fmla="*/ 4092413 w 12192000"/>
              <a:gd name="connsiteY24" fmla="*/ 53530 h 4582452"/>
              <a:gd name="connsiteX25" fmla="*/ 4187473 w 12192000"/>
              <a:gd name="connsiteY25" fmla="*/ 32571 h 4582452"/>
              <a:gd name="connsiteX26" fmla="*/ 4306487 w 12192000"/>
              <a:gd name="connsiteY26" fmla="*/ 54042 h 4582452"/>
              <a:gd name="connsiteX27" fmla="*/ 4393102 w 12192000"/>
              <a:gd name="connsiteY27" fmla="*/ 78610 h 4582452"/>
              <a:gd name="connsiteX28" fmla="*/ 4443041 w 12192000"/>
              <a:gd name="connsiteY28" fmla="*/ 88772 h 4582452"/>
              <a:gd name="connsiteX29" fmla="*/ 4477856 w 12192000"/>
              <a:gd name="connsiteY29" fmla="*/ 100175 h 4582452"/>
              <a:gd name="connsiteX30" fmla="*/ 4574677 w 12192000"/>
              <a:gd name="connsiteY30" fmla="*/ 107631 h 4582452"/>
              <a:gd name="connsiteX31" fmla="*/ 4738595 w 12192000"/>
              <a:gd name="connsiteY31" fmla="*/ 110972 h 4582452"/>
              <a:gd name="connsiteX32" fmla="*/ 4772623 w 12192000"/>
              <a:gd name="connsiteY32" fmla="*/ 113689 h 4582452"/>
              <a:gd name="connsiteX33" fmla="*/ 4798437 w 12192000"/>
              <a:gd name="connsiteY33" fmla="*/ 123987 h 4582452"/>
              <a:gd name="connsiteX34" fmla="*/ 4801426 w 12192000"/>
              <a:gd name="connsiteY34" fmla="*/ 133319 h 4582452"/>
              <a:gd name="connsiteX35" fmla="*/ 4819592 w 12192000"/>
              <a:gd name="connsiteY35" fmla="*/ 136092 h 4582452"/>
              <a:gd name="connsiteX36" fmla="*/ 4823704 w 12192000"/>
              <a:gd name="connsiteY36" fmla="*/ 138493 h 4582452"/>
              <a:gd name="connsiteX37" fmla="*/ 4825195 w 12192000"/>
              <a:gd name="connsiteY37" fmla="*/ 139235 h 4582452"/>
              <a:gd name="connsiteX38" fmla="*/ 4855377 w 12192000"/>
              <a:gd name="connsiteY38" fmla="*/ 139933 h 4582452"/>
              <a:gd name="connsiteX39" fmla="*/ 4864981 w 12192000"/>
              <a:gd name="connsiteY39" fmla="*/ 136638 h 4582452"/>
              <a:gd name="connsiteX40" fmla="*/ 4869194 w 12192000"/>
              <a:gd name="connsiteY40" fmla="*/ 137485 h 4582452"/>
              <a:gd name="connsiteX41" fmla="*/ 4899129 w 12192000"/>
              <a:gd name="connsiteY41" fmla="*/ 128724 h 4582452"/>
              <a:gd name="connsiteX42" fmla="*/ 4979727 w 12192000"/>
              <a:gd name="connsiteY42" fmla="*/ 116438 h 4582452"/>
              <a:gd name="connsiteX43" fmla="*/ 5090538 w 12192000"/>
              <a:gd name="connsiteY43" fmla="*/ 128083 h 4582452"/>
              <a:gd name="connsiteX44" fmla="*/ 5199199 w 12192000"/>
              <a:gd name="connsiteY44" fmla="*/ 106367 h 4582452"/>
              <a:gd name="connsiteX45" fmla="*/ 5239862 w 12192000"/>
              <a:gd name="connsiteY45" fmla="*/ 131030 h 4582452"/>
              <a:gd name="connsiteX46" fmla="*/ 5405165 w 12192000"/>
              <a:gd name="connsiteY46" fmla="*/ 107263 h 4582452"/>
              <a:gd name="connsiteX47" fmla="*/ 5973027 w 12192000"/>
              <a:gd name="connsiteY47" fmla="*/ 14505 h 4582452"/>
              <a:gd name="connsiteX48" fmla="*/ 6243587 w 12192000"/>
              <a:gd name="connsiteY48" fmla="*/ 20308 h 4582452"/>
              <a:gd name="connsiteX49" fmla="*/ 6333684 w 12192000"/>
              <a:gd name="connsiteY49" fmla="*/ 26092 h 4582452"/>
              <a:gd name="connsiteX50" fmla="*/ 6524594 w 12192000"/>
              <a:gd name="connsiteY50" fmla="*/ 62443 h 4582452"/>
              <a:gd name="connsiteX51" fmla="*/ 6701993 w 12192000"/>
              <a:gd name="connsiteY51" fmla="*/ 51745 h 4582452"/>
              <a:gd name="connsiteX52" fmla="*/ 6957361 w 12192000"/>
              <a:gd name="connsiteY52" fmla="*/ 97339 h 4582452"/>
              <a:gd name="connsiteX53" fmla="*/ 7268413 w 12192000"/>
              <a:gd name="connsiteY53" fmla="*/ 175925 h 4582452"/>
              <a:gd name="connsiteX54" fmla="*/ 8385054 w 12192000"/>
              <a:gd name="connsiteY54" fmla="*/ 133195 h 4582452"/>
              <a:gd name="connsiteX55" fmla="*/ 8584350 w 12192000"/>
              <a:gd name="connsiteY55" fmla="*/ 172955 h 4582452"/>
              <a:gd name="connsiteX56" fmla="*/ 8684341 w 12192000"/>
              <a:gd name="connsiteY56" fmla="*/ 199587 h 4582452"/>
              <a:gd name="connsiteX57" fmla="*/ 9008600 w 12192000"/>
              <a:gd name="connsiteY57" fmla="*/ 334202 h 4582452"/>
              <a:gd name="connsiteX58" fmla="*/ 9106061 w 12192000"/>
              <a:gd name="connsiteY58" fmla="*/ 332620 h 4582452"/>
              <a:gd name="connsiteX59" fmla="*/ 9950477 w 12192000"/>
              <a:gd name="connsiteY59" fmla="*/ 794954 h 4582452"/>
              <a:gd name="connsiteX60" fmla="*/ 11109679 w 12192000"/>
              <a:gd name="connsiteY60" fmla="*/ 1202887 h 4582452"/>
              <a:gd name="connsiteX61" fmla="*/ 11327194 w 12192000"/>
              <a:gd name="connsiteY61" fmla="*/ 1329149 h 4582452"/>
              <a:gd name="connsiteX62" fmla="*/ 11490981 w 12192000"/>
              <a:gd name="connsiteY62" fmla="*/ 1367364 h 4582452"/>
              <a:gd name="connsiteX63" fmla="*/ 11656589 w 12192000"/>
              <a:gd name="connsiteY63" fmla="*/ 1459110 h 4582452"/>
              <a:gd name="connsiteX64" fmla="*/ 11762730 w 12192000"/>
              <a:gd name="connsiteY64" fmla="*/ 1484877 h 4582452"/>
              <a:gd name="connsiteX65" fmla="*/ 11907234 w 12192000"/>
              <a:gd name="connsiteY65" fmla="*/ 1475186 h 4582452"/>
              <a:gd name="connsiteX66" fmla="*/ 12097301 w 12192000"/>
              <a:gd name="connsiteY66" fmla="*/ 1446454 h 4582452"/>
              <a:gd name="connsiteX67" fmla="*/ 12168592 w 12192000"/>
              <a:gd name="connsiteY67" fmla="*/ 1434583 h 4582452"/>
              <a:gd name="connsiteX68" fmla="*/ 12192000 w 12192000"/>
              <a:gd name="connsiteY68" fmla="*/ 1428254 h 4582452"/>
              <a:gd name="connsiteX69" fmla="*/ 12192000 w 12192000"/>
              <a:gd name="connsiteY69" fmla="*/ 4582452 h 4582452"/>
              <a:gd name="connsiteX70" fmla="*/ 0 w 12192000"/>
              <a:gd name="connsiteY70" fmla="*/ 4582452 h 4582452"/>
              <a:gd name="connsiteX71" fmla="*/ 0 w 12192000"/>
              <a:gd name="connsiteY71" fmla="*/ 502249 h 4582452"/>
              <a:gd name="connsiteX72" fmla="*/ 26658 w 12192000"/>
              <a:gd name="connsiteY72" fmla="*/ 498850 h 4582452"/>
              <a:gd name="connsiteX73" fmla="*/ 117228 w 12192000"/>
              <a:gd name="connsiteY73" fmla="*/ 490270 h 4582452"/>
              <a:gd name="connsiteX74" fmla="*/ 197716 w 12192000"/>
              <a:gd name="connsiteY74" fmla="*/ 414976 h 4582452"/>
              <a:gd name="connsiteX75" fmla="*/ 287300 w 12192000"/>
              <a:gd name="connsiteY75" fmla="*/ 332486 h 4582452"/>
              <a:gd name="connsiteX76" fmla="*/ 442569 w 12192000"/>
              <a:gd name="connsiteY76" fmla="*/ 268508 h 4582452"/>
              <a:gd name="connsiteX77" fmla="*/ 632547 w 12192000"/>
              <a:gd name="connsiteY77" fmla="*/ 181204 h 4582452"/>
              <a:gd name="connsiteX78" fmla="*/ 735335 w 12192000"/>
              <a:gd name="connsiteY78" fmla="*/ 132652 h 4582452"/>
              <a:gd name="connsiteX79" fmla="*/ 867806 w 12192000"/>
              <a:gd name="connsiteY79" fmla="*/ 164026 h 4582452"/>
              <a:gd name="connsiteX80" fmla="*/ 928403 w 12192000"/>
              <a:gd name="connsiteY80" fmla="*/ 189376 h 4582452"/>
              <a:gd name="connsiteX81" fmla="*/ 959021 w 12192000"/>
              <a:gd name="connsiteY81" fmla="*/ 153917 h 4582452"/>
              <a:gd name="connsiteX82" fmla="*/ 1111027 w 12192000"/>
              <a:gd name="connsiteY82" fmla="*/ 138584 h 4582452"/>
              <a:gd name="connsiteX83" fmla="*/ 1227103 w 12192000"/>
              <a:gd name="connsiteY83" fmla="*/ 167875 h 4582452"/>
              <a:gd name="connsiteX84" fmla="*/ 1297710 w 12192000"/>
              <a:gd name="connsiteY84" fmla="*/ 170873 h 4582452"/>
              <a:gd name="connsiteX85" fmla="*/ 1413052 w 12192000"/>
              <a:gd name="connsiteY85" fmla="*/ 149589 h 4582452"/>
              <a:gd name="connsiteX86" fmla="*/ 1506277 w 12192000"/>
              <a:gd name="connsiteY86" fmla="*/ 170874 h 4582452"/>
              <a:gd name="connsiteX87" fmla="*/ 1624499 w 12192000"/>
              <a:gd name="connsiteY87" fmla="*/ 183437 h 4582452"/>
              <a:gd name="connsiteX88" fmla="*/ 1653990 w 12192000"/>
              <a:gd name="connsiteY88" fmla="*/ 186254 h 4582452"/>
              <a:gd name="connsiteX89" fmla="*/ 1675154 w 12192000"/>
              <a:gd name="connsiteY89" fmla="*/ 179082 h 4582452"/>
              <a:gd name="connsiteX90" fmla="*/ 1801740 w 12192000"/>
              <a:gd name="connsiteY90" fmla="*/ 160320 h 4582452"/>
              <a:gd name="connsiteX91" fmla="*/ 1892809 w 12192000"/>
              <a:gd name="connsiteY91" fmla="*/ 117150 h 4582452"/>
              <a:gd name="connsiteX92" fmla="*/ 2046786 w 12192000"/>
              <a:gd name="connsiteY92" fmla="*/ 90709 h 4582452"/>
              <a:gd name="connsiteX93" fmla="*/ 2200539 w 12192000"/>
              <a:gd name="connsiteY93" fmla="*/ 69177 h 4582452"/>
              <a:gd name="connsiteX94" fmla="*/ 2256839 w 12192000"/>
              <a:gd name="connsiteY94" fmla="*/ 63635 h 4582452"/>
              <a:gd name="connsiteX95" fmla="*/ 2354406 w 12192000"/>
              <a:gd name="connsiteY95" fmla="*/ 43819 h 4582452"/>
              <a:gd name="connsiteX96" fmla="*/ 2418731 w 12192000"/>
              <a:gd name="connsiteY96" fmla="*/ 32403 h 4582452"/>
              <a:gd name="connsiteX97" fmla="*/ 2432820 w 12192000"/>
              <a:gd name="connsiteY97" fmla="*/ 54328 h 4582452"/>
              <a:gd name="connsiteX98" fmla="*/ 2492988 w 12192000"/>
              <a:gd name="connsiteY98" fmla="*/ 50574 h 4582452"/>
              <a:gd name="connsiteX99" fmla="*/ 2546652 w 12192000"/>
              <a:gd name="connsiteY99" fmla="*/ 23348 h 4582452"/>
              <a:gd name="connsiteX100" fmla="*/ 2618568 w 12192000"/>
              <a:gd name="connsiteY100" fmla="*/ 10504 h 4582452"/>
              <a:gd name="connsiteX101" fmla="*/ 2661490 w 12192000"/>
              <a:gd name="connsiteY101" fmla="*/ 2573 h 4582452"/>
              <a:gd name="connsiteX102" fmla="*/ 2782524 w 12192000"/>
              <a:gd name="connsiteY102" fmla="*/ 394 h 458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192000" h="4582452">
                <a:moveTo>
                  <a:pt x="2782524" y="394"/>
                </a:moveTo>
                <a:cubicBezTo>
                  <a:pt x="2849861" y="8132"/>
                  <a:pt x="2921827" y="7224"/>
                  <a:pt x="2999719" y="43075"/>
                </a:cubicBezTo>
                <a:cubicBezTo>
                  <a:pt x="3016159" y="54416"/>
                  <a:pt x="3043891" y="54196"/>
                  <a:pt x="3061656" y="42588"/>
                </a:cubicBezTo>
                <a:cubicBezTo>
                  <a:pt x="3064714" y="40590"/>
                  <a:pt x="3067354" y="38323"/>
                  <a:pt x="3069494" y="35859"/>
                </a:cubicBezTo>
                <a:cubicBezTo>
                  <a:pt x="3118202" y="62547"/>
                  <a:pt x="3134369" y="41482"/>
                  <a:pt x="3159577" y="61160"/>
                </a:cubicBezTo>
                <a:cubicBezTo>
                  <a:pt x="3220950" y="59479"/>
                  <a:pt x="3259526" y="28301"/>
                  <a:pt x="3282600" y="45367"/>
                </a:cubicBezTo>
                <a:cubicBezTo>
                  <a:pt x="3311832" y="38528"/>
                  <a:pt x="3343982" y="7511"/>
                  <a:pt x="3374052" y="24976"/>
                </a:cubicBezTo>
                <a:cubicBezTo>
                  <a:pt x="3373225" y="20402"/>
                  <a:pt x="3375240" y="18558"/>
                  <a:pt x="3378934" y="18137"/>
                </a:cubicBezTo>
                <a:lnTo>
                  <a:pt x="3385889" y="18918"/>
                </a:lnTo>
                <a:lnTo>
                  <a:pt x="3389211" y="25828"/>
                </a:lnTo>
                <a:cubicBezTo>
                  <a:pt x="3403626" y="49991"/>
                  <a:pt x="3412849" y="23568"/>
                  <a:pt x="3444184" y="26511"/>
                </a:cubicBezTo>
                <a:cubicBezTo>
                  <a:pt x="3459237" y="26479"/>
                  <a:pt x="3457360" y="20006"/>
                  <a:pt x="3454999" y="14134"/>
                </a:cubicBezTo>
                <a:cubicBezTo>
                  <a:pt x="3454488" y="12066"/>
                  <a:pt x="3453976" y="9998"/>
                  <a:pt x="3453466" y="7930"/>
                </a:cubicBezTo>
                <a:lnTo>
                  <a:pt x="3463009" y="7487"/>
                </a:lnTo>
                <a:lnTo>
                  <a:pt x="3467018" y="6782"/>
                </a:lnTo>
                <a:lnTo>
                  <a:pt x="3478045" y="10611"/>
                </a:lnTo>
                <a:cubicBezTo>
                  <a:pt x="3487858" y="10471"/>
                  <a:pt x="3497247" y="4941"/>
                  <a:pt x="3506989" y="5372"/>
                </a:cubicBezTo>
                <a:cubicBezTo>
                  <a:pt x="3511861" y="5586"/>
                  <a:pt x="3516822" y="7292"/>
                  <a:pt x="3521969" y="11906"/>
                </a:cubicBezTo>
                <a:cubicBezTo>
                  <a:pt x="3500944" y="30982"/>
                  <a:pt x="3580010" y="22724"/>
                  <a:pt x="3569519" y="41509"/>
                </a:cubicBezTo>
                <a:cubicBezTo>
                  <a:pt x="3611081" y="21792"/>
                  <a:pt x="3601156" y="57180"/>
                  <a:pt x="3638316" y="57654"/>
                </a:cubicBezTo>
                <a:cubicBezTo>
                  <a:pt x="3659961" y="51783"/>
                  <a:pt x="3671878" y="52983"/>
                  <a:pt x="3679320" y="67554"/>
                </a:cubicBezTo>
                <a:cubicBezTo>
                  <a:pt x="3780774" y="37937"/>
                  <a:pt x="3722369" y="76585"/>
                  <a:pt x="3799276" y="75386"/>
                </a:cubicBezTo>
                <a:cubicBezTo>
                  <a:pt x="3867935" y="70837"/>
                  <a:pt x="3939343" y="75109"/>
                  <a:pt x="4024540" y="43084"/>
                </a:cubicBezTo>
                <a:cubicBezTo>
                  <a:pt x="4043330" y="32570"/>
                  <a:pt x="4070875" y="34086"/>
                  <a:pt x="4086060" y="46467"/>
                </a:cubicBezTo>
                <a:cubicBezTo>
                  <a:pt x="4088674" y="48598"/>
                  <a:pt x="4090814" y="50977"/>
                  <a:pt x="4092413" y="53530"/>
                </a:cubicBezTo>
                <a:cubicBezTo>
                  <a:pt x="4146606" y="29255"/>
                  <a:pt x="4158169" y="50970"/>
                  <a:pt x="4187473" y="32571"/>
                </a:cubicBezTo>
                <a:cubicBezTo>
                  <a:pt x="4248175" y="37116"/>
                  <a:pt x="4279868" y="69943"/>
                  <a:pt x="4306487" y="54042"/>
                </a:cubicBezTo>
                <a:cubicBezTo>
                  <a:pt x="4334104" y="62215"/>
                  <a:pt x="4359433" y="94581"/>
                  <a:pt x="4393102" y="78610"/>
                </a:cubicBezTo>
                <a:cubicBezTo>
                  <a:pt x="4385877" y="96663"/>
                  <a:pt x="4433316" y="73341"/>
                  <a:pt x="4443041" y="88772"/>
                </a:cubicBezTo>
                <a:cubicBezTo>
                  <a:pt x="4448819" y="101575"/>
                  <a:pt x="4464559" y="97484"/>
                  <a:pt x="4477856" y="100175"/>
                </a:cubicBezTo>
                <a:cubicBezTo>
                  <a:pt x="4489623" y="112184"/>
                  <a:pt x="4553764" y="113460"/>
                  <a:pt x="4574677" y="107631"/>
                </a:cubicBezTo>
                <a:cubicBezTo>
                  <a:pt x="4631799" y="83193"/>
                  <a:pt x="4692609" y="129103"/>
                  <a:pt x="4738595" y="110972"/>
                </a:cubicBezTo>
                <a:cubicBezTo>
                  <a:pt x="4751486" y="109970"/>
                  <a:pt x="4762630" y="111152"/>
                  <a:pt x="4772623" y="113689"/>
                </a:cubicBezTo>
                <a:lnTo>
                  <a:pt x="4798437" y="123987"/>
                </a:lnTo>
                <a:lnTo>
                  <a:pt x="4801426" y="133319"/>
                </a:lnTo>
                <a:lnTo>
                  <a:pt x="4819592" y="136092"/>
                </a:lnTo>
                <a:lnTo>
                  <a:pt x="4823704" y="138493"/>
                </a:lnTo>
                <a:lnTo>
                  <a:pt x="4825195" y="139235"/>
                </a:lnTo>
                <a:lnTo>
                  <a:pt x="4855377" y="139933"/>
                </a:lnTo>
                <a:lnTo>
                  <a:pt x="4864981" y="136638"/>
                </a:lnTo>
                <a:lnTo>
                  <a:pt x="4869194" y="137485"/>
                </a:lnTo>
                <a:lnTo>
                  <a:pt x="4899129" y="128724"/>
                </a:lnTo>
                <a:cubicBezTo>
                  <a:pt x="4925366" y="119718"/>
                  <a:pt x="4952397" y="110410"/>
                  <a:pt x="4979727" y="116438"/>
                </a:cubicBezTo>
                <a:lnTo>
                  <a:pt x="5090538" y="128083"/>
                </a:lnTo>
                <a:cubicBezTo>
                  <a:pt x="5091044" y="127833"/>
                  <a:pt x="5198695" y="106616"/>
                  <a:pt x="5199199" y="106367"/>
                </a:cubicBezTo>
                <a:cubicBezTo>
                  <a:pt x="5208231" y="105810"/>
                  <a:pt x="5223768" y="127168"/>
                  <a:pt x="5239862" y="131030"/>
                </a:cubicBezTo>
                <a:lnTo>
                  <a:pt x="5405165" y="107263"/>
                </a:lnTo>
                <a:cubicBezTo>
                  <a:pt x="5535422" y="88884"/>
                  <a:pt x="5767648" y="35344"/>
                  <a:pt x="5973027" y="14505"/>
                </a:cubicBezTo>
                <a:cubicBezTo>
                  <a:pt x="6149187" y="10405"/>
                  <a:pt x="6095956" y="65577"/>
                  <a:pt x="6243587" y="20308"/>
                </a:cubicBezTo>
                <a:cubicBezTo>
                  <a:pt x="6251541" y="17483"/>
                  <a:pt x="6316307" y="24479"/>
                  <a:pt x="6333684" y="26092"/>
                </a:cubicBezTo>
                <a:cubicBezTo>
                  <a:pt x="6455330" y="37381"/>
                  <a:pt x="6480371" y="34647"/>
                  <a:pt x="6524594" y="62443"/>
                </a:cubicBezTo>
                <a:cubicBezTo>
                  <a:pt x="6703626" y="57298"/>
                  <a:pt x="6501799" y="46780"/>
                  <a:pt x="6701993" y="51745"/>
                </a:cubicBezTo>
                <a:cubicBezTo>
                  <a:pt x="6785735" y="112479"/>
                  <a:pt x="6849632" y="85702"/>
                  <a:pt x="6957361" y="97339"/>
                </a:cubicBezTo>
                <a:cubicBezTo>
                  <a:pt x="7077727" y="97171"/>
                  <a:pt x="7161639" y="169735"/>
                  <a:pt x="7268413" y="175925"/>
                </a:cubicBezTo>
                <a:cubicBezTo>
                  <a:pt x="7315714" y="184495"/>
                  <a:pt x="8335549" y="125386"/>
                  <a:pt x="8385054" y="133195"/>
                </a:cubicBezTo>
                <a:lnTo>
                  <a:pt x="8584350" y="172955"/>
                </a:lnTo>
                <a:lnTo>
                  <a:pt x="8684341" y="199587"/>
                </a:lnTo>
                <a:cubicBezTo>
                  <a:pt x="8755050" y="226462"/>
                  <a:pt x="8938313" y="312030"/>
                  <a:pt x="9008600" y="334202"/>
                </a:cubicBezTo>
                <a:cubicBezTo>
                  <a:pt x="9019984" y="330076"/>
                  <a:pt x="9096828" y="338089"/>
                  <a:pt x="9106061" y="332620"/>
                </a:cubicBezTo>
                <a:cubicBezTo>
                  <a:pt x="9263041" y="409410"/>
                  <a:pt x="9721812" y="681736"/>
                  <a:pt x="9950477" y="794954"/>
                </a:cubicBezTo>
                <a:cubicBezTo>
                  <a:pt x="10099279" y="799039"/>
                  <a:pt x="11075919" y="1215896"/>
                  <a:pt x="11109679" y="1202887"/>
                </a:cubicBezTo>
                <a:cubicBezTo>
                  <a:pt x="11253855" y="1312360"/>
                  <a:pt x="11263644" y="1301737"/>
                  <a:pt x="11327194" y="1329149"/>
                </a:cubicBezTo>
                <a:cubicBezTo>
                  <a:pt x="11390743" y="1356562"/>
                  <a:pt x="11429961" y="1342032"/>
                  <a:pt x="11490981" y="1367364"/>
                </a:cubicBezTo>
                <a:cubicBezTo>
                  <a:pt x="11552001" y="1392696"/>
                  <a:pt x="11585592" y="1433403"/>
                  <a:pt x="11656589" y="1459110"/>
                </a:cubicBezTo>
                <a:cubicBezTo>
                  <a:pt x="11672385" y="1460354"/>
                  <a:pt x="11746935" y="1483632"/>
                  <a:pt x="11762730" y="1484877"/>
                </a:cubicBezTo>
                <a:lnTo>
                  <a:pt x="11907234" y="1475186"/>
                </a:lnTo>
                <a:cubicBezTo>
                  <a:pt x="11928018" y="1493892"/>
                  <a:pt x="12059326" y="1426351"/>
                  <a:pt x="12097301" y="1446454"/>
                </a:cubicBezTo>
                <a:cubicBezTo>
                  <a:pt x="12130425" y="1440491"/>
                  <a:pt x="12152650" y="1437305"/>
                  <a:pt x="12168592" y="1434583"/>
                </a:cubicBezTo>
                <a:lnTo>
                  <a:pt x="12192000" y="1428254"/>
                </a:lnTo>
                <a:lnTo>
                  <a:pt x="12192000" y="4582452"/>
                </a:lnTo>
                <a:lnTo>
                  <a:pt x="0" y="4582452"/>
                </a:lnTo>
                <a:lnTo>
                  <a:pt x="0" y="502249"/>
                </a:lnTo>
                <a:lnTo>
                  <a:pt x="26658" y="498850"/>
                </a:lnTo>
                <a:cubicBezTo>
                  <a:pt x="53543" y="495845"/>
                  <a:pt x="83450" y="492951"/>
                  <a:pt x="117228" y="490270"/>
                </a:cubicBezTo>
                <a:cubicBezTo>
                  <a:pt x="156589" y="507996"/>
                  <a:pt x="88161" y="422256"/>
                  <a:pt x="197716" y="414976"/>
                </a:cubicBezTo>
                <a:lnTo>
                  <a:pt x="287300" y="332486"/>
                </a:lnTo>
                <a:lnTo>
                  <a:pt x="442569" y="268508"/>
                </a:lnTo>
                <a:cubicBezTo>
                  <a:pt x="497662" y="243295"/>
                  <a:pt x="582529" y="197726"/>
                  <a:pt x="632547" y="181204"/>
                </a:cubicBezTo>
                <a:cubicBezTo>
                  <a:pt x="634349" y="209388"/>
                  <a:pt x="721914" y="107222"/>
                  <a:pt x="735335" y="132652"/>
                </a:cubicBezTo>
                <a:cubicBezTo>
                  <a:pt x="732464" y="177245"/>
                  <a:pt x="825860" y="150882"/>
                  <a:pt x="867806" y="164026"/>
                </a:cubicBezTo>
                <a:cubicBezTo>
                  <a:pt x="899984" y="173480"/>
                  <a:pt x="913201" y="191061"/>
                  <a:pt x="928403" y="189376"/>
                </a:cubicBezTo>
                <a:cubicBezTo>
                  <a:pt x="961543" y="190533"/>
                  <a:pt x="955382" y="169666"/>
                  <a:pt x="959021" y="153917"/>
                </a:cubicBezTo>
                <a:cubicBezTo>
                  <a:pt x="992066" y="189943"/>
                  <a:pt x="1053368" y="148031"/>
                  <a:pt x="1111027" y="138584"/>
                </a:cubicBezTo>
                <a:cubicBezTo>
                  <a:pt x="1145385" y="136440"/>
                  <a:pt x="1195305" y="207229"/>
                  <a:pt x="1227103" y="167875"/>
                </a:cubicBezTo>
                <a:cubicBezTo>
                  <a:pt x="1248010" y="176242"/>
                  <a:pt x="1278870" y="138976"/>
                  <a:pt x="1297710" y="170873"/>
                </a:cubicBezTo>
                <a:cubicBezTo>
                  <a:pt x="1350352" y="155650"/>
                  <a:pt x="1367607" y="171168"/>
                  <a:pt x="1413052" y="149589"/>
                </a:cubicBezTo>
                <a:cubicBezTo>
                  <a:pt x="1469974" y="142574"/>
                  <a:pt x="1427686" y="191179"/>
                  <a:pt x="1506277" y="170874"/>
                </a:cubicBezTo>
                <a:cubicBezTo>
                  <a:pt x="1542904" y="181865"/>
                  <a:pt x="1583620" y="186190"/>
                  <a:pt x="1624499" y="183437"/>
                </a:cubicBezTo>
                <a:cubicBezTo>
                  <a:pt x="1626352" y="173292"/>
                  <a:pt x="1645842" y="184613"/>
                  <a:pt x="1653990" y="186254"/>
                </a:cubicBezTo>
                <a:cubicBezTo>
                  <a:pt x="1652338" y="180029"/>
                  <a:pt x="1667910" y="174758"/>
                  <a:pt x="1675154" y="179082"/>
                </a:cubicBezTo>
                <a:cubicBezTo>
                  <a:pt x="1803626" y="184200"/>
                  <a:pt x="1718674" y="135774"/>
                  <a:pt x="1801740" y="160320"/>
                </a:cubicBezTo>
                <a:cubicBezTo>
                  <a:pt x="1852880" y="160711"/>
                  <a:pt x="1832935" y="89126"/>
                  <a:pt x="1892809" y="117150"/>
                </a:cubicBezTo>
                <a:cubicBezTo>
                  <a:pt x="1953632" y="109654"/>
                  <a:pt x="1985421" y="78539"/>
                  <a:pt x="2046786" y="90709"/>
                </a:cubicBezTo>
                <a:cubicBezTo>
                  <a:pt x="2103701" y="83577"/>
                  <a:pt x="2149982" y="66720"/>
                  <a:pt x="2200539" y="69177"/>
                </a:cubicBezTo>
                <a:cubicBezTo>
                  <a:pt x="2217709" y="58197"/>
                  <a:pt x="2235223" y="52567"/>
                  <a:pt x="2256839" y="63635"/>
                </a:cubicBezTo>
                <a:cubicBezTo>
                  <a:pt x="2308895" y="53224"/>
                  <a:pt x="2316542" y="33049"/>
                  <a:pt x="2354406" y="43819"/>
                </a:cubicBezTo>
                <a:cubicBezTo>
                  <a:pt x="2382991" y="-1065"/>
                  <a:pt x="2382377" y="34075"/>
                  <a:pt x="2418731" y="32403"/>
                </a:cubicBezTo>
                <a:cubicBezTo>
                  <a:pt x="2448671" y="33878"/>
                  <a:pt x="2405700" y="57811"/>
                  <a:pt x="2432820" y="54328"/>
                </a:cubicBezTo>
                <a:cubicBezTo>
                  <a:pt x="2457053" y="39206"/>
                  <a:pt x="2468545" y="67978"/>
                  <a:pt x="2492988" y="50574"/>
                </a:cubicBezTo>
                <a:cubicBezTo>
                  <a:pt x="2476164" y="30611"/>
                  <a:pt x="2553060" y="42528"/>
                  <a:pt x="2546652" y="23348"/>
                </a:cubicBezTo>
                <a:cubicBezTo>
                  <a:pt x="2583774" y="44911"/>
                  <a:pt x="2581494" y="9235"/>
                  <a:pt x="2618568" y="10504"/>
                </a:cubicBezTo>
                <a:cubicBezTo>
                  <a:pt x="2638844" y="17357"/>
                  <a:pt x="2650959" y="16720"/>
                  <a:pt x="2661490" y="2573"/>
                </a:cubicBezTo>
                <a:cubicBezTo>
                  <a:pt x="2756076" y="36787"/>
                  <a:pt x="2706264" y="-4399"/>
                  <a:pt x="2782524" y="3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3622"/>
            <a:ext cx="5602759" cy="1696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Employee time: During the last four quarters, how many hours did each employee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6E5B8-04B8-524B-B631-2B425DFB6046}"/>
              </a:ext>
            </a:extLst>
          </p:cNvPr>
          <p:cNvSpPr txBox="1"/>
          <p:nvPr/>
        </p:nvSpPr>
        <p:spPr>
          <a:xfrm>
            <a:off x="1050879" y="2726493"/>
            <a:ext cx="5602757" cy="352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This report prints list of all employees with number of hours worked with in a month. Each block represents a single employee’s records with first name, last name, department and number of hours worked.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1809" y="583892"/>
            <a:ext cx="4146651" cy="570260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F2A49241-8E10-49A1-B30C-2A0230F6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91941" y="255400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Text&#10;&#10;Description automatically generated with low confidence">
            <a:extLst>
              <a:ext uri="{FF2B5EF4-FFF2-40B4-BE49-F238E27FC236}">
                <a16:creationId xmlns:a16="http://schemas.microsoft.com/office/drawing/2014/main" id="{3C09175E-2D95-7442-9F0B-6302DE7D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326702" y="1161691"/>
            <a:ext cx="3634596" cy="454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44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Supplier Delivery Time by Month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58B088-EF9C-384C-9775-91705511F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05972" y="3527474"/>
            <a:ext cx="10768181" cy="2584361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C5495-C3E0-0D49-8287-3E835E9B0244}"/>
              </a:ext>
            </a:extLst>
          </p:cNvPr>
          <p:cNvSpPr txBox="1"/>
          <p:nvPr/>
        </p:nvSpPr>
        <p:spPr>
          <a:xfrm>
            <a:off x="705972" y="2195060"/>
            <a:ext cx="711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report prints average number of days a supplier has taken to deliver supplies along with average number of days taken to complete the delivery</a:t>
            </a:r>
          </a:p>
        </p:txBody>
      </p:sp>
    </p:spTree>
    <p:extLst>
      <p:ext uri="{BB962C8B-B14F-4D97-AF65-F5344CB8AC3E}">
        <p14:creationId xmlns:p14="http://schemas.microsoft.com/office/powerpoint/2010/main" val="308486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760499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Report 3: Which distributor carries which wine?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839E943-DE86-4FBC-9D81-67C0EC3B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52846" y="615950"/>
            <a:ext cx="5585490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8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DB6B36-6D23-4279-BF08-86CFF703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F4CD48-9281-4131-995B-E3B17C854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75548"/>
            <a:ext cx="12192000" cy="4582452"/>
          </a:xfrm>
          <a:custGeom>
            <a:avLst/>
            <a:gdLst>
              <a:gd name="connsiteX0" fmla="*/ 2782524 w 12192000"/>
              <a:gd name="connsiteY0" fmla="*/ 394 h 4582452"/>
              <a:gd name="connsiteX1" fmla="*/ 2999719 w 12192000"/>
              <a:gd name="connsiteY1" fmla="*/ 43075 h 4582452"/>
              <a:gd name="connsiteX2" fmla="*/ 3061656 w 12192000"/>
              <a:gd name="connsiteY2" fmla="*/ 42588 h 4582452"/>
              <a:gd name="connsiteX3" fmla="*/ 3069494 w 12192000"/>
              <a:gd name="connsiteY3" fmla="*/ 35859 h 4582452"/>
              <a:gd name="connsiteX4" fmla="*/ 3159577 w 12192000"/>
              <a:gd name="connsiteY4" fmla="*/ 61160 h 4582452"/>
              <a:gd name="connsiteX5" fmla="*/ 3282600 w 12192000"/>
              <a:gd name="connsiteY5" fmla="*/ 45367 h 4582452"/>
              <a:gd name="connsiteX6" fmla="*/ 3374052 w 12192000"/>
              <a:gd name="connsiteY6" fmla="*/ 24976 h 4582452"/>
              <a:gd name="connsiteX7" fmla="*/ 3378934 w 12192000"/>
              <a:gd name="connsiteY7" fmla="*/ 18137 h 4582452"/>
              <a:gd name="connsiteX8" fmla="*/ 3385889 w 12192000"/>
              <a:gd name="connsiteY8" fmla="*/ 18918 h 4582452"/>
              <a:gd name="connsiteX9" fmla="*/ 3389211 w 12192000"/>
              <a:gd name="connsiteY9" fmla="*/ 25828 h 4582452"/>
              <a:gd name="connsiteX10" fmla="*/ 3444184 w 12192000"/>
              <a:gd name="connsiteY10" fmla="*/ 26511 h 4582452"/>
              <a:gd name="connsiteX11" fmla="*/ 3454999 w 12192000"/>
              <a:gd name="connsiteY11" fmla="*/ 14134 h 4582452"/>
              <a:gd name="connsiteX12" fmla="*/ 3453466 w 12192000"/>
              <a:gd name="connsiteY12" fmla="*/ 7930 h 4582452"/>
              <a:gd name="connsiteX13" fmla="*/ 3463009 w 12192000"/>
              <a:gd name="connsiteY13" fmla="*/ 7487 h 4582452"/>
              <a:gd name="connsiteX14" fmla="*/ 3467018 w 12192000"/>
              <a:gd name="connsiteY14" fmla="*/ 6782 h 4582452"/>
              <a:gd name="connsiteX15" fmla="*/ 3478045 w 12192000"/>
              <a:gd name="connsiteY15" fmla="*/ 10611 h 4582452"/>
              <a:gd name="connsiteX16" fmla="*/ 3506989 w 12192000"/>
              <a:gd name="connsiteY16" fmla="*/ 5372 h 4582452"/>
              <a:gd name="connsiteX17" fmla="*/ 3521969 w 12192000"/>
              <a:gd name="connsiteY17" fmla="*/ 11906 h 4582452"/>
              <a:gd name="connsiteX18" fmla="*/ 3569519 w 12192000"/>
              <a:gd name="connsiteY18" fmla="*/ 41509 h 4582452"/>
              <a:gd name="connsiteX19" fmla="*/ 3638316 w 12192000"/>
              <a:gd name="connsiteY19" fmla="*/ 57654 h 4582452"/>
              <a:gd name="connsiteX20" fmla="*/ 3679320 w 12192000"/>
              <a:gd name="connsiteY20" fmla="*/ 67554 h 4582452"/>
              <a:gd name="connsiteX21" fmla="*/ 3799276 w 12192000"/>
              <a:gd name="connsiteY21" fmla="*/ 75386 h 4582452"/>
              <a:gd name="connsiteX22" fmla="*/ 4024540 w 12192000"/>
              <a:gd name="connsiteY22" fmla="*/ 43084 h 4582452"/>
              <a:gd name="connsiteX23" fmla="*/ 4086060 w 12192000"/>
              <a:gd name="connsiteY23" fmla="*/ 46467 h 4582452"/>
              <a:gd name="connsiteX24" fmla="*/ 4092413 w 12192000"/>
              <a:gd name="connsiteY24" fmla="*/ 53530 h 4582452"/>
              <a:gd name="connsiteX25" fmla="*/ 4187473 w 12192000"/>
              <a:gd name="connsiteY25" fmla="*/ 32571 h 4582452"/>
              <a:gd name="connsiteX26" fmla="*/ 4306487 w 12192000"/>
              <a:gd name="connsiteY26" fmla="*/ 54042 h 4582452"/>
              <a:gd name="connsiteX27" fmla="*/ 4393102 w 12192000"/>
              <a:gd name="connsiteY27" fmla="*/ 78610 h 4582452"/>
              <a:gd name="connsiteX28" fmla="*/ 4443041 w 12192000"/>
              <a:gd name="connsiteY28" fmla="*/ 88772 h 4582452"/>
              <a:gd name="connsiteX29" fmla="*/ 4477856 w 12192000"/>
              <a:gd name="connsiteY29" fmla="*/ 100175 h 4582452"/>
              <a:gd name="connsiteX30" fmla="*/ 4574677 w 12192000"/>
              <a:gd name="connsiteY30" fmla="*/ 107631 h 4582452"/>
              <a:gd name="connsiteX31" fmla="*/ 4738595 w 12192000"/>
              <a:gd name="connsiteY31" fmla="*/ 110972 h 4582452"/>
              <a:gd name="connsiteX32" fmla="*/ 4772623 w 12192000"/>
              <a:gd name="connsiteY32" fmla="*/ 113689 h 4582452"/>
              <a:gd name="connsiteX33" fmla="*/ 4798437 w 12192000"/>
              <a:gd name="connsiteY33" fmla="*/ 123987 h 4582452"/>
              <a:gd name="connsiteX34" fmla="*/ 4801426 w 12192000"/>
              <a:gd name="connsiteY34" fmla="*/ 133319 h 4582452"/>
              <a:gd name="connsiteX35" fmla="*/ 4819592 w 12192000"/>
              <a:gd name="connsiteY35" fmla="*/ 136092 h 4582452"/>
              <a:gd name="connsiteX36" fmla="*/ 4823704 w 12192000"/>
              <a:gd name="connsiteY36" fmla="*/ 138493 h 4582452"/>
              <a:gd name="connsiteX37" fmla="*/ 4825195 w 12192000"/>
              <a:gd name="connsiteY37" fmla="*/ 139235 h 4582452"/>
              <a:gd name="connsiteX38" fmla="*/ 4855377 w 12192000"/>
              <a:gd name="connsiteY38" fmla="*/ 139933 h 4582452"/>
              <a:gd name="connsiteX39" fmla="*/ 4864981 w 12192000"/>
              <a:gd name="connsiteY39" fmla="*/ 136638 h 4582452"/>
              <a:gd name="connsiteX40" fmla="*/ 4869194 w 12192000"/>
              <a:gd name="connsiteY40" fmla="*/ 137485 h 4582452"/>
              <a:gd name="connsiteX41" fmla="*/ 4899129 w 12192000"/>
              <a:gd name="connsiteY41" fmla="*/ 128724 h 4582452"/>
              <a:gd name="connsiteX42" fmla="*/ 4979727 w 12192000"/>
              <a:gd name="connsiteY42" fmla="*/ 116438 h 4582452"/>
              <a:gd name="connsiteX43" fmla="*/ 5090538 w 12192000"/>
              <a:gd name="connsiteY43" fmla="*/ 128083 h 4582452"/>
              <a:gd name="connsiteX44" fmla="*/ 5199199 w 12192000"/>
              <a:gd name="connsiteY44" fmla="*/ 106367 h 4582452"/>
              <a:gd name="connsiteX45" fmla="*/ 5239862 w 12192000"/>
              <a:gd name="connsiteY45" fmla="*/ 131030 h 4582452"/>
              <a:gd name="connsiteX46" fmla="*/ 5405165 w 12192000"/>
              <a:gd name="connsiteY46" fmla="*/ 107263 h 4582452"/>
              <a:gd name="connsiteX47" fmla="*/ 5973027 w 12192000"/>
              <a:gd name="connsiteY47" fmla="*/ 14505 h 4582452"/>
              <a:gd name="connsiteX48" fmla="*/ 6243587 w 12192000"/>
              <a:gd name="connsiteY48" fmla="*/ 20308 h 4582452"/>
              <a:gd name="connsiteX49" fmla="*/ 6333684 w 12192000"/>
              <a:gd name="connsiteY49" fmla="*/ 26092 h 4582452"/>
              <a:gd name="connsiteX50" fmla="*/ 6524594 w 12192000"/>
              <a:gd name="connsiteY50" fmla="*/ 62443 h 4582452"/>
              <a:gd name="connsiteX51" fmla="*/ 6701993 w 12192000"/>
              <a:gd name="connsiteY51" fmla="*/ 51745 h 4582452"/>
              <a:gd name="connsiteX52" fmla="*/ 6957361 w 12192000"/>
              <a:gd name="connsiteY52" fmla="*/ 97339 h 4582452"/>
              <a:gd name="connsiteX53" fmla="*/ 7268413 w 12192000"/>
              <a:gd name="connsiteY53" fmla="*/ 175925 h 4582452"/>
              <a:gd name="connsiteX54" fmla="*/ 8385054 w 12192000"/>
              <a:gd name="connsiteY54" fmla="*/ 133195 h 4582452"/>
              <a:gd name="connsiteX55" fmla="*/ 8584350 w 12192000"/>
              <a:gd name="connsiteY55" fmla="*/ 172955 h 4582452"/>
              <a:gd name="connsiteX56" fmla="*/ 8684341 w 12192000"/>
              <a:gd name="connsiteY56" fmla="*/ 199587 h 4582452"/>
              <a:gd name="connsiteX57" fmla="*/ 9008600 w 12192000"/>
              <a:gd name="connsiteY57" fmla="*/ 334202 h 4582452"/>
              <a:gd name="connsiteX58" fmla="*/ 9106061 w 12192000"/>
              <a:gd name="connsiteY58" fmla="*/ 332620 h 4582452"/>
              <a:gd name="connsiteX59" fmla="*/ 9950477 w 12192000"/>
              <a:gd name="connsiteY59" fmla="*/ 794954 h 4582452"/>
              <a:gd name="connsiteX60" fmla="*/ 11109679 w 12192000"/>
              <a:gd name="connsiteY60" fmla="*/ 1202887 h 4582452"/>
              <a:gd name="connsiteX61" fmla="*/ 11327194 w 12192000"/>
              <a:gd name="connsiteY61" fmla="*/ 1329149 h 4582452"/>
              <a:gd name="connsiteX62" fmla="*/ 11490981 w 12192000"/>
              <a:gd name="connsiteY62" fmla="*/ 1367364 h 4582452"/>
              <a:gd name="connsiteX63" fmla="*/ 11656589 w 12192000"/>
              <a:gd name="connsiteY63" fmla="*/ 1459110 h 4582452"/>
              <a:gd name="connsiteX64" fmla="*/ 11762730 w 12192000"/>
              <a:gd name="connsiteY64" fmla="*/ 1484877 h 4582452"/>
              <a:gd name="connsiteX65" fmla="*/ 11907234 w 12192000"/>
              <a:gd name="connsiteY65" fmla="*/ 1475186 h 4582452"/>
              <a:gd name="connsiteX66" fmla="*/ 12097301 w 12192000"/>
              <a:gd name="connsiteY66" fmla="*/ 1446454 h 4582452"/>
              <a:gd name="connsiteX67" fmla="*/ 12168592 w 12192000"/>
              <a:gd name="connsiteY67" fmla="*/ 1434583 h 4582452"/>
              <a:gd name="connsiteX68" fmla="*/ 12192000 w 12192000"/>
              <a:gd name="connsiteY68" fmla="*/ 1428254 h 4582452"/>
              <a:gd name="connsiteX69" fmla="*/ 12192000 w 12192000"/>
              <a:gd name="connsiteY69" fmla="*/ 4582452 h 4582452"/>
              <a:gd name="connsiteX70" fmla="*/ 0 w 12192000"/>
              <a:gd name="connsiteY70" fmla="*/ 4582452 h 4582452"/>
              <a:gd name="connsiteX71" fmla="*/ 0 w 12192000"/>
              <a:gd name="connsiteY71" fmla="*/ 502249 h 4582452"/>
              <a:gd name="connsiteX72" fmla="*/ 26658 w 12192000"/>
              <a:gd name="connsiteY72" fmla="*/ 498850 h 4582452"/>
              <a:gd name="connsiteX73" fmla="*/ 117228 w 12192000"/>
              <a:gd name="connsiteY73" fmla="*/ 490270 h 4582452"/>
              <a:gd name="connsiteX74" fmla="*/ 197716 w 12192000"/>
              <a:gd name="connsiteY74" fmla="*/ 414976 h 4582452"/>
              <a:gd name="connsiteX75" fmla="*/ 287300 w 12192000"/>
              <a:gd name="connsiteY75" fmla="*/ 332486 h 4582452"/>
              <a:gd name="connsiteX76" fmla="*/ 442569 w 12192000"/>
              <a:gd name="connsiteY76" fmla="*/ 268508 h 4582452"/>
              <a:gd name="connsiteX77" fmla="*/ 632547 w 12192000"/>
              <a:gd name="connsiteY77" fmla="*/ 181204 h 4582452"/>
              <a:gd name="connsiteX78" fmla="*/ 735335 w 12192000"/>
              <a:gd name="connsiteY78" fmla="*/ 132652 h 4582452"/>
              <a:gd name="connsiteX79" fmla="*/ 867806 w 12192000"/>
              <a:gd name="connsiteY79" fmla="*/ 164026 h 4582452"/>
              <a:gd name="connsiteX80" fmla="*/ 928403 w 12192000"/>
              <a:gd name="connsiteY80" fmla="*/ 189376 h 4582452"/>
              <a:gd name="connsiteX81" fmla="*/ 959021 w 12192000"/>
              <a:gd name="connsiteY81" fmla="*/ 153917 h 4582452"/>
              <a:gd name="connsiteX82" fmla="*/ 1111027 w 12192000"/>
              <a:gd name="connsiteY82" fmla="*/ 138584 h 4582452"/>
              <a:gd name="connsiteX83" fmla="*/ 1227103 w 12192000"/>
              <a:gd name="connsiteY83" fmla="*/ 167875 h 4582452"/>
              <a:gd name="connsiteX84" fmla="*/ 1297710 w 12192000"/>
              <a:gd name="connsiteY84" fmla="*/ 170873 h 4582452"/>
              <a:gd name="connsiteX85" fmla="*/ 1413052 w 12192000"/>
              <a:gd name="connsiteY85" fmla="*/ 149589 h 4582452"/>
              <a:gd name="connsiteX86" fmla="*/ 1506277 w 12192000"/>
              <a:gd name="connsiteY86" fmla="*/ 170874 h 4582452"/>
              <a:gd name="connsiteX87" fmla="*/ 1624499 w 12192000"/>
              <a:gd name="connsiteY87" fmla="*/ 183437 h 4582452"/>
              <a:gd name="connsiteX88" fmla="*/ 1653990 w 12192000"/>
              <a:gd name="connsiteY88" fmla="*/ 186254 h 4582452"/>
              <a:gd name="connsiteX89" fmla="*/ 1675154 w 12192000"/>
              <a:gd name="connsiteY89" fmla="*/ 179082 h 4582452"/>
              <a:gd name="connsiteX90" fmla="*/ 1801740 w 12192000"/>
              <a:gd name="connsiteY90" fmla="*/ 160320 h 4582452"/>
              <a:gd name="connsiteX91" fmla="*/ 1892809 w 12192000"/>
              <a:gd name="connsiteY91" fmla="*/ 117150 h 4582452"/>
              <a:gd name="connsiteX92" fmla="*/ 2046786 w 12192000"/>
              <a:gd name="connsiteY92" fmla="*/ 90709 h 4582452"/>
              <a:gd name="connsiteX93" fmla="*/ 2200539 w 12192000"/>
              <a:gd name="connsiteY93" fmla="*/ 69177 h 4582452"/>
              <a:gd name="connsiteX94" fmla="*/ 2256839 w 12192000"/>
              <a:gd name="connsiteY94" fmla="*/ 63635 h 4582452"/>
              <a:gd name="connsiteX95" fmla="*/ 2354406 w 12192000"/>
              <a:gd name="connsiteY95" fmla="*/ 43819 h 4582452"/>
              <a:gd name="connsiteX96" fmla="*/ 2418731 w 12192000"/>
              <a:gd name="connsiteY96" fmla="*/ 32403 h 4582452"/>
              <a:gd name="connsiteX97" fmla="*/ 2432820 w 12192000"/>
              <a:gd name="connsiteY97" fmla="*/ 54328 h 4582452"/>
              <a:gd name="connsiteX98" fmla="*/ 2492988 w 12192000"/>
              <a:gd name="connsiteY98" fmla="*/ 50574 h 4582452"/>
              <a:gd name="connsiteX99" fmla="*/ 2546652 w 12192000"/>
              <a:gd name="connsiteY99" fmla="*/ 23348 h 4582452"/>
              <a:gd name="connsiteX100" fmla="*/ 2618568 w 12192000"/>
              <a:gd name="connsiteY100" fmla="*/ 10504 h 4582452"/>
              <a:gd name="connsiteX101" fmla="*/ 2661490 w 12192000"/>
              <a:gd name="connsiteY101" fmla="*/ 2573 h 4582452"/>
              <a:gd name="connsiteX102" fmla="*/ 2782524 w 12192000"/>
              <a:gd name="connsiteY102" fmla="*/ 394 h 458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192000" h="4582452">
                <a:moveTo>
                  <a:pt x="2782524" y="394"/>
                </a:moveTo>
                <a:cubicBezTo>
                  <a:pt x="2849861" y="8132"/>
                  <a:pt x="2921827" y="7224"/>
                  <a:pt x="2999719" y="43075"/>
                </a:cubicBezTo>
                <a:cubicBezTo>
                  <a:pt x="3016159" y="54416"/>
                  <a:pt x="3043891" y="54196"/>
                  <a:pt x="3061656" y="42588"/>
                </a:cubicBezTo>
                <a:cubicBezTo>
                  <a:pt x="3064714" y="40590"/>
                  <a:pt x="3067354" y="38323"/>
                  <a:pt x="3069494" y="35859"/>
                </a:cubicBezTo>
                <a:cubicBezTo>
                  <a:pt x="3118202" y="62547"/>
                  <a:pt x="3134369" y="41482"/>
                  <a:pt x="3159577" y="61160"/>
                </a:cubicBezTo>
                <a:cubicBezTo>
                  <a:pt x="3220950" y="59479"/>
                  <a:pt x="3259526" y="28301"/>
                  <a:pt x="3282600" y="45367"/>
                </a:cubicBezTo>
                <a:cubicBezTo>
                  <a:pt x="3311832" y="38528"/>
                  <a:pt x="3343982" y="7511"/>
                  <a:pt x="3374052" y="24976"/>
                </a:cubicBezTo>
                <a:cubicBezTo>
                  <a:pt x="3373225" y="20402"/>
                  <a:pt x="3375240" y="18558"/>
                  <a:pt x="3378934" y="18137"/>
                </a:cubicBezTo>
                <a:lnTo>
                  <a:pt x="3385889" y="18918"/>
                </a:lnTo>
                <a:lnTo>
                  <a:pt x="3389211" y="25828"/>
                </a:lnTo>
                <a:cubicBezTo>
                  <a:pt x="3403626" y="49991"/>
                  <a:pt x="3412849" y="23568"/>
                  <a:pt x="3444184" y="26511"/>
                </a:cubicBezTo>
                <a:cubicBezTo>
                  <a:pt x="3459237" y="26479"/>
                  <a:pt x="3457360" y="20006"/>
                  <a:pt x="3454999" y="14134"/>
                </a:cubicBezTo>
                <a:cubicBezTo>
                  <a:pt x="3454488" y="12066"/>
                  <a:pt x="3453976" y="9998"/>
                  <a:pt x="3453466" y="7930"/>
                </a:cubicBezTo>
                <a:lnTo>
                  <a:pt x="3463009" y="7487"/>
                </a:lnTo>
                <a:lnTo>
                  <a:pt x="3467018" y="6782"/>
                </a:lnTo>
                <a:lnTo>
                  <a:pt x="3478045" y="10611"/>
                </a:lnTo>
                <a:cubicBezTo>
                  <a:pt x="3487858" y="10471"/>
                  <a:pt x="3497247" y="4941"/>
                  <a:pt x="3506989" y="5372"/>
                </a:cubicBezTo>
                <a:cubicBezTo>
                  <a:pt x="3511861" y="5586"/>
                  <a:pt x="3516822" y="7292"/>
                  <a:pt x="3521969" y="11906"/>
                </a:cubicBezTo>
                <a:cubicBezTo>
                  <a:pt x="3500944" y="30982"/>
                  <a:pt x="3580010" y="22724"/>
                  <a:pt x="3569519" y="41509"/>
                </a:cubicBezTo>
                <a:cubicBezTo>
                  <a:pt x="3611081" y="21792"/>
                  <a:pt x="3601156" y="57180"/>
                  <a:pt x="3638316" y="57654"/>
                </a:cubicBezTo>
                <a:cubicBezTo>
                  <a:pt x="3659961" y="51783"/>
                  <a:pt x="3671878" y="52983"/>
                  <a:pt x="3679320" y="67554"/>
                </a:cubicBezTo>
                <a:cubicBezTo>
                  <a:pt x="3780774" y="37937"/>
                  <a:pt x="3722369" y="76585"/>
                  <a:pt x="3799276" y="75386"/>
                </a:cubicBezTo>
                <a:cubicBezTo>
                  <a:pt x="3867935" y="70837"/>
                  <a:pt x="3939343" y="75109"/>
                  <a:pt x="4024540" y="43084"/>
                </a:cubicBezTo>
                <a:cubicBezTo>
                  <a:pt x="4043330" y="32570"/>
                  <a:pt x="4070875" y="34086"/>
                  <a:pt x="4086060" y="46467"/>
                </a:cubicBezTo>
                <a:cubicBezTo>
                  <a:pt x="4088674" y="48598"/>
                  <a:pt x="4090814" y="50977"/>
                  <a:pt x="4092413" y="53530"/>
                </a:cubicBezTo>
                <a:cubicBezTo>
                  <a:pt x="4146606" y="29255"/>
                  <a:pt x="4158169" y="50970"/>
                  <a:pt x="4187473" y="32571"/>
                </a:cubicBezTo>
                <a:cubicBezTo>
                  <a:pt x="4248175" y="37116"/>
                  <a:pt x="4279868" y="69943"/>
                  <a:pt x="4306487" y="54042"/>
                </a:cubicBezTo>
                <a:cubicBezTo>
                  <a:pt x="4334104" y="62215"/>
                  <a:pt x="4359433" y="94581"/>
                  <a:pt x="4393102" y="78610"/>
                </a:cubicBezTo>
                <a:cubicBezTo>
                  <a:pt x="4385877" y="96663"/>
                  <a:pt x="4433316" y="73341"/>
                  <a:pt x="4443041" y="88772"/>
                </a:cubicBezTo>
                <a:cubicBezTo>
                  <a:pt x="4448819" y="101575"/>
                  <a:pt x="4464559" y="97484"/>
                  <a:pt x="4477856" y="100175"/>
                </a:cubicBezTo>
                <a:cubicBezTo>
                  <a:pt x="4489623" y="112184"/>
                  <a:pt x="4553764" y="113460"/>
                  <a:pt x="4574677" y="107631"/>
                </a:cubicBezTo>
                <a:cubicBezTo>
                  <a:pt x="4631799" y="83193"/>
                  <a:pt x="4692609" y="129103"/>
                  <a:pt x="4738595" y="110972"/>
                </a:cubicBezTo>
                <a:cubicBezTo>
                  <a:pt x="4751486" y="109970"/>
                  <a:pt x="4762630" y="111152"/>
                  <a:pt x="4772623" y="113689"/>
                </a:cubicBezTo>
                <a:lnTo>
                  <a:pt x="4798437" y="123987"/>
                </a:lnTo>
                <a:lnTo>
                  <a:pt x="4801426" y="133319"/>
                </a:lnTo>
                <a:lnTo>
                  <a:pt x="4819592" y="136092"/>
                </a:lnTo>
                <a:lnTo>
                  <a:pt x="4823704" y="138493"/>
                </a:lnTo>
                <a:lnTo>
                  <a:pt x="4825195" y="139235"/>
                </a:lnTo>
                <a:lnTo>
                  <a:pt x="4855377" y="139933"/>
                </a:lnTo>
                <a:lnTo>
                  <a:pt x="4864981" y="136638"/>
                </a:lnTo>
                <a:lnTo>
                  <a:pt x="4869194" y="137485"/>
                </a:lnTo>
                <a:lnTo>
                  <a:pt x="4899129" y="128724"/>
                </a:lnTo>
                <a:cubicBezTo>
                  <a:pt x="4925366" y="119718"/>
                  <a:pt x="4952397" y="110410"/>
                  <a:pt x="4979727" y="116438"/>
                </a:cubicBezTo>
                <a:lnTo>
                  <a:pt x="5090538" y="128083"/>
                </a:lnTo>
                <a:cubicBezTo>
                  <a:pt x="5091044" y="127833"/>
                  <a:pt x="5198695" y="106616"/>
                  <a:pt x="5199199" y="106367"/>
                </a:cubicBezTo>
                <a:cubicBezTo>
                  <a:pt x="5208231" y="105810"/>
                  <a:pt x="5223768" y="127168"/>
                  <a:pt x="5239862" y="131030"/>
                </a:cubicBezTo>
                <a:lnTo>
                  <a:pt x="5405165" y="107263"/>
                </a:lnTo>
                <a:cubicBezTo>
                  <a:pt x="5535422" y="88884"/>
                  <a:pt x="5767648" y="35344"/>
                  <a:pt x="5973027" y="14505"/>
                </a:cubicBezTo>
                <a:cubicBezTo>
                  <a:pt x="6149187" y="10405"/>
                  <a:pt x="6095956" y="65577"/>
                  <a:pt x="6243587" y="20308"/>
                </a:cubicBezTo>
                <a:cubicBezTo>
                  <a:pt x="6251541" y="17483"/>
                  <a:pt x="6316307" y="24479"/>
                  <a:pt x="6333684" y="26092"/>
                </a:cubicBezTo>
                <a:cubicBezTo>
                  <a:pt x="6455330" y="37381"/>
                  <a:pt x="6480371" y="34647"/>
                  <a:pt x="6524594" y="62443"/>
                </a:cubicBezTo>
                <a:cubicBezTo>
                  <a:pt x="6703626" y="57298"/>
                  <a:pt x="6501799" y="46780"/>
                  <a:pt x="6701993" y="51745"/>
                </a:cubicBezTo>
                <a:cubicBezTo>
                  <a:pt x="6785735" y="112479"/>
                  <a:pt x="6849632" y="85702"/>
                  <a:pt x="6957361" y="97339"/>
                </a:cubicBezTo>
                <a:cubicBezTo>
                  <a:pt x="7077727" y="97171"/>
                  <a:pt x="7161639" y="169735"/>
                  <a:pt x="7268413" y="175925"/>
                </a:cubicBezTo>
                <a:cubicBezTo>
                  <a:pt x="7315714" y="184495"/>
                  <a:pt x="8335549" y="125386"/>
                  <a:pt x="8385054" y="133195"/>
                </a:cubicBezTo>
                <a:lnTo>
                  <a:pt x="8584350" y="172955"/>
                </a:lnTo>
                <a:lnTo>
                  <a:pt x="8684341" y="199587"/>
                </a:lnTo>
                <a:cubicBezTo>
                  <a:pt x="8755050" y="226462"/>
                  <a:pt x="8938313" y="312030"/>
                  <a:pt x="9008600" y="334202"/>
                </a:cubicBezTo>
                <a:cubicBezTo>
                  <a:pt x="9019984" y="330076"/>
                  <a:pt x="9096828" y="338089"/>
                  <a:pt x="9106061" y="332620"/>
                </a:cubicBezTo>
                <a:cubicBezTo>
                  <a:pt x="9263041" y="409410"/>
                  <a:pt x="9721812" y="681736"/>
                  <a:pt x="9950477" y="794954"/>
                </a:cubicBezTo>
                <a:cubicBezTo>
                  <a:pt x="10099279" y="799039"/>
                  <a:pt x="11075919" y="1215896"/>
                  <a:pt x="11109679" y="1202887"/>
                </a:cubicBezTo>
                <a:cubicBezTo>
                  <a:pt x="11253855" y="1312360"/>
                  <a:pt x="11263644" y="1301737"/>
                  <a:pt x="11327194" y="1329149"/>
                </a:cubicBezTo>
                <a:cubicBezTo>
                  <a:pt x="11390743" y="1356562"/>
                  <a:pt x="11429961" y="1342032"/>
                  <a:pt x="11490981" y="1367364"/>
                </a:cubicBezTo>
                <a:cubicBezTo>
                  <a:pt x="11552001" y="1392696"/>
                  <a:pt x="11585592" y="1433403"/>
                  <a:pt x="11656589" y="1459110"/>
                </a:cubicBezTo>
                <a:cubicBezTo>
                  <a:pt x="11672385" y="1460354"/>
                  <a:pt x="11746935" y="1483632"/>
                  <a:pt x="11762730" y="1484877"/>
                </a:cubicBezTo>
                <a:lnTo>
                  <a:pt x="11907234" y="1475186"/>
                </a:lnTo>
                <a:cubicBezTo>
                  <a:pt x="11928018" y="1493892"/>
                  <a:pt x="12059326" y="1426351"/>
                  <a:pt x="12097301" y="1446454"/>
                </a:cubicBezTo>
                <a:cubicBezTo>
                  <a:pt x="12130425" y="1440491"/>
                  <a:pt x="12152650" y="1437305"/>
                  <a:pt x="12168592" y="1434583"/>
                </a:cubicBezTo>
                <a:lnTo>
                  <a:pt x="12192000" y="1428254"/>
                </a:lnTo>
                <a:lnTo>
                  <a:pt x="12192000" y="4582452"/>
                </a:lnTo>
                <a:lnTo>
                  <a:pt x="0" y="4582452"/>
                </a:lnTo>
                <a:lnTo>
                  <a:pt x="0" y="502249"/>
                </a:lnTo>
                <a:lnTo>
                  <a:pt x="26658" y="498850"/>
                </a:lnTo>
                <a:cubicBezTo>
                  <a:pt x="53543" y="495845"/>
                  <a:pt x="83450" y="492951"/>
                  <a:pt x="117228" y="490270"/>
                </a:cubicBezTo>
                <a:cubicBezTo>
                  <a:pt x="156589" y="507996"/>
                  <a:pt x="88161" y="422256"/>
                  <a:pt x="197716" y="414976"/>
                </a:cubicBezTo>
                <a:lnTo>
                  <a:pt x="287300" y="332486"/>
                </a:lnTo>
                <a:lnTo>
                  <a:pt x="442569" y="268508"/>
                </a:lnTo>
                <a:cubicBezTo>
                  <a:pt x="497662" y="243295"/>
                  <a:pt x="582529" y="197726"/>
                  <a:pt x="632547" y="181204"/>
                </a:cubicBezTo>
                <a:cubicBezTo>
                  <a:pt x="634349" y="209388"/>
                  <a:pt x="721914" y="107222"/>
                  <a:pt x="735335" y="132652"/>
                </a:cubicBezTo>
                <a:cubicBezTo>
                  <a:pt x="732464" y="177245"/>
                  <a:pt x="825860" y="150882"/>
                  <a:pt x="867806" y="164026"/>
                </a:cubicBezTo>
                <a:cubicBezTo>
                  <a:pt x="899984" y="173480"/>
                  <a:pt x="913201" y="191061"/>
                  <a:pt x="928403" y="189376"/>
                </a:cubicBezTo>
                <a:cubicBezTo>
                  <a:pt x="961543" y="190533"/>
                  <a:pt x="955382" y="169666"/>
                  <a:pt x="959021" y="153917"/>
                </a:cubicBezTo>
                <a:cubicBezTo>
                  <a:pt x="992066" y="189943"/>
                  <a:pt x="1053368" y="148031"/>
                  <a:pt x="1111027" y="138584"/>
                </a:cubicBezTo>
                <a:cubicBezTo>
                  <a:pt x="1145385" y="136440"/>
                  <a:pt x="1195305" y="207229"/>
                  <a:pt x="1227103" y="167875"/>
                </a:cubicBezTo>
                <a:cubicBezTo>
                  <a:pt x="1248010" y="176242"/>
                  <a:pt x="1278870" y="138976"/>
                  <a:pt x="1297710" y="170873"/>
                </a:cubicBezTo>
                <a:cubicBezTo>
                  <a:pt x="1350352" y="155650"/>
                  <a:pt x="1367607" y="171168"/>
                  <a:pt x="1413052" y="149589"/>
                </a:cubicBezTo>
                <a:cubicBezTo>
                  <a:pt x="1469974" y="142574"/>
                  <a:pt x="1427686" y="191179"/>
                  <a:pt x="1506277" y="170874"/>
                </a:cubicBezTo>
                <a:cubicBezTo>
                  <a:pt x="1542904" y="181865"/>
                  <a:pt x="1583620" y="186190"/>
                  <a:pt x="1624499" y="183437"/>
                </a:cubicBezTo>
                <a:cubicBezTo>
                  <a:pt x="1626352" y="173292"/>
                  <a:pt x="1645842" y="184613"/>
                  <a:pt x="1653990" y="186254"/>
                </a:cubicBezTo>
                <a:cubicBezTo>
                  <a:pt x="1652338" y="180029"/>
                  <a:pt x="1667910" y="174758"/>
                  <a:pt x="1675154" y="179082"/>
                </a:cubicBezTo>
                <a:cubicBezTo>
                  <a:pt x="1803626" y="184200"/>
                  <a:pt x="1718674" y="135774"/>
                  <a:pt x="1801740" y="160320"/>
                </a:cubicBezTo>
                <a:cubicBezTo>
                  <a:pt x="1852880" y="160711"/>
                  <a:pt x="1832935" y="89126"/>
                  <a:pt x="1892809" y="117150"/>
                </a:cubicBezTo>
                <a:cubicBezTo>
                  <a:pt x="1953632" y="109654"/>
                  <a:pt x="1985421" y="78539"/>
                  <a:pt x="2046786" y="90709"/>
                </a:cubicBezTo>
                <a:cubicBezTo>
                  <a:pt x="2103701" y="83577"/>
                  <a:pt x="2149982" y="66720"/>
                  <a:pt x="2200539" y="69177"/>
                </a:cubicBezTo>
                <a:cubicBezTo>
                  <a:pt x="2217709" y="58197"/>
                  <a:pt x="2235223" y="52567"/>
                  <a:pt x="2256839" y="63635"/>
                </a:cubicBezTo>
                <a:cubicBezTo>
                  <a:pt x="2308895" y="53224"/>
                  <a:pt x="2316542" y="33049"/>
                  <a:pt x="2354406" y="43819"/>
                </a:cubicBezTo>
                <a:cubicBezTo>
                  <a:pt x="2382991" y="-1065"/>
                  <a:pt x="2382377" y="34075"/>
                  <a:pt x="2418731" y="32403"/>
                </a:cubicBezTo>
                <a:cubicBezTo>
                  <a:pt x="2448671" y="33878"/>
                  <a:pt x="2405700" y="57811"/>
                  <a:pt x="2432820" y="54328"/>
                </a:cubicBezTo>
                <a:cubicBezTo>
                  <a:pt x="2457053" y="39206"/>
                  <a:pt x="2468545" y="67978"/>
                  <a:pt x="2492988" y="50574"/>
                </a:cubicBezTo>
                <a:cubicBezTo>
                  <a:pt x="2476164" y="30611"/>
                  <a:pt x="2553060" y="42528"/>
                  <a:pt x="2546652" y="23348"/>
                </a:cubicBezTo>
                <a:cubicBezTo>
                  <a:pt x="2583774" y="44911"/>
                  <a:pt x="2581494" y="9235"/>
                  <a:pt x="2618568" y="10504"/>
                </a:cubicBezTo>
                <a:cubicBezTo>
                  <a:pt x="2638844" y="17357"/>
                  <a:pt x="2650959" y="16720"/>
                  <a:pt x="2661490" y="2573"/>
                </a:cubicBezTo>
                <a:cubicBezTo>
                  <a:pt x="2756076" y="36787"/>
                  <a:pt x="2706264" y="-4399"/>
                  <a:pt x="2782524" y="3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3622"/>
            <a:ext cx="5602759" cy="16960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/>
              <a:t>Report 3: Which distributor carries which wine?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FF93C-A4B6-5848-837E-3D44484304BE}"/>
              </a:ext>
            </a:extLst>
          </p:cNvPr>
          <p:cNvSpPr txBox="1"/>
          <p:nvPr/>
        </p:nvSpPr>
        <p:spPr>
          <a:xfrm>
            <a:off x="1050879" y="2726493"/>
            <a:ext cx="5602757" cy="352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This is first report on the third point of the use case, this prints all the wines sold by registered distributors.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1809" y="583892"/>
            <a:ext cx="4146651" cy="570260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2A49241-8E10-49A1-B30C-2A0230F6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91941" y="255400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839E943-DE86-4FBC-9D81-67C0EC3B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6702" y="1588341"/>
            <a:ext cx="3634596" cy="368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6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ADB6B36-6D23-4279-BF08-86CFF703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EF4CD48-9281-4131-995B-E3B17C854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75548"/>
            <a:ext cx="12192000" cy="4582452"/>
          </a:xfrm>
          <a:custGeom>
            <a:avLst/>
            <a:gdLst>
              <a:gd name="connsiteX0" fmla="*/ 2782524 w 12192000"/>
              <a:gd name="connsiteY0" fmla="*/ 394 h 4582452"/>
              <a:gd name="connsiteX1" fmla="*/ 2999719 w 12192000"/>
              <a:gd name="connsiteY1" fmla="*/ 43075 h 4582452"/>
              <a:gd name="connsiteX2" fmla="*/ 3061656 w 12192000"/>
              <a:gd name="connsiteY2" fmla="*/ 42588 h 4582452"/>
              <a:gd name="connsiteX3" fmla="*/ 3069494 w 12192000"/>
              <a:gd name="connsiteY3" fmla="*/ 35859 h 4582452"/>
              <a:gd name="connsiteX4" fmla="*/ 3159577 w 12192000"/>
              <a:gd name="connsiteY4" fmla="*/ 61160 h 4582452"/>
              <a:gd name="connsiteX5" fmla="*/ 3282600 w 12192000"/>
              <a:gd name="connsiteY5" fmla="*/ 45367 h 4582452"/>
              <a:gd name="connsiteX6" fmla="*/ 3374052 w 12192000"/>
              <a:gd name="connsiteY6" fmla="*/ 24976 h 4582452"/>
              <a:gd name="connsiteX7" fmla="*/ 3378934 w 12192000"/>
              <a:gd name="connsiteY7" fmla="*/ 18137 h 4582452"/>
              <a:gd name="connsiteX8" fmla="*/ 3385889 w 12192000"/>
              <a:gd name="connsiteY8" fmla="*/ 18918 h 4582452"/>
              <a:gd name="connsiteX9" fmla="*/ 3389211 w 12192000"/>
              <a:gd name="connsiteY9" fmla="*/ 25828 h 4582452"/>
              <a:gd name="connsiteX10" fmla="*/ 3444184 w 12192000"/>
              <a:gd name="connsiteY10" fmla="*/ 26511 h 4582452"/>
              <a:gd name="connsiteX11" fmla="*/ 3454999 w 12192000"/>
              <a:gd name="connsiteY11" fmla="*/ 14134 h 4582452"/>
              <a:gd name="connsiteX12" fmla="*/ 3453466 w 12192000"/>
              <a:gd name="connsiteY12" fmla="*/ 7930 h 4582452"/>
              <a:gd name="connsiteX13" fmla="*/ 3463009 w 12192000"/>
              <a:gd name="connsiteY13" fmla="*/ 7487 h 4582452"/>
              <a:gd name="connsiteX14" fmla="*/ 3467018 w 12192000"/>
              <a:gd name="connsiteY14" fmla="*/ 6782 h 4582452"/>
              <a:gd name="connsiteX15" fmla="*/ 3478045 w 12192000"/>
              <a:gd name="connsiteY15" fmla="*/ 10611 h 4582452"/>
              <a:gd name="connsiteX16" fmla="*/ 3506989 w 12192000"/>
              <a:gd name="connsiteY16" fmla="*/ 5372 h 4582452"/>
              <a:gd name="connsiteX17" fmla="*/ 3521969 w 12192000"/>
              <a:gd name="connsiteY17" fmla="*/ 11906 h 4582452"/>
              <a:gd name="connsiteX18" fmla="*/ 3569519 w 12192000"/>
              <a:gd name="connsiteY18" fmla="*/ 41509 h 4582452"/>
              <a:gd name="connsiteX19" fmla="*/ 3638316 w 12192000"/>
              <a:gd name="connsiteY19" fmla="*/ 57654 h 4582452"/>
              <a:gd name="connsiteX20" fmla="*/ 3679320 w 12192000"/>
              <a:gd name="connsiteY20" fmla="*/ 67554 h 4582452"/>
              <a:gd name="connsiteX21" fmla="*/ 3799276 w 12192000"/>
              <a:gd name="connsiteY21" fmla="*/ 75386 h 4582452"/>
              <a:gd name="connsiteX22" fmla="*/ 4024540 w 12192000"/>
              <a:gd name="connsiteY22" fmla="*/ 43084 h 4582452"/>
              <a:gd name="connsiteX23" fmla="*/ 4086060 w 12192000"/>
              <a:gd name="connsiteY23" fmla="*/ 46467 h 4582452"/>
              <a:gd name="connsiteX24" fmla="*/ 4092413 w 12192000"/>
              <a:gd name="connsiteY24" fmla="*/ 53530 h 4582452"/>
              <a:gd name="connsiteX25" fmla="*/ 4187473 w 12192000"/>
              <a:gd name="connsiteY25" fmla="*/ 32571 h 4582452"/>
              <a:gd name="connsiteX26" fmla="*/ 4306487 w 12192000"/>
              <a:gd name="connsiteY26" fmla="*/ 54042 h 4582452"/>
              <a:gd name="connsiteX27" fmla="*/ 4393102 w 12192000"/>
              <a:gd name="connsiteY27" fmla="*/ 78610 h 4582452"/>
              <a:gd name="connsiteX28" fmla="*/ 4443041 w 12192000"/>
              <a:gd name="connsiteY28" fmla="*/ 88772 h 4582452"/>
              <a:gd name="connsiteX29" fmla="*/ 4477856 w 12192000"/>
              <a:gd name="connsiteY29" fmla="*/ 100175 h 4582452"/>
              <a:gd name="connsiteX30" fmla="*/ 4574677 w 12192000"/>
              <a:gd name="connsiteY30" fmla="*/ 107631 h 4582452"/>
              <a:gd name="connsiteX31" fmla="*/ 4738595 w 12192000"/>
              <a:gd name="connsiteY31" fmla="*/ 110972 h 4582452"/>
              <a:gd name="connsiteX32" fmla="*/ 4772623 w 12192000"/>
              <a:gd name="connsiteY32" fmla="*/ 113689 h 4582452"/>
              <a:gd name="connsiteX33" fmla="*/ 4798437 w 12192000"/>
              <a:gd name="connsiteY33" fmla="*/ 123987 h 4582452"/>
              <a:gd name="connsiteX34" fmla="*/ 4801426 w 12192000"/>
              <a:gd name="connsiteY34" fmla="*/ 133319 h 4582452"/>
              <a:gd name="connsiteX35" fmla="*/ 4819592 w 12192000"/>
              <a:gd name="connsiteY35" fmla="*/ 136092 h 4582452"/>
              <a:gd name="connsiteX36" fmla="*/ 4823704 w 12192000"/>
              <a:gd name="connsiteY36" fmla="*/ 138493 h 4582452"/>
              <a:gd name="connsiteX37" fmla="*/ 4825195 w 12192000"/>
              <a:gd name="connsiteY37" fmla="*/ 139235 h 4582452"/>
              <a:gd name="connsiteX38" fmla="*/ 4855377 w 12192000"/>
              <a:gd name="connsiteY38" fmla="*/ 139933 h 4582452"/>
              <a:gd name="connsiteX39" fmla="*/ 4864981 w 12192000"/>
              <a:gd name="connsiteY39" fmla="*/ 136638 h 4582452"/>
              <a:gd name="connsiteX40" fmla="*/ 4869194 w 12192000"/>
              <a:gd name="connsiteY40" fmla="*/ 137485 h 4582452"/>
              <a:gd name="connsiteX41" fmla="*/ 4899129 w 12192000"/>
              <a:gd name="connsiteY41" fmla="*/ 128724 h 4582452"/>
              <a:gd name="connsiteX42" fmla="*/ 4979727 w 12192000"/>
              <a:gd name="connsiteY42" fmla="*/ 116438 h 4582452"/>
              <a:gd name="connsiteX43" fmla="*/ 5090538 w 12192000"/>
              <a:gd name="connsiteY43" fmla="*/ 128083 h 4582452"/>
              <a:gd name="connsiteX44" fmla="*/ 5199199 w 12192000"/>
              <a:gd name="connsiteY44" fmla="*/ 106367 h 4582452"/>
              <a:gd name="connsiteX45" fmla="*/ 5239862 w 12192000"/>
              <a:gd name="connsiteY45" fmla="*/ 131030 h 4582452"/>
              <a:gd name="connsiteX46" fmla="*/ 5405165 w 12192000"/>
              <a:gd name="connsiteY46" fmla="*/ 107263 h 4582452"/>
              <a:gd name="connsiteX47" fmla="*/ 5973027 w 12192000"/>
              <a:gd name="connsiteY47" fmla="*/ 14505 h 4582452"/>
              <a:gd name="connsiteX48" fmla="*/ 6243587 w 12192000"/>
              <a:gd name="connsiteY48" fmla="*/ 20308 h 4582452"/>
              <a:gd name="connsiteX49" fmla="*/ 6333684 w 12192000"/>
              <a:gd name="connsiteY49" fmla="*/ 26092 h 4582452"/>
              <a:gd name="connsiteX50" fmla="*/ 6524594 w 12192000"/>
              <a:gd name="connsiteY50" fmla="*/ 62443 h 4582452"/>
              <a:gd name="connsiteX51" fmla="*/ 6701993 w 12192000"/>
              <a:gd name="connsiteY51" fmla="*/ 51745 h 4582452"/>
              <a:gd name="connsiteX52" fmla="*/ 6957361 w 12192000"/>
              <a:gd name="connsiteY52" fmla="*/ 97339 h 4582452"/>
              <a:gd name="connsiteX53" fmla="*/ 7268413 w 12192000"/>
              <a:gd name="connsiteY53" fmla="*/ 175925 h 4582452"/>
              <a:gd name="connsiteX54" fmla="*/ 8385054 w 12192000"/>
              <a:gd name="connsiteY54" fmla="*/ 133195 h 4582452"/>
              <a:gd name="connsiteX55" fmla="*/ 8584350 w 12192000"/>
              <a:gd name="connsiteY55" fmla="*/ 172955 h 4582452"/>
              <a:gd name="connsiteX56" fmla="*/ 8684341 w 12192000"/>
              <a:gd name="connsiteY56" fmla="*/ 199587 h 4582452"/>
              <a:gd name="connsiteX57" fmla="*/ 9008600 w 12192000"/>
              <a:gd name="connsiteY57" fmla="*/ 334202 h 4582452"/>
              <a:gd name="connsiteX58" fmla="*/ 9106061 w 12192000"/>
              <a:gd name="connsiteY58" fmla="*/ 332620 h 4582452"/>
              <a:gd name="connsiteX59" fmla="*/ 9950477 w 12192000"/>
              <a:gd name="connsiteY59" fmla="*/ 794954 h 4582452"/>
              <a:gd name="connsiteX60" fmla="*/ 11109679 w 12192000"/>
              <a:gd name="connsiteY60" fmla="*/ 1202887 h 4582452"/>
              <a:gd name="connsiteX61" fmla="*/ 11327194 w 12192000"/>
              <a:gd name="connsiteY61" fmla="*/ 1329149 h 4582452"/>
              <a:gd name="connsiteX62" fmla="*/ 11490981 w 12192000"/>
              <a:gd name="connsiteY62" fmla="*/ 1367364 h 4582452"/>
              <a:gd name="connsiteX63" fmla="*/ 11656589 w 12192000"/>
              <a:gd name="connsiteY63" fmla="*/ 1459110 h 4582452"/>
              <a:gd name="connsiteX64" fmla="*/ 11762730 w 12192000"/>
              <a:gd name="connsiteY64" fmla="*/ 1484877 h 4582452"/>
              <a:gd name="connsiteX65" fmla="*/ 11907234 w 12192000"/>
              <a:gd name="connsiteY65" fmla="*/ 1475186 h 4582452"/>
              <a:gd name="connsiteX66" fmla="*/ 12097301 w 12192000"/>
              <a:gd name="connsiteY66" fmla="*/ 1446454 h 4582452"/>
              <a:gd name="connsiteX67" fmla="*/ 12168592 w 12192000"/>
              <a:gd name="connsiteY67" fmla="*/ 1434583 h 4582452"/>
              <a:gd name="connsiteX68" fmla="*/ 12192000 w 12192000"/>
              <a:gd name="connsiteY68" fmla="*/ 1428254 h 4582452"/>
              <a:gd name="connsiteX69" fmla="*/ 12192000 w 12192000"/>
              <a:gd name="connsiteY69" fmla="*/ 4582452 h 4582452"/>
              <a:gd name="connsiteX70" fmla="*/ 0 w 12192000"/>
              <a:gd name="connsiteY70" fmla="*/ 4582452 h 4582452"/>
              <a:gd name="connsiteX71" fmla="*/ 0 w 12192000"/>
              <a:gd name="connsiteY71" fmla="*/ 502249 h 4582452"/>
              <a:gd name="connsiteX72" fmla="*/ 26658 w 12192000"/>
              <a:gd name="connsiteY72" fmla="*/ 498850 h 4582452"/>
              <a:gd name="connsiteX73" fmla="*/ 117228 w 12192000"/>
              <a:gd name="connsiteY73" fmla="*/ 490270 h 4582452"/>
              <a:gd name="connsiteX74" fmla="*/ 197716 w 12192000"/>
              <a:gd name="connsiteY74" fmla="*/ 414976 h 4582452"/>
              <a:gd name="connsiteX75" fmla="*/ 287300 w 12192000"/>
              <a:gd name="connsiteY75" fmla="*/ 332486 h 4582452"/>
              <a:gd name="connsiteX76" fmla="*/ 442569 w 12192000"/>
              <a:gd name="connsiteY76" fmla="*/ 268508 h 4582452"/>
              <a:gd name="connsiteX77" fmla="*/ 632547 w 12192000"/>
              <a:gd name="connsiteY77" fmla="*/ 181204 h 4582452"/>
              <a:gd name="connsiteX78" fmla="*/ 735335 w 12192000"/>
              <a:gd name="connsiteY78" fmla="*/ 132652 h 4582452"/>
              <a:gd name="connsiteX79" fmla="*/ 867806 w 12192000"/>
              <a:gd name="connsiteY79" fmla="*/ 164026 h 4582452"/>
              <a:gd name="connsiteX80" fmla="*/ 928403 w 12192000"/>
              <a:gd name="connsiteY80" fmla="*/ 189376 h 4582452"/>
              <a:gd name="connsiteX81" fmla="*/ 959021 w 12192000"/>
              <a:gd name="connsiteY81" fmla="*/ 153917 h 4582452"/>
              <a:gd name="connsiteX82" fmla="*/ 1111027 w 12192000"/>
              <a:gd name="connsiteY82" fmla="*/ 138584 h 4582452"/>
              <a:gd name="connsiteX83" fmla="*/ 1227103 w 12192000"/>
              <a:gd name="connsiteY83" fmla="*/ 167875 h 4582452"/>
              <a:gd name="connsiteX84" fmla="*/ 1297710 w 12192000"/>
              <a:gd name="connsiteY84" fmla="*/ 170873 h 4582452"/>
              <a:gd name="connsiteX85" fmla="*/ 1413052 w 12192000"/>
              <a:gd name="connsiteY85" fmla="*/ 149589 h 4582452"/>
              <a:gd name="connsiteX86" fmla="*/ 1506277 w 12192000"/>
              <a:gd name="connsiteY86" fmla="*/ 170874 h 4582452"/>
              <a:gd name="connsiteX87" fmla="*/ 1624499 w 12192000"/>
              <a:gd name="connsiteY87" fmla="*/ 183437 h 4582452"/>
              <a:gd name="connsiteX88" fmla="*/ 1653990 w 12192000"/>
              <a:gd name="connsiteY88" fmla="*/ 186254 h 4582452"/>
              <a:gd name="connsiteX89" fmla="*/ 1675154 w 12192000"/>
              <a:gd name="connsiteY89" fmla="*/ 179082 h 4582452"/>
              <a:gd name="connsiteX90" fmla="*/ 1801740 w 12192000"/>
              <a:gd name="connsiteY90" fmla="*/ 160320 h 4582452"/>
              <a:gd name="connsiteX91" fmla="*/ 1892809 w 12192000"/>
              <a:gd name="connsiteY91" fmla="*/ 117150 h 4582452"/>
              <a:gd name="connsiteX92" fmla="*/ 2046786 w 12192000"/>
              <a:gd name="connsiteY92" fmla="*/ 90709 h 4582452"/>
              <a:gd name="connsiteX93" fmla="*/ 2200539 w 12192000"/>
              <a:gd name="connsiteY93" fmla="*/ 69177 h 4582452"/>
              <a:gd name="connsiteX94" fmla="*/ 2256839 w 12192000"/>
              <a:gd name="connsiteY94" fmla="*/ 63635 h 4582452"/>
              <a:gd name="connsiteX95" fmla="*/ 2354406 w 12192000"/>
              <a:gd name="connsiteY95" fmla="*/ 43819 h 4582452"/>
              <a:gd name="connsiteX96" fmla="*/ 2418731 w 12192000"/>
              <a:gd name="connsiteY96" fmla="*/ 32403 h 4582452"/>
              <a:gd name="connsiteX97" fmla="*/ 2432820 w 12192000"/>
              <a:gd name="connsiteY97" fmla="*/ 54328 h 4582452"/>
              <a:gd name="connsiteX98" fmla="*/ 2492988 w 12192000"/>
              <a:gd name="connsiteY98" fmla="*/ 50574 h 4582452"/>
              <a:gd name="connsiteX99" fmla="*/ 2546652 w 12192000"/>
              <a:gd name="connsiteY99" fmla="*/ 23348 h 4582452"/>
              <a:gd name="connsiteX100" fmla="*/ 2618568 w 12192000"/>
              <a:gd name="connsiteY100" fmla="*/ 10504 h 4582452"/>
              <a:gd name="connsiteX101" fmla="*/ 2661490 w 12192000"/>
              <a:gd name="connsiteY101" fmla="*/ 2573 h 4582452"/>
              <a:gd name="connsiteX102" fmla="*/ 2782524 w 12192000"/>
              <a:gd name="connsiteY102" fmla="*/ 394 h 458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192000" h="4582452">
                <a:moveTo>
                  <a:pt x="2782524" y="394"/>
                </a:moveTo>
                <a:cubicBezTo>
                  <a:pt x="2849861" y="8132"/>
                  <a:pt x="2921827" y="7224"/>
                  <a:pt x="2999719" y="43075"/>
                </a:cubicBezTo>
                <a:cubicBezTo>
                  <a:pt x="3016159" y="54416"/>
                  <a:pt x="3043891" y="54196"/>
                  <a:pt x="3061656" y="42588"/>
                </a:cubicBezTo>
                <a:cubicBezTo>
                  <a:pt x="3064714" y="40590"/>
                  <a:pt x="3067354" y="38323"/>
                  <a:pt x="3069494" y="35859"/>
                </a:cubicBezTo>
                <a:cubicBezTo>
                  <a:pt x="3118202" y="62547"/>
                  <a:pt x="3134369" y="41482"/>
                  <a:pt x="3159577" y="61160"/>
                </a:cubicBezTo>
                <a:cubicBezTo>
                  <a:pt x="3220950" y="59479"/>
                  <a:pt x="3259526" y="28301"/>
                  <a:pt x="3282600" y="45367"/>
                </a:cubicBezTo>
                <a:cubicBezTo>
                  <a:pt x="3311832" y="38528"/>
                  <a:pt x="3343982" y="7511"/>
                  <a:pt x="3374052" y="24976"/>
                </a:cubicBezTo>
                <a:cubicBezTo>
                  <a:pt x="3373225" y="20402"/>
                  <a:pt x="3375240" y="18558"/>
                  <a:pt x="3378934" y="18137"/>
                </a:cubicBezTo>
                <a:lnTo>
                  <a:pt x="3385889" y="18918"/>
                </a:lnTo>
                <a:lnTo>
                  <a:pt x="3389211" y="25828"/>
                </a:lnTo>
                <a:cubicBezTo>
                  <a:pt x="3403626" y="49991"/>
                  <a:pt x="3412849" y="23568"/>
                  <a:pt x="3444184" y="26511"/>
                </a:cubicBezTo>
                <a:cubicBezTo>
                  <a:pt x="3459237" y="26479"/>
                  <a:pt x="3457360" y="20006"/>
                  <a:pt x="3454999" y="14134"/>
                </a:cubicBezTo>
                <a:cubicBezTo>
                  <a:pt x="3454488" y="12066"/>
                  <a:pt x="3453976" y="9998"/>
                  <a:pt x="3453466" y="7930"/>
                </a:cubicBezTo>
                <a:lnTo>
                  <a:pt x="3463009" y="7487"/>
                </a:lnTo>
                <a:lnTo>
                  <a:pt x="3467018" y="6782"/>
                </a:lnTo>
                <a:lnTo>
                  <a:pt x="3478045" y="10611"/>
                </a:lnTo>
                <a:cubicBezTo>
                  <a:pt x="3487858" y="10471"/>
                  <a:pt x="3497247" y="4941"/>
                  <a:pt x="3506989" y="5372"/>
                </a:cubicBezTo>
                <a:cubicBezTo>
                  <a:pt x="3511861" y="5586"/>
                  <a:pt x="3516822" y="7292"/>
                  <a:pt x="3521969" y="11906"/>
                </a:cubicBezTo>
                <a:cubicBezTo>
                  <a:pt x="3500944" y="30982"/>
                  <a:pt x="3580010" y="22724"/>
                  <a:pt x="3569519" y="41509"/>
                </a:cubicBezTo>
                <a:cubicBezTo>
                  <a:pt x="3611081" y="21792"/>
                  <a:pt x="3601156" y="57180"/>
                  <a:pt x="3638316" y="57654"/>
                </a:cubicBezTo>
                <a:cubicBezTo>
                  <a:pt x="3659961" y="51783"/>
                  <a:pt x="3671878" y="52983"/>
                  <a:pt x="3679320" y="67554"/>
                </a:cubicBezTo>
                <a:cubicBezTo>
                  <a:pt x="3780774" y="37937"/>
                  <a:pt x="3722369" y="76585"/>
                  <a:pt x="3799276" y="75386"/>
                </a:cubicBezTo>
                <a:cubicBezTo>
                  <a:pt x="3867935" y="70837"/>
                  <a:pt x="3939343" y="75109"/>
                  <a:pt x="4024540" y="43084"/>
                </a:cubicBezTo>
                <a:cubicBezTo>
                  <a:pt x="4043330" y="32570"/>
                  <a:pt x="4070875" y="34086"/>
                  <a:pt x="4086060" y="46467"/>
                </a:cubicBezTo>
                <a:cubicBezTo>
                  <a:pt x="4088674" y="48598"/>
                  <a:pt x="4090814" y="50977"/>
                  <a:pt x="4092413" y="53530"/>
                </a:cubicBezTo>
                <a:cubicBezTo>
                  <a:pt x="4146606" y="29255"/>
                  <a:pt x="4158169" y="50970"/>
                  <a:pt x="4187473" y="32571"/>
                </a:cubicBezTo>
                <a:cubicBezTo>
                  <a:pt x="4248175" y="37116"/>
                  <a:pt x="4279868" y="69943"/>
                  <a:pt x="4306487" y="54042"/>
                </a:cubicBezTo>
                <a:cubicBezTo>
                  <a:pt x="4334104" y="62215"/>
                  <a:pt x="4359433" y="94581"/>
                  <a:pt x="4393102" y="78610"/>
                </a:cubicBezTo>
                <a:cubicBezTo>
                  <a:pt x="4385877" y="96663"/>
                  <a:pt x="4433316" y="73341"/>
                  <a:pt x="4443041" y="88772"/>
                </a:cubicBezTo>
                <a:cubicBezTo>
                  <a:pt x="4448819" y="101575"/>
                  <a:pt x="4464559" y="97484"/>
                  <a:pt x="4477856" y="100175"/>
                </a:cubicBezTo>
                <a:cubicBezTo>
                  <a:pt x="4489623" y="112184"/>
                  <a:pt x="4553764" y="113460"/>
                  <a:pt x="4574677" y="107631"/>
                </a:cubicBezTo>
                <a:cubicBezTo>
                  <a:pt x="4631799" y="83193"/>
                  <a:pt x="4692609" y="129103"/>
                  <a:pt x="4738595" y="110972"/>
                </a:cubicBezTo>
                <a:cubicBezTo>
                  <a:pt x="4751486" y="109970"/>
                  <a:pt x="4762630" y="111152"/>
                  <a:pt x="4772623" y="113689"/>
                </a:cubicBezTo>
                <a:lnTo>
                  <a:pt x="4798437" y="123987"/>
                </a:lnTo>
                <a:lnTo>
                  <a:pt x="4801426" y="133319"/>
                </a:lnTo>
                <a:lnTo>
                  <a:pt x="4819592" y="136092"/>
                </a:lnTo>
                <a:lnTo>
                  <a:pt x="4823704" y="138493"/>
                </a:lnTo>
                <a:lnTo>
                  <a:pt x="4825195" y="139235"/>
                </a:lnTo>
                <a:lnTo>
                  <a:pt x="4855377" y="139933"/>
                </a:lnTo>
                <a:lnTo>
                  <a:pt x="4864981" y="136638"/>
                </a:lnTo>
                <a:lnTo>
                  <a:pt x="4869194" y="137485"/>
                </a:lnTo>
                <a:lnTo>
                  <a:pt x="4899129" y="128724"/>
                </a:lnTo>
                <a:cubicBezTo>
                  <a:pt x="4925366" y="119718"/>
                  <a:pt x="4952397" y="110410"/>
                  <a:pt x="4979727" y="116438"/>
                </a:cubicBezTo>
                <a:lnTo>
                  <a:pt x="5090538" y="128083"/>
                </a:lnTo>
                <a:cubicBezTo>
                  <a:pt x="5091044" y="127833"/>
                  <a:pt x="5198695" y="106616"/>
                  <a:pt x="5199199" y="106367"/>
                </a:cubicBezTo>
                <a:cubicBezTo>
                  <a:pt x="5208231" y="105810"/>
                  <a:pt x="5223768" y="127168"/>
                  <a:pt x="5239862" y="131030"/>
                </a:cubicBezTo>
                <a:lnTo>
                  <a:pt x="5405165" y="107263"/>
                </a:lnTo>
                <a:cubicBezTo>
                  <a:pt x="5535422" y="88884"/>
                  <a:pt x="5767648" y="35344"/>
                  <a:pt x="5973027" y="14505"/>
                </a:cubicBezTo>
                <a:cubicBezTo>
                  <a:pt x="6149187" y="10405"/>
                  <a:pt x="6095956" y="65577"/>
                  <a:pt x="6243587" y="20308"/>
                </a:cubicBezTo>
                <a:cubicBezTo>
                  <a:pt x="6251541" y="17483"/>
                  <a:pt x="6316307" y="24479"/>
                  <a:pt x="6333684" y="26092"/>
                </a:cubicBezTo>
                <a:cubicBezTo>
                  <a:pt x="6455330" y="37381"/>
                  <a:pt x="6480371" y="34647"/>
                  <a:pt x="6524594" y="62443"/>
                </a:cubicBezTo>
                <a:cubicBezTo>
                  <a:pt x="6703626" y="57298"/>
                  <a:pt x="6501799" y="46780"/>
                  <a:pt x="6701993" y="51745"/>
                </a:cubicBezTo>
                <a:cubicBezTo>
                  <a:pt x="6785735" y="112479"/>
                  <a:pt x="6849632" y="85702"/>
                  <a:pt x="6957361" y="97339"/>
                </a:cubicBezTo>
                <a:cubicBezTo>
                  <a:pt x="7077727" y="97171"/>
                  <a:pt x="7161639" y="169735"/>
                  <a:pt x="7268413" y="175925"/>
                </a:cubicBezTo>
                <a:cubicBezTo>
                  <a:pt x="7315714" y="184495"/>
                  <a:pt x="8335549" y="125386"/>
                  <a:pt x="8385054" y="133195"/>
                </a:cubicBezTo>
                <a:lnTo>
                  <a:pt x="8584350" y="172955"/>
                </a:lnTo>
                <a:lnTo>
                  <a:pt x="8684341" y="199587"/>
                </a:lnTo>
                <a:cubicBezTo>
                  <a:pt x="8755050" y="226462"/>
                  <a:pt x="8938313" y="312030"/>
                  <a:pt x="9008600" y="334202"/>
                </a:cubicBezTo>
                <a:cubicBezTo>
                  <a:pt x="9019984" y="330076"/>
                  <a:pt x="9096828" y="338089"/>
                  <a:pt x="9106061" y="332620"/>
                </a:cubicBezTo>
                <a:cubicBezTo>
                  <a:pt x="9263041" y="409410"/>
                  <a:pt x="9721812" y="681736"/>
                  <a:pt x="9950477" y="794954"/>
                </a:cubicBezTo>
                <a:cubicBezTo>
                  <a:pt x="10099279" y="799039"/>
                  <a:pt x="11075919" y="1215896"/>
                  <a:pt x="11109679" y="1202887"/>
                </a:cubicBezTo>
                <a:cubicBezTo>
                  <a:pt x="11253855" y="1312360"/>
                  <a:pt x="11263644" y="1301737"/>
                  <a:pt x="11327194" y="1329149"/>
                </a:cubicBezTo>
                <a:cubicBezTo>
                  <a:pt x="11390743" y="1356562"/>
                  <a:pt x="11429961" y="1342032"/>
                  <a:pt x="11490981" y="1367364"/>
                </a:cubicBezTo>
                <a:cubicBezTo>
                  <a:pt x="11552001" y="1392696"/>
                  <a:pt x="11585592" y="1433403"/>
                  <a:pt x="11656589" y="1459110"/>
                </a:cubicBezTo>
                <a:cubicBezTo>
                  <a:pt x="11672385" y="1460354"/>
                  <a:pt x="11746935" y="1483632"/>
                  <a:pt x="11762730" y="1484877"/>
                </a:cubicBezTo>
                <a:lnTo>
                  <a:pt x="11907234" y="1475186"/>
                </a:lnTo>
                <a:cubicBezTo>
                  <a:pt x="11928018" y="1493892"/>
                  <a:pt x="12059326" y="1426351"/>
                  <a:pt x="12097301" y="1446454"/>
                </a:cubicBezTo>
                <a:cubicBezTo>
                  <a:pt x="12130425" y="1440491"/>
                  <a:pt x="12152650" y="1437305"/>
                  <a:pt x="12168592" y="1434583"/>
                </a:cubicBezTo>
                <a:lnTo>
                  <a:pt x="12192000" y="1428254"/>
                </a:lnTo>
                <a:lnTo>
                  <a:pt x="12192000" y="4582452"/>
                </a:lnTo>
                <a:lnTo>
                  <a:pt x="0" y="4582452"/>
                </a:lnTo>
                <a:lnTo>
                  <a:pt x="0" y="502249"/>
                </a:lnTo>
                <a:lnTo>
                  <a:pt x="26658" y="498850"/>
                </a:lnTo>
                <a:cubicBezTo>
                  <a:pt x="53543" y="495845"/>
                  <a:pt x="83450" y="492951"/>
                  <a:pt x="117228" y="490270"/>
                </a:cubicBezTo>
                <a:cubicBezTo>
                  <a:pt x="156589" y="507996"/>
                  <a:pt x="88161" y="422256"/>
                  <a:pt x="197716" y="414976"/>
                </a:cubicBezTo>
                <a:lnTo>
                  <a:pt x="287300" y="332486"/>
                </a:lnTo>
                <a:lnTo>
                  <a:pt x="442569" y="268508"/>
                </a:lnTo>
                <a:cubicBezTo>
                  <a:pt x="497662" y="243295"/>
                  <a:pt x="582529" y="197726"/>
                  <a:pt x="632547" y="181204"/>
                </a:cubicBezTo>
                <a:cubicBezTo>
                  <a:pt x="634349" y="209388"/>
                  <a:pt x="721914" y="107222"/>
                  <a:pt x="735335" y="132652"/>
                </a:cubicBezTo>
                <a:cubicBezTo>
                  <a:pt x="732464" y="177245"/>
                  <a:pt x="825860" y="150882"/>
                  <a:pt x="867806" y="164026"/>
                </a:cubicBezTo>
                <a:cubicBezTo>
                  <a:pt x="899984" y="173480"/>
                  <a:pt x="913201" y="191061"/>
                  <a:pt x="928403" y="189376"/>
                </a:cubicBezTo>
                <a:cubicBezTo>
                  <a:pt x="961543" y="190533"/>
                  <a:pt x="955382" y="169666"/>
                  <a:pt x="959021" y="153917"/>
                </a:cubicBezTo>
                <a:cubicBezTo>
                  <a:pt x="992066" y="189943"/>
                  <a:pt x="1053368" y="148031"/>
                  <a:pt x="1111027" y="138584"/>
                </a:cubicBezTo>
                <a:cubicBezTo>
                  <a:pt x="1145385" y="136440"/>
                  <a:pt x="1195305" y="207229"/>
                  <a:pt x="1227103" y="167875"/>
                </a:cubicBezTo>
                <a:cubicBezTo>
                  <a:pt x="1248010" y="176242"/>
                  <a:pt x="1278870" y="138976"/>
                  <a:pt x="1297710" y="170873"/>
                </a:cubicBezTo>
                <a:cubicBezTo>
                  <a:pt x="1350352" y="155650"/>
                  <a:pt x="1367607" y="171168"/>
                  <a:pt x="1413052" y="149589"/>
                </a:cubicBezTo>
                <a:cubicBezTo>
                  <a:pt x="1469974" y="142574"/>
                  <a:pt x="1427686" y="191179"/>
                  <a:pt x="1506277" y="170874"/>
                </a:cubicBezTo>
                <a:cubicBezTo>
                  <a:pt x="1542904" y="181865"/>
                  <a:pt x="1583620" y="186190"/>
                  <a:pt x="1624499" y="183437"/>
                </a:cubicBezTo>
                <a:cubicBezTo>
                  <a:pt x="1626352" y="173292"/>
                  <a:pt x="1645842" y="184613"/>
                  <a:pt x="1653990" y="186254"/>
                </a:cubicBezTo>
                <a:cubicBezTo>
                  <a:pt x="1652338" y="180029"/>
                  <a:pt x="1667910" y="174758"/>
                  <a:pt x="1675154" y="179082"/>
                </a:cubicBezTo>
                <a:cubicBezTo>
                  <a:pt x="1803626" y="184200"/>
                  <a:pt x="1718674" y="135774"/>
                  <a:pt x="1801740" y="160320"/>
                </a:cubicBezTo>
                <a:cubicBezTo>
                  <a:pt x="1852880" y="160711"/>
                  <a:pt x="1832935" y="89126"/>
                  <a:pt x="1892809" y="117150"/>
                </a:cubicBezTo>
                <a:cubicBezTo>
                  <a:pt x="1953632" y="109654"/>
                  <a:pt x="1985421" y="78539"/>
                  <a:pt x="2046786" y="90709"/>
                </a:cubicBezTo>
                <a:cubicBezTo>
                  <a:pt x="2103701" y="83577"/>
                  <a:pt x="2149982" y="66720"/>
                  <a:pt x="2200539" y="69177"/>
                </a:cubicBezTo>
                <a:cubicBezTo>
                  <a:pt x="2217709" y="58197"/>
                  <a:pt x="2235223" y="52567"/>
                  <a:pt x="2256839" y="63635"/>
                </a:cubicBezTo>
                <a:cubicBezTo>
                  <a:pt x="2308895" y="53224"/>
                  <a:pt x="2316542" y="33049"/>
                  <a:pt x="2354406" y="43819"/>
                </a:cubicBezTo>
                <a:cubicBezTo>
                  <a:pt x="2382991" y="-1065"/>
                  <a:pt x="2382377" y="34075"/>
                  <a:pt x="2418731" y="32403"/>
                </a:cubicBezTo>
                <a:cubicBezTo>
                  <a:pt x="2448671" y="33878"/>
                  <a:pt x="2405700" y="57811"/>
                  <a:pt x="2432820" y="54328"/>
                </a:cubicBezTo>
                <a:cubicBezTo>
                  <a:pt x="2457053" y="39206"/>
                  <a:pt x="2468545" y="67978"/>
                  <a:pt x="2492988" y="50574"/>
                </a:cubicBezTo>
                <a:cubicBezTo>
                  <a:pt x="2476164" y="30611"/>
                  <a:pt x="2553060" y="42528"/>
                  <a:pt x="2546652" y="23348"/>
                </a:cubicBezTo>
                <a:cubicBezTo>
                  <a:pt x="2583774" y="44911"/>
                  <a:pt x="2581494" y="9235"/>
                  <a:pt x="2618568" y="10504"/>
                </a:cubicBezTo>
                <a:cubicBezTo>
                  <a:pt x="2638844" y="17357"/>
                  <a:pt x="2650959" y="16720"/>
                  <a:pt x="2661490" y="2573"/>
                </a:cubicBezTo>
                <a:cubicBezTo>
                  <a:pt x="2756076" y="36787"/>
                  <a:pt x="2706264" y="-4399"/>
                  <a:pt x="2782524" y="3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3622"/>
            <a:ext cx="5602759" cy="16960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Report 3: Product Sales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FF93C-A4B6-5848-837E-3D44484304BE}"/>
              </a:ext>
            </a:extLst>
          </p:cNvPr>
          <p:cNvSpPr txBox="1"/>
          <p:nvPr/>
        </p:nvSpPr>
        <p:spPr>
          <a:xfrm>
            <a:off x="1050879" y="2726493"/>
            <a:ext cx="5602757" cy="352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This report shows sales of every product, this can be used to find out which product is doing good and which product requires focus.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1809" y="583892"/>
            <a:ext cx="4146651" cy="570260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F2A49241-8E10-49A1-B30C-2A0230F6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91941" y="255400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50389BF-1056-EA48-977C-07926A0EF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6702" y="1161691"/>
            <a:ext cx="3634596" cy="45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6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Team Intro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ADB6B36-6D23-4279-BF08-86CFF703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F4CD48-9281-4131-995B-E3B17C854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75548"/>
            <a:ext cx="12192000" cy="4582452"/>
          </a:xfrm>
          <a:custGeom>
            <a:avLst/>
            <a:gdLst>
              <a:gd name="connsiteX0" fmla="*/ 2782524 w 12192000"/>
              <a:gd name="connsiteY0" fmla="*/ 394 h 4582452"/>
              <a:gd name="connsiteX1" fmla="*/ 2999719 w 12192000"/>
              <a:gd name="connsiteY1" fmla="*/ 43075 h 4582452"/>
              <a:gd name="connsiteX2" fmla="*/ 3061656 w 12192000"/>
              <a:gd name="connsiteY2" fmla="*/ 42588 h 4582452"/>
              <a:gd name="connsiteX3" fmla="*/ 3069494 w 12192000"/>
              <a:gd name="connsiteY3" fmla="*/ 35859 h 4582452"/>
              <a:gd name="connsiteX4" fmla="*/ 3159577 w 12192000"/>
              <a:gd name="connsiteY4" fmla="*/ 61160 h 4582452"/>
              <a:gd name="connsiteX5" fmla="*/ 3282600 w 12192000"/>
              <a:gd name="connsiteY5" fmla="*/ 45367 h 4582452"/>
              <a:gd name="connsiteX6" fmla="*/ 3374052 w 12192000"/>
              <a:gd name="connsiteY6" fmla="*/ 24976 h 4582452"/>
              <a:gd name="connsiteX7" fmla="*/ 3378934 w 12192000"/>
              <a:gd name="connsiteY7" fmla="*/ 18137 h 4582452"/>
              <a:gd name="connsiteX8" fmla="*/ 3385889 w 12192000"/>
              <a:gd name="connsiteY8" fmla="*/ 18918 h 4582452"/>
              <a:gd name="connsiteX9" fmla="*/ 3389211 w 12192000"/>
              <a:gd name="connsiteY9" fmla="*/ 25828 h 4582452"/>
              <a:gd name="connsiteX10" fmla="*/ 3444184 w 12192000"/>
              <a:gd name="connsiteY10" fmla="*/ 26511 h 4582452"/>
              <a:gd name="connsiteX11" fmla="*/ 3454999 w 12192000"/>
              <a:gd name="connsiteY11" fmla="*/ 14134 h 4582452"/>
              <a:gd name="connsiteX12" fmla="*/ 3453466 w 12192000"/>
              <a:gd name="connsiteY12" fmla="*/ 7930 h 4582452"/>
              <a:gd name="connsiteX13" fmla="*/ 3463009 w 12192000"/>
              <a:gd name="connsiteY13" fmla="*/ 7487 h 4582452"/>
              <a:gd name="connsiteX14" fmla="*/ 3467018 w 12192000"/>
              <a:gd name="connsiteY14" fmla="*/ 6782 h 4582452"/>
              <a:gd name="connsiteX15" fmla="*/ 3478045 w 12192000"/>
              <a:gd name="connsiteY15" fmla="*/ 10611 h 4582452"/>
              <a:gd name="connsiteX16" fmla="*/ 3506989 w 12192000"/>
              <a:gd name="connsiteY16" fmla="*/ 5372 h 4582452"/>
              <a:gd name="connsiteX17" fmla="*/ 3521969 w 12192000"/>
              <a:gd name="connsiteY17" fmla="*/ 11906 h 4582452"/>
              <a:gd name="connsiteX18" fmla="*/ 3569519 w 12192000"/>
              <a:gd name="connsiteY18" fmla="*/ 41509 h 4582452"/>
              <a:gd name="connsiteX19" fmla="*/ 3638316 w 12192000"/>
              <a:gd name="connsiteY19" fmla="*/ 57654 h 4582452"/>
              <a:gd name="connsiteX20" fmla="*/ 3679320 w 12192000"/>
              <a:gd name="connsiteY20" fmla="*/ 67554 h 4582452"/>
              <a:gd name="connsiteX21" fmla="*/ 3799276 w 12192000"/>
              <a:gd name="connsiteY21" fmla="*/ 75386 h 4582452"/>
              <a:gd name="connsiteX22" fmla="*/ 4024540 w 12192000"/>
              <a:gd name="connsiteY22" fmla="*/ 43084 h 4582452"/>
              <a:gd name="connsiteX23" fmla="*/ 4086060 w 12192000"/>
              <a:gd name="connsiteY23" fmla="*/ 46467 h 4582452"/>
              <a:gd name="connsiteX24" fmla="*/ 4092413 w 12192000"/>
              <a:gd name="connsiteY24" fmla="*/ 53530 h 4582452"/>
              <a:gd name="connsiteX25" fmla="*/ 4187473 w 12192000"/>
              <a:gd name="connsiteY25" fmla="*/ 32571 h 4582452"/>
              <a:gd name="connsiteX26" fmla="*/ 4306487 w 12192000"/>
              <a:gd name="connsiteY26" fmla="*/ 54042 h 4582452"/>
              <a:gd name="connsiteX27" fmla="*/ 4393102 w 12192000"/>
              <a:gd name="connsiteY27" fmla="*/ 78610 h 4582452"/>
              <a:gd name="connsiteX28" fmla="*/ 4443041 w 12192000"/>
              <a:gd name="connsiteY28" fmla="*/ 88772 h 4582452"/>
              <a:gd name="connsiteX29" fmla="*/ 4477856 w 12192000"/>
              <a:gd name="connsiteY29" fmla="*/ 100175 h 4582452"/>
              <a:gd name="connsiteX30" fmla="*/ 4574677 w 12192000"/>
              <a:gd name="connsiteY30" fmla="*/ 107631 h 4582452"/>
              <a:gd name="connsiteX31" fmla="*/ 4738595 w 12192000"/>
              <a:gd name="connsiteY31" fmla="*/ 110972 h 4582452"/>
              <a:gd name="connsiteX32" fmla="*/ 4772623 w 12192000"/>
              <a:gd name="connsiteY32" fmla="*/ 113689 h 4582452"/>
              <a:gd name="connsiteX33" fmla="*/ 4798437 w 12192000"/>
              <a:gd name="connsiteY33" fmla="*/ 123987 h 4582452"/>
              <a:gd name="connsiteX34" fmla="*/ 4801426 w 12192000"/>
              <a:gd name="connsiteY34" fmla="*/ 133319 h 4582452"/>
              <a:gd name="connsiteX35" fmla="*/ 4819592 w 12192000"/>
              <a:gd name="connsiteY35" fmla="*/ 136092 h 4582452"/>
              <a:gd name="connsiteX36" fmla="*/ 4823704 w 12192000"/>
              <a:gd name="connsiteY36" fmla="*/ 138493 h 4582452"/>
              <a:gd name="connsiteX37" fmla="*/ 4825195 w 12192000"/>
              <a:gd name="connsiteY37" fmla="*/ 139235 h 4582452"/>
              <a:gd name="connsiteX38" fmla="*/ 4855377 w 12192000"/>
              <a:gd name="connsiteY38" fmla="*/ 139933 h 4582452"/>
              <a:gd name="connsiteX39" fmla="*/ 4864981 w 12192000"/>
              <a:gd name="connsiteY39" fmla="*/ 136638 h 4582452"/>
              <a:gd name="connsiteX40" fmla="*/ 4869194 w 12192000"/>
              <a:gd name="connsiteY40" fmla="*/ 137485 h 4582452"/>
              <a:gd name="connsiteX41" fmla="*/ 4899129 w 12192000"/>
              <a:gd name="connsiteY41" fmla="*/ 128724 h 4582452"/>
              <a:gd name="connsiteX42" fmla="*/ 4979727 w 12192000"/>
              <a:gd name="connsiteY42" fmla="*/ 116438 h 4582452"/>
              <a:gd name="connsiteX43" fmla="*/ 5090538 w 12192000"/>
              <a:gd name="connsiteY43" fmla="*/ 128083 h 4582452"/>
              <a:gd name="connsiteX44" fmla="*/ 5199199 w 12192000"/>
              <a:gd name="connsiteY44" fmla="*/ 106367 h 4582452"/>
              <a:gd name="connsiteX45" fmla="*/ 5239862 w 12192000"/>
              <a:gd name="connsiteY45" fmla="*/ 131030 h 4582452"/>
              <a:gd name="connsiteX46" fmla="*/ 5405165 w 12192000"/>
              <a:gd name="connsiteY46" fmla="*/ 107263 h 4582452"/>
              <a:gd name="connsiteX47" fmla="*/ 5973027 w 12192000"/>
              <a:gd name="connsiteY47" fmla="*/ 14505 h 4582452"/>
              <a:gd name="connsiteX48" fmla="*/ 6243587 w 12192000"/>
              <a:gd name="connsiteY48" fmla="*/ 20308 h 4582452"/>
              <a:gd name="connsiteX49" fmla="*/ 6333684 w 12192000"/>
              <a:gd name="connsiteY49" fmla="*/ 26092 h 4582452"/>
              <a:gd name="connsiteX50" fmla="*/ 6524594 w 12192000"/>
              <a:gd name="connsiteY50" fmla="*/ 62443 h 4582452"/>
              <a:gd name="connsiteX51" fmla="*/ 6701993 w 12192000"/>
              <a:gd name="connsiteY51" fmla="*/ 51745 h 4582452"/>
              <a:gd name="connsiteX52" fmla="*/ 6957361 w 12192000"/>
              <a:gd name="connsiteY52" fmla="*/ 97339 h 4582452"/>
              <a:gd name="connsiteX53" fmla="*/ 7268413 w 12192000"/>
              <a:gd name="connsiteY53" fmla="*/ 175925 h 4582452"/>
              <a:gd name="connsiteX54" fmla="*/ 8385054 w 12192000"/>
              <a:gd name="connsiteY54" fmla="*/ 133195 h 4582452"/>
              <a:gd name="connsiteX55" fmla="*/ 8584350 w 12192000"/>
              <a:gd name="connsiteY55" fmla="*/ 172955 h 4582452"/>
              <a:gd name="connsiteX56" fmla="*/ 8684341 w 12192000"/>
              <a:gd name="connsiteY56" fmla="*/ 199587 h 4582452"/>
              <a:gd name="connsiteX57" fmla="*/ 9008600 w 12192000"/>
              <a:gd name="connsiteY57" fmla="*/ 334202 h 4582452"/>
              <a:gd name="connsiteX58" fmla="*/ 9106061 w 12192000"/>
              <a:gd name="connsiteY58" fmla="*/ 332620 h 4582452"/>
              <a:gd name="connsiteX59" fmla="*/ 9950477 w 12192000"/>
              <a:gd name="connsiteY59" fmla="*/ 794954 h 4582452"/>
              <a:gd name="connsiteX60" fmla="*/ 11109679 w 12192000"/>
              <a:gd name="connsiteY60" fmla="*/ 1202887 h 4582452"/>
              <a:gd name="connsiteX61" fmla="*/ 11327194 w 12192000"/>
              <a:gd name="connsiteY61" fmla="*/ 1329149 h 4582452"/>
              <a:gd name="connsiteX62" fmla="*/ 11490981 w 12192000"/>
              <a:gd name="connsiteY62" fmla="*/ 1367364 h 4582452"/>
              <a:gd name="connsiteX63" fmla="*/ 11656589 w 12192000"/>
              <a:gd name="connsiteY63" fmla="*/ 1459110 h 4582452"/>
              <a:gd name="connsiteX64" fmla="*/ 11762730 w 12192000"/>
              <a:gd name="connsiteY64" fmla="*/ 1484877 h 4582452"/>
              <a:gd name="connsiteX65" fmla="*/ 11907234 w 12192000"/>
              <a:gd name="connsiteY65" fmla="*/ 1475186 h 4582452"/>
              <a:gd name="connsiteX66" fmla="*/ 12097301 w 12192000"/>
              <a:gd name="connsiteY66" fmla="*/ 1446454 h 4582452"/>
              <a:gd name="connsiteX67" fmla="*/ 12168592 w 12192000"/>
              <a:gd name="connsiteY67" fmla="*/ 1434583 h 4582452"/>
              <a:gd name="connsiteX68" fmla="*/ 12192000 w 12192000"/>
              <a:gd name="connsiteY68" fmla="*/ 1428254 h 4582452"/>
              <a:gd name="connsiteX69" fmla="*/ 12192000 w 12192000"/>
              <a:gd name="connsiteY69" fmla="*/ 4582452 h 4582452"/>
              <a:gd name="connsiteX70" fmla="*/ 0 w 12192000"/>
              <a:gd name="connsiteY70" fmla="*/ 4582452 h 4582452"/>
              <a:gd name="connsiteX71" fmla="*/ 0 w 12192000"/>
              <a:gd name="connsiteY71" fmla="*/ 502249 h 4582452"/>
              <a:gd name="connsiteX72" fmla="*/ 26658 w 12192000"/>
              <a:gd name="connsiteY72" fmla="*/ 498850 h 4582452"/>
              <a:gd name="connsiteX73" fmla="*/ 117228 w 12192000"/>
              <a:gd name="connsiteY73" fmla="*/ 490270 h 4582452"/>
              <a:gd name="connsiteX74" fmla="*/ 197716 w 12192000"/>
              <a:gd name="connsiteY74" fmla="*/ 414976 h 4582452"/>
              <a:gd name="connsiteX75" fmla="*/ 287300 w 12192000"/>
              <a:gd name="connsiteY75" fmla="*/ 332486 h 4582452"/>
              <a:gd name="connsiteX76" fmla="*/ 442569 w 12192000"/>
              <a:gd name="connsiteY76" fmla="*/ 268508 h 4582452"/>
              <a:gd name="connsiteX77" fmla="*/ 632547 w 12192000"/>
              <a:gd name="connsiteY77" fmla="*/ 181204 h 4582452"/>
              <a:gd name="connsiteX78" fmla="*/ 735335 w 12192000"/>
              <a:gd name="connsiteY78" fmla="*/ 132652 h 4582452"/>
              <a:gd name="connsiteX79" fmla="*/ 867806 w 12192000"/>
              <a:gd name="connsiteY79" fmla="*/ 164026 h 4582452"/>
              <a:gd name="connsiteX80" fmla="*/ 928403 w 12192000"/>
              <a:gd name="connsiteY80" fmla="*/ 189376 h 4582452"/>
              <a:gd name="connsiteX81" fmla="*/ 959021 w 12192000"/>
              <a:gd name="connsiteY81" fmla="*/ 153917 h 4582452"/>
              <a:gd name="connsiteX82" fmla="*/ 1111027 w 12192000"/>
              <a:gd name="connsiteY82" fmla="*/ 138584 h 4582452"/>
              <a:gd name="connsiteX83" fmla="*/ 1227103 w 12192000"/>
              <a:gd name="connsiteY83" fmla="*/ 167875 h 4582452"/>
              <a:gd name="connsiteX84" fmla="*/ 1297710 w 12192000"/>
              <a:gd name="connsiteY84" fmla="*/ 170873 h 4582452"/>
              <a:gd name="connsiteX85" fmla="*/ 1413052 w 12192000"/>
              <a:gd name="connsiteY85" fmla="*/ 149589 h 4582452"/>
              <a:gd name="connsiteX86" fmla="*/ 1506277 w 12192000"/>
              <a:gd name="connsiteY86" fmla="*/ 170874 h 4582452"/>
              <a:gd name="connsiteX87" fmla="*/ 1624499 w 12192000"/>
              <a:gd name="connsiteY87" fmla="*/ 183437 h 4582452"/>
              <a:gd name="connsiteX88" fmla="*/ 1653990 w 12192000"/>
              <a:gd name="connsiteY88" fmla="*/ 186254 h 4582452"/>
              <a:gd name="connsiteX89" fmla="*/ 1675154 w 12192000"/>
              <a:gd name="connsiteY89" fmla="*/ 179082 h 4582452"/>
              <a:gd name="connsiteX90" fmla="*/ 1801740 w 12192000"/>
              <a:gd name="connsiteY90" fmla="*/ 160320 h 4582452"/>
              <a:gd name="connsiteX91" fmla="*/ 1892809 w 12192000"/>
              <a:gd name="connsiteY91" fmla="*/ 117150 h 4582452"/>
              <a:gd name="connsiteX92" fmla="*/ 2046786 w 12192000"/>
              <a:gd name="connsiteY92" fmla="*/ 90709 h 4582452"/>
              <a:gd name="connsiteX93" fmla="*/ 2200539 w 12192000"/>
              <a:gd name="connsiteY93" fmla="*/ 69177 h 4582452"/>
              <a:gd name="connsiteX94" fmla="*/ 2256839 w 12192000"/>
              <a:gd name="connsiteY94" fmla="*/ 63635 h 4582452"/>
              <a:gd name="connsiteX95" fmla="*/ 2354406 w 12192000"/>
              <a:gd name="connsiteY95" fmla="*/ 43819 h 4582452"/>
              <a:gd name="connsiteX96" fmla="*/ 2418731 w 12192000"/>
              <a:gd name="connsiteY96" fmla="*/ 32403 h 4582452"/>
              <a:gd name="connsiteX97" fmla="*/ 2432820 w 12192000"/>
              <a:gd name="connsiteY97" fmla="*/ 54328 h 4582452"/>
              <a:gd name="connsiteX98" fmla="*/ 2492988 w 12192000"/>
              <a:gd name="connsiteY98" fmla="*/ 50574 h 4582452"/>
              <a:gd name="connsiteX99" fmla="*/ 2546652 w 12192000"/>
              <a:gd name="connsiteY99" fmla="*/ 23348 h 4582452"/>
              <a:gd name="connsiteX100" fmla="*/ 2618568 w 12192000"/>
              <a:gd name="connsiteY100" fmla="*/ 10504 h 4582452"/>
              <a:gd name="connsiteX101" fmla="*/ 2661490 w 12192000"/>
              <a:gd name="connsiteY101" fmla="*/ 2573 h 4582452"/>
              <a:gd name="connsiteX102" fmla="*/ 2782524 w 12192000"/>
              <a:gd name="connsiteY102" fmla="*/ 394 h 458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192000" h="4582452">
                <a:moveTo>
                  <a:pt x="2782524" y="394"/>
                </a:moveTo>
                <a:cubicBezTo>
                  <a:pt x="2849861" y="8132"/>
                  <a:pt x="2921827" y="7224"/>
                  <a:pt x="2999719" y="43075"/>
                </a:cubicBezTo>
                <a:cubicBezTo>
                  <a:pt x="3016159" y="54416"/>
                  <a:pt x="3043891" y="54196"/>
                  <a:pt x="3061656" y="42588"/>
                </a:cubicBezTo>
                <a:cubicBezTo>
                  <a:pt x="3064714" y="40590"/>
                  <a:pt x="3067354" y="38323"/>
                  <a:pt x="3069494" y="35859"/>
                </a:cubicBezTo>
                <a:cubicBezTo>
                  <a:pt x="3118202" y="62547"/>
                  <a:pt x="3134369" y="41482"/>
                  <a:pt x="3159577" y="61160"/>
                </a:cubicBezTo>
                <a:cubicBezTo>
                  <a:pt x="3220950" y="59479"/>
                  <a:pt x="3259526" y="28301"/>
                  <a:pt x="3282600" y="45367"/>
                </a:cubicBezTo>
                <a:cubicBezTo>
                  <a:pt x="3311832" y="38528"/>
                  <a:pt x="3343982" y="7511"/>
                  <a:pt x="3374052" y="24976"/>
                </a:cubicBezTo>
                <a:cubicBezTo>
                  <a:pt x="3373225" y="20402"/>
                  <a:pt x="3375240" y="18558"/>
                  <a:pt x="3378934" y="18137"/>
                </a:cubicBezTo>
                <a:lnTo>
                  <a:pt x="3385889" y="18918"/>
                </a:lnTo>
                <a:lnTo>
                  <a:pt x="3389211" y="25828"/>
                </a:lnTo>
                <a:cubicBezTo>
                  <a:pt x="3403626" y="49991"/>
                  <a:pt x="3412849" y="23568"/>
                  <a:pt x="3444184" y="26511"/>
                </a:cubicBezTo>
                <a:cubicBezTo>
                  <a:pt x="3459237" y="26479"/>
                  <a:pt x="3457360" y="20006"/>
                  <a:pt x="3454999" y="14134"/>
                </a:cubicBezTo>
                <a:cubicBezTo>
                  <a:pt x="3454488" y="12066"/>
                  <a:pt x="3453976" y="9998"/>
                  <a:pt x="3453466" y="7930"/>
                </a:cubicBezTo>
                <a:lnTo>
                  <a:pt x="3463009" y="7487"/>
                </a:lnTo>
                <a:lnTo>
                  <a:pt x="3467018" y="6782"/>
                </a:lnTo>
                <a:lnTo>
                  <a:pt x="3478045" y="10611"/>
                </a:lnTo>
                <a:cubicBezTo>
                  <a:pt x="3487858" y="10471"/>
                  <a:pt x="3497247" y="4941"/>
                  <a:pt x="3506989" y="5372"/>
                </a:cubicBezTo>
                <a:cubicBezTo>
                  <a:pt x="3511861" y="5586"/>
                  <a:pt x="3516822" y="7292"/>
                  <a:pt x="3521969" y="11906"/>
                </a:cubicBezTo>
                <a:cubicBezTo>
                  <a:pt x="3500944" y="30982"/>
                  <a:pt x="3580010" y="22724"/>
                  <a:pt x="3569519" y="41509"/>
                </a:cubicBezTo>
                <a:cubicBezTo>
                  <a:pt x="3611081" y="21792"/>
                  <a:pt x="3601156" y="57180"/>
                  <a:pt x="3638316" y="57654"/>
                </a:cubicBezTo>
                <a:cubicBezTo>
                  <a:pt x="3659961" y="51783"/>
                  <a:pt x="3671878" y="52983"/>
                  <a:pt x="3679320" y="67554"/>
                </a:cubicBezTo>
                <a:cubicBezTo>
                  <a:pt x="3780774" y="37937"/>
                  <a:pt x="3722369" y="76585"/>
                  <a:pt x="3799276" y="75386"/>
                </a:cubicBezTo>
                <a:cubicBezTo>
                  <a:pt x="3867935" y="70837"/>
                  <a:pt x="3939343" y="75109"/>
                  <a:pt x="4024540" y="43084"/>
                </a:cubicBezTo>
                <a:cubicBezTo>
                  <a:pt x="4043330" y="32570"/>
                  <a:pt x="4070875" y="34086"/>
                  <a:pt x="4086060" y="46467"/>
                </a:cubicBezTo>
                <a:cubicBezTo>
                  <a:pt x="4088674" y="48598"/>
                  <a:pt x="4090814" y="50977"/>
                  <a:pt x="4092413" y="53530"/>
                </a:cubicBezTo>
                <a:cubicBezTo>
                  <a:pt x="4146606" y="29255"/>
                  <a:pt x="4158169" y="50970"/>
                  <a:pt x="4187473" y="32571"/>
                </a:cubicBezTo>
                <a:cubicBezTo>
                  <a:pt x="4248175" y="37116"/>
                  <a:pt x="4279868" y="69943"/>
                  <a:pt x="4306487" y="54042"/>
                </a:cubicBezTo>
                <a:cubicBezTo>
                  <a:pt x="4334104" y="62215"/>
                  <a:pt x="4359433" y="94581"/>
                  <a:pt x="4393102" y="78610"/>
                </a:cubicBezTo>
                <a:cubicBezTo>
                  <a:pt x="4385877" y="96663"/>
                  <a:pt x="4433316" y="73341"/>
                  <a:pt x="4443041" y="88772"/>
                </a:cubicBezTo>
                <a:cubicBezTo>
                  <a:pt x="4448819" y="101575"/>
                  <a:pt x="4464559" y="97484"/>
                  <a:pt x="4477856" y="100175"/>
                </a:cubicBezTo>
                <a:cubicBezTo>
                  <a:pt x="4489623" y="112184"/>
                  <a:pt x="4553764" y="113460"/>
                  <a:pt x="4574677" y="107631"/>
                </a:cubicBezTo>
                <a:cubicBezTo>
                  <a:pt x="4631799" y="83193"/>
                  <a:pt x="4692609" y="129103"/>
                  <a:pt x="4738595" y="110972"/>
                </a:cubicBezTo>
                <a:cubicBezTo>
                  <a:pt x="4751486" y="109970"/>
                  <a:pt x="4762630" y="111152"/>
                  <a:pt x="4772623" y="113689"/>
                </a:cubicBezTo>
                <a:lnTo>
                  <a:pt x="4798437" y="123987"/>
                </a:lnTo>
                <a:lnTo>
                  <a:pt x="4801426" y="133319"/>
                </a:lnTo>
                <a:lnTo>
                  <a:pt x="4819592" y="136092"/>
                </a:lnTo>
                <a:lnTo>
                  <a:pt x="4823704" y="138493"/>
                </a:lnTo>
                <a:lnTo>
                  <a:pt x="4825195" y="139235"/>
                </a:lnTo>
                <a:lnTo>
                  <a:pt x="4855377" y="139933"/>
                </a:lnTo>
                <a:lnTo>
                  <a:pt x="4864981" y="136638"/>
                </a:lnTo>
                <a:lnTo>
                  <a:pt x="4869194" y="137485"/>
                </a:lnTo>
                <a:lnTo>
                  <a:pt x="4899129" y="128724"/>
                </a:lnTo>
                <a:cubicBezTo>
                  <a:pt x="4925366" y="119718"/>
                  <a:pt x="4952397" y="110410"/>
                  <a:pt x="4979727" y="116438"/>
                </a:cubicBezTo>
                <a:lnTo>
                  <a:pt x="5090538" y="128083"/>
                </a:lnTo>
                <a:cubicBezTo>
                  <a:pt x="5091044" y="127833"/>
                  <a:pt x="5198695" y="106616"/>
                  <a:pt x="5199199" y="106367"/>
                </a:cubicBezTo>
                <a:cubicBezTo>
                  <a:pt x="5208231" y="105810"/>
                  <a:pt x="5223768" y="127168"/>
                  <a:pt x="5239862" y="131030"/>
                </a:cubicBezTo>
                <a:lnTo>
                  <a:pt x="5405165" y="107263"/>
                </a:lnTo>
                <a:cubicBezTo>
                  <a:pt x="5535422" y="88884"/>
                  <a:pt x="5767648" y="35344"/>
                  <a:pt x="5973027" y="14505"/>
                </a:cubicBezTo>
                <a:cubicBezTo>
                  <a:pt x="6149187" y="10405"/>
                  <a:pt x="6095956" y="65577"/>
                  <a:pt x="6243587" y="20308"/>
                </a:cubicBezTo>
                <a:cubicBezTo>
                  <a:pt x="6251541" y="17483"/>
                  <a:pt x="6316307" y="24479"/>
                  <a:pt x="6333684" y="26092"/>
                </a:cubicBezTo>
                <a:cubicBezTo>
                  <a:pt x="6455330" y="37381"/>
                  <a:pt x="6480371" y="34647"/>
                  <a:pt x="6524594" y="62443"/>
                </a:cubicBezTo>
                <a:cubicBezTo>
                  <a:pt x="6703626" y="57298"/>
                  <a:pt x="6501799" y="46780"/>
                  <a:pt x="6701993" y="51745"/>
                </a:cubicBezTo>
                <a:cubicBezTo>
                  <a:pt x="6785735" y="112479"/>
                  <a:pt x="6849632" y="85702"/>
                  <a:pt x="6957361" y="97339"/>
                </a:cubicBezTo>
                <a:cubicBezTo>
                  <a:pt x="7077727" y="97171"/>
                  <a:pt x="7161639" y="169735"/>
                  <a:pt x="7268413" y="175925"/>
                </a:cubicBezTo>
                <a:cubicBezTo>
                  <a:pt x="7315714" y="184495"/>
                  <a:pt x="8335549" y="125386"/>
                  <a:pt x="8385054" y="133195"/>
                </a:cubicBezTo>
                <a:lnTo>
                  <a:pt x="8584350" y="172955"/>
                </a:lnTo>
                <a:lnTo>
                  <a:pt x="8684341" y="199587"/>
                </a:lnTo>
                <a:cubicBezTo>
                  <a:pt x="8755050" y="226462"/>
                  <a:pt x="8938313" y="312030"/>
                  <a:pt x="9008600" y="334202"/>
                </a:cubicBezTo>
                <a:cubicBezTo>
                  <a:pt x="9019984" y="330076"/>
                  <a:pt x="9096828" y="338089"/>
                  <a:pt x="9106061" y="332620"/>
                </a:cubicBezTo>
                <a:cubicBezTo>
                  <a:pt x="9263041" y="409410"/>
                  <a:pt x="9721812" y="681736"/>
                  <a:pt x="9950477" y="794954"/>
                </a:cubicBezTo>
                <a:cubicBezTo>
                  <a:pt x="10099279" y="799039"/>
                  <a:pt x="11075919" y="1215896"/>
                  <a:pt x="11109679" y="1202887"/>
                </a:cubicBezTo>
                <a:cubicBezTo>
                  <a:pt x="11253855" y="1312360"/>
                  <a:pt x="11263644" y="1301737"/>
                  <a:pt x="11327194" y="1329149"/>
                </a:cubicBezTo>
                <a:cubicBezTo>
                  <a:pt x="11390743" y="1356562"/>
                  <a:pt x="11429961" y="1342032"/>
                  <a:pt x="11490981" y="1367364"/>
                </a:cubicBezTo>
                <a:cubicBezTo>
                  <a:pt x="11552001" y="1392696"/>
                  <a:pt x="11585592" y="1433403"/>
                  <a:pt x="11656589" y="1459110"/>
                </a:cubicBezTo>
                <a:cubicBezTo>
                  <a:pt x="11672385" y="1460354"/>
                  <a:pt x="11746935" y="1483632"/>
                  <a:pt x="11762730" y="1484877"/>
                </a:cubicBezTo>
                <a:lnTo>
                  <a:pt x="11907234" y="1475186"/>
                </a:lnTo>
                <a:cubicBezTo>
                  <a:pt x="11928018" y="1493892"/>
                  <a:pt x="12059326" y="1426351"/>
                  <a:pt x="12097301" y="1446454"/>
                </a:cubicBezTo>
                <a:cubicBezTo>
                  <a:pt x="12130425" y="1440491"/>
                  <a:pt x="12152650" y="1437305"/>
                  <a:pt x="12168592" y="1434583"/>
                </a:cubicBezTo>
                <a:lnTo>
                  <a:pt x="12192000" y="1428254"/>
                </a:lnTo>
                <a:lnTo>
                  <a:pt x="12192000" y="4582452"/>
                </a:lnTo>
                <a:lnTo>
                  <a:pt x="0" y="4582452"/>
                </a:lnTo>
                <a:lnTo>
                  <a:pt x="0" y="502249"/>
                </a:lnTo>
                <a:lnTo>
                  <a:pt x="26658" y="498850"/>
                </a:lnTo>
                <a:cubicBezTo>
                  <a:pt x="53543" y="495845"/>
                  <a:pt x="83450" y="492951"/>
                  <a:pt x="117228" y="490270"/>
                </a:cubicBezTo>
                <a:cubicBezTo>
                  <a:pt x="156589" y="507996"/>
                  <a:pt x="88161" y="422256"/>
                  <a:pt x="197716" y="414976"/>
                </a:cubicBezTo>
                <a:lnTo>
                  <a:pt x="287300" y="332486"/>
                </a:lnTo>
                <a:lnTo>
                  <a:pt x="442569" y="268508"/>
                </a:lnTo>
                <a:cubicBezTo>
                  <a:pt x="497662" y="243295"/>
                  <a:pt x="582529" y="197726"/>
                  <a:pt x="632547" y="181204"/>
                </a:cubicBezTo>
                <a:cubicBezTo>
                  <a:pt x="634349" y="209388"/>
                  <a:pt x="721914" y="107222"/>
                  <a:pt x="735335" y="132652"/>
                </a:cubicBezTo>
                <a:cubicBezTo>
                  <a:pt x="732464" y="177245"/>
                  <a:pt x="825860" y="150882"/>
                  <a:pt x="867806" y="164026"/>
                </a:cubicBezTo>
                <a:cubicBezTo>
                  <a:pt x="899984" y="173480"/>
                  <a:pt x="913201" y="191061"/>
                  <a:pt x="928403" y="189376"/>
                </a:cubicBezTo>
                <a:cubicBezTo>
                  <a:pt x="961543" y="190533"/>
                  <a:pt x="955382" y="169666"/>
                  <a:pt x="959021" y="153917"/>
                </a:cubicBezTo>
                <a:cubicBezTo>
                  <a:pt x="992066" y="189943"/>
                  <a:pt x="1053368" y="148031"/>
                  <a:pt x="1111027" y="138584"/>
                </a:cubicBezTo>
                <a:cubicBezTo>
                  <a:pt x="1145385" y="136440"/>
                  <a:pt x="1195305" y="207229"/>
                  <a:pt x="1227103" y="167875"/>
                </a:cubicBezTo>
                <a:cubicBezTo>
                  <a:pt x="1248010" y="176242"/>
                  <a:pt x="1278870" y="138976"/>
                  <a:pt x="1297710" y="170873"/>
                </a:cubicBezTo>
                <a:cubicBezTo>
                  <a:pt x="1350352" y="155650"/>
                  <a:pt x="1367607" y="171168"/>
                  <a:pt x="1413052" y="149589"/>
                </a:cubicBezTo>
                <a:cubicBezTo>
                  <a:pt x="1469974" y="142574"/>
                  <a:pt x="1427686" y="191179"/>
                  <a:pt x="1506277" y="170874"/>
                </a:cubicBezTo>
                <a:cubicBezTo>
                  <a:pt x="1542904" y="181865"/>
                  <a:pt x="1583620" y="186190"/>
                  <a:pt x="1624499" y="183437"/>
                </a:cubicBezTo>
                <a:cubicBezTo>
                  <a:pt x="1626352" y="173292"/>
                  <a:pt x="1645842" y="184613"/>
                  <a:pt x="1653990" y="186254"/>
                </a:cubicBezTo>
                <a:cubicBezTo>
                  <a:pt x="1652338" y="180029"/>
                  <a:pt x="1667910" y="174758"/>
                  <a:pt x="1675154" y="179082"/>
                </a:cubicBezTo>
                <a:cubicBezTo>
                  <a:pt x="1803626" y="184200"/>
                  <a:pt x="1718674" y="135774"/>
                  <a:pt x="1801740" y="160320"/>
                </a:cubicBezTo>
                <a:cubicBezTo>
                  <a:pt x="1852880" y="160711"/>
                  <a:pt x="1832935" y="89126"/>
                  <a:pt x="1892809" y="117150"/>
                </a:cubicBezTo>
                <a:cubicBezTo>
                  <a:pt x="1953632" y="109654"/>
                  <a:pt x="1985421" y="78539"/>
                  <a:pt x="2046786" y="90709"/>
                </a:cubicBezTo>
                <a:cubicBezTo>
                  <a:pt x="2103701" y="83577"/>
                  <a:pt x="2149982" y="66720"/>
                  <a:pt x="2200539" y="69177"/>
                </a:cubicBezTo>
                <a:cubicBezTo>
                  <a:pt x="2217709" y="58197"/>
                  <a:pt x="2235223" y="52567"/>
                  <a:pt x="2256839" y="63635"/>
                </a:cubicBezTo>
                <a:cubicBezTo>
                  <a:pt x="2308895" y="53224"/>
                  <a:pt x="2316542" y="33049"/>
                  <a:pt x="2354406" y="43819"/>
                </a:cubicBezTo>
                <a:cubicBezTo>
                  <a:pt x="2382991" y="-1065"/>
                  <a:pt x="2382377" y="34075"/>
                  <a:pt x="2418731" y="32403"/>
                </a:cubicBezTo>
                <a:cubicBezTo>
                  <a:pt x="2448671" y="33878"/>
                  <a:pt x="2405700" y="57811"/>
                  <a:pt x="2432820" y="54328"/>
                </a:cubicBezTo>
                <a:cubicBezTo>
                  <a:pt x="2457053" y="39206"/>
                  <a:pt x="2468545" y="67978"/>
                  <a:pt x="2492988" y="50574"/>
                </a:cubicBezTo>
                <a:cubicBezTo>
                  <a:pt x="2476164" y="30611"/>
                  <a:pt x="2553060" y="42528"/>
                  <a:pt x="2546652" y="23348"/>
                </a:cubicBezTo>
                <a:cubicBezTo>
                  <a:pt x="2583774" y="44911"/>
                  <a:pt x="2581494" y="9235"/>
                  <a:pt x="2618568" y="10504"/>
                </a:cubicBezTo>
                <a:cubicBezTo>
                  <a:pt x="2638844" y="17357"/>
                  <a:pt x="2650959" y="16720"/>
                  <a:pt x="2661490" y="2573"/>
                </a:cubicBezTo>
                <a:cubicBezTo>
                  <a:pt x="2756076" y="36787"/>
                  <a:pt x="2706264" y="-4399"/>
                  <a:pt x="2782524" y="3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F45-0392-174A-8F4F-89117C9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3622"/>
            <a:ext cx="5602759" cy="16960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Report 3: Product Sales by distributors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FF93C-A4B6-5848-837E-3D44484304BE}"/>
              </a:ext>
            </a:extLst>
          </p:cNvPr>
          <p:cNvSpPr txBox="1"/>
          <p:nvPr/>
        </p:nvSpPr>
        <p:spPr>
          <a:xfrm>
            <a:off x="1050879" y="2726493"/>
            <a:ext cx="5602757" cy="352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This report shows how many products has a distributor ordered. In this report, name of the distributor, quantity and name of the product ordered is printed.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1809" y="583892"/>
            <a:ext cx="4146651" cy="570260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F2A49241-8E10-49A1-B30C-2A0230F6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91941" y="255400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F4657E-B798-0B4D-A401-42C95713A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6222" y="816635"/>
            <a:ext cx="3395556" cy="52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82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3EEB-26E7-9C4D-A066-7A68E810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4DDF-042C-3C42-BC04-21C1357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Shipping of Material occurs monthly or less.</a:t>
            </a:r>
          </a:p>
          <a:p>
            <a:pPr lvl="0"/>
            <a:r>
              <a:rPr lang="en-US" dirty="0"/>
              <a:t>Salary and hourly wage information is not required for this assignment only the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1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Alexander Campbell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 dirty="0">
                <a:ea typeface="+mn-lt"/>
                <a:cs typeface="+mn-lt"/>
              </a:rPr>
              <a:t>My name is Alexander Campbell, I am medically retired from the United States Army. I reside in Central time zone. I have been on call/working long shifts for a few weeks, so my availability has been sporadic. My phone number is 850-982-2932 if I need to be reached.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8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Steffan</a:t>
            </a:r>
            <a:r>
              <a:rPr lang="en-US" dirty="0"/>
              <a:t> Hinkle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My name is </a:t>
            </a:r>
            <a:r>
              <a:rPr lang="en-US" dirty="0" err="1"/>
              <a:t>Steffan</a:t>
            </a:r>
            <a:r>
              <a:rPr lang="en-US" dirty="0"/>
              <a:t>, I am an Active Duty, married with a few dogs. Based on Eastern Time, I generally get off work around 6:30pm. Due to my job, I cannot guarantee I will be reachable during business hours but will always have access after. My cell is 4173091811.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22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Denae </a:t>
            </a:r>
            <a:r>
              <a:rPr lang="en-US" dirty="0" err="1"/>
              <a:t>LunA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I'm Denae. Active Duty mom of 2 skin babies and 2 fur babies, happily married, neurodivergent, and always up for an adventure.</a:t>
            </a:r>
          </a:p>
          <a:p>
            <a:pPr>
              <a:spcAft>
                <a:spcPts val="600"/>
              </a:spcAft>
            </a:pPr>
            <a:r>
              <a:rPr lang="en-US" dirty="0"/>
              <a:t>I'm on the West Coast (sorry y'all). I don't get off work until 1700PST (7:00PM CST) weekdays, but I don't mind getting up early until I have to go to work at 0700PST (9:00AM CST). I'm very available on the weekend and my cell in case you need me is: 4027630097.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48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Rogelio Orozco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My name's Rogelio – I'm a 24 years old and live in the Southwest. It's insanely hot here, with temperatures reaching the 120's. 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I'm married and have two wonderful dogs. My hobbies include reading and writing music, Magic the Gathering and cooking. </a:t>
            </a:r>
            <a:r>
              <a:rPr lang="en-US" dirty="0">
                <a:solidFill>
                  <a:srgbClr val="FF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2047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6952-D005-6146-99D8-08445A0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Abhishek Upadhyaya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6DAC-5BB9-F642-B986-FCD6EA27A9BE}"/>
              </a:ext>
            </a:extLst>
          </p:cNvPr>
          <p:cNvSpPr txBox="1"/>
          <p:nvPr/>
        </p:nvSpPr>
        <p:spPr>
          <a:xfrm>
            <a:off x="6149995" y="733425"/>
            <a:ext cx="4889480" cy="539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Hello everyone, my name is Abhishek K Upadhyaya, I live in Little Elm Texas. I am also a working IT professional and generally available after 5pm CST until midnight (I know I work very late almost everyday :-)). I can be reached on my cell 469-865-9318 or on MS Teams most of the time during daytime.</a:t>
            </a:r>
          </a:p>
        </p:txBody>
      </p:sp>
    </p:spTree>
    <p:extLst>
      <p:ext uri="{BB962C8B-B14F-4D97-AF65-F5344CB8AC3E}">
        <p14:creationId xmlns:p14="http://schemas.microsoft.com/office/powerpoint/2010/main" val="325836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61F-5E1E-3245-8165-A50D23F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Case Study -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Bacchus Winery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8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C410-2867-A343-AA5A-566F9F6D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Bacchus Winery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9DA1-9919-4C46-B643-E2D5B989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 and Davis Bacchus inherited their winery from their father</a:t>
            </a:r>
          </a:p>
          <a:p>
            <a:r>
              <a:rPr lang="en-US" dirty="0"/>
              <a:t>They want to incorporate new business methods to help them improve their products and customer service</a:t>
            </a:r>
          </a:p>
          <a:p>
            <a:r>
              <a:rPr lang="en-US" dirty="0"/>
              <a:t>They do want to keep all existing personnel in place, hoping to effect minimum change during the turnover</a:t>
            </a:r>
          </a:p>
          <a:p>
            <a:r>
              <a:rPr lang="en-US" dirty="0"/>
              <a:t>Stan and Davis are responsible for keeping track of the supply inventory and would like to find a more efficient method of keeping track and ordering supplies, perhaps over the internet</a:t>
            </a:r>
          </a:p>
          <a:p>
            <a:r>
              <a:rPr lang="en-US" dirty="0"/>
              <a:t>Maria, who is responsible for distribution, would like their distributors to be able to order online, and to be able to track shipments</a:t>
            </a:r>
          </a:p>
        </p:txBody>
      </p:sp>
    </p:spTree>
    <p:extLst>
      <p:ext uri="{BB962C8B-B14F-4D97-AF65-F5344CB8AC3E}">
        <p14:creationId xmlns:p14="http://schemas.microsoft.com/office/powerpoint/2010/main" val="389744624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50178D9B3764685F783A866543504" ma:contentTypeVersion="6" ma:contentTypeDescription="Create a new document." ma:contentTypeScope="" ma:versionID="b2d8ce172f4bd42c0dcc6fed7df177ed">
  <xsd:schema xmlns:xsd="http://www.w3.org/2001/XMLSchema" xmlns:xs="http://www.w3.org/2001/XMLSchema" xmlns:p="http://schemas.microsoft.com/office/2006/metadata/properties" xmlns:ns2="9cb9ee8a-089e-44eb-9608-ee71e40834ba" targetNamespace="http://schemas.microsoft.com/office/2006/metadata/properties" ma:root="true" ma:fieldsID="d4089b558dff4141546b7d3461ffbad4" ns2:_="">
    <xsd:import namespace="9cb9ee8a-089e-44eb-9608-ee71e40834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b9ee8a-089e-44eb-9608-ee71e40834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D84EA5-F1AD-4E70-A2BA-07DCF7855A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8B018C-3200-42DA-8715-E680CF9615A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5AC212-37CF-49BD-8FE4-80F6B84B7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b9ee8a-089e-44eb-9608-ee71e40834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3964</TotalTime>
  <Words>712</Words>
  <Application>Microsoft Macintosh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Bembo</vt:lpstr>
      <vt:lpstr>ArchiveVTI</vt:lpstr>
      <vt:lpstr>Bacchus Winery</vt:lpstr>
      <vt:lpstr>Team Intro</vt:lpstr>
      <vt:lpstr>Alexander Campbell</vt:lpstr>
      <vt:lpstr>Steffan Hinkle</vt:lpstr>
      <vt:lpstr>Denae LunA</vt:lpstr>
      <vt:lpstr>Rogelio Orozco</vt:lpstr>
      <vt:lpstr>Abhishek Upadhyaya</vt:lpstr>
      <vt:lpstr>Case Study - Bacchus Winery</vt:lpstr>
      <vt:lpstr>Bacchus Winery</vt:lpstr>
      <vt:lpstr>Group Ord</vt:lpstr>
      <vt:lpstr>Employees &amp; Hours Tables</vt:lpstr>
      <vt:lpstr>Supplies &amp; Suppliers Tables</vt:lpstr>
      <vt:lpstr>Distributors &amp; Product Tables</vt:lpstr>
      <vt:lpstr>Reports</vt:lpstr>
      <vt:lpstr>Employee time: During the last four quarters, how many hours did each employee work?</vt:lpstr>
      <vt:lpstr>Supplier Delivery Time by Month</vt:lpstr>
      <vt:lpstr>Report 3: Which distributor carries which wine?</vt:lpstr>
      <vt:lpstr>Report 3: Which distributor carries which wine?</vt:lpstr>
      <vt:lpstr>Report 3: Product Sales</vt:lpstr>
      <vt:lpstr>Report 3: Product Sales by distributors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Bacchus Winery</dc:title>
  <dc:creator>Abhishek Upadhyaya (OSV)</dc:creator>
  <cp:lastModifiedBy>Abhishek Upadhyaya (OSV)</cp:lastModifiedBy>
  <cp:revision>52</cp:revision>
  <dcterms:created xsi:type="dcterms:W3CDTF">2021-07-16T04:59:39Z</dcterms:created>
  <dcterms:modified xsi:type="dcterms:W3CDTF">2021-07-26T03:00:48Z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0x010100E0850178D9B3764685F783A866543504</vt:lpwstr>
  </property>
</Properties>
</file>