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309" r:id="rId4"/>
    <p:sldId id="275" r:id="rId5"/>
    <p:sldId id="262" r:id="rId6"/>
    <p:sldId id="306" r:id="rId7"/>
    <p:sldId id="258" r:id="rId8"/>
    <p:sldId id="265" r:id="rId9"/>
    <p:sldId id="266" r:id="rId10"/>
    <p:sldId id="267" r:id="rId11"/>
    <p:sldId id="268" r:id="rId12"/>
    <p:sldId id="276" r:id="rId13"/>
    <p:sldId id="259" r:id="rId14"/>
    <p:sldId id="270" r:id="rId15"/>
    <p:sldId id="288" r:id="rId16"/>
    <p:sldId id="292" r:id="rId17"/>
    <p:sldId id="310" r:id="rId18"/>
    <p:sldId id="295" r:id="rId19"/>
    <p:sldId id="300" r:id="rId20"/>
    <p:sldId id="305" r:id="rId21"/>
    <p:sldId id="307" r:id="rId22"/>
    <p:sldId id="278" r:id="rId23"/>
    <p:sldId id="260" r:id="rId24"/>
    <p:sldId id="274" r:id="rId25"/>
    <p:sldId id="302" r:id="rId26"/>
    <p:sldId id="261" r:id="rId27"/>
    <p:sldId id="289" r:id="rId28"/>
    <p:sldId id="26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0A613CF-8F75-9AE8-7B6D-66C42AAA4CA0}" name="YUECHEN YANG" initials="YY" userId="S::yyang837@wisc.edu::ed5b099c-9772-40fc-a34f-5214a920dca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8CAA"/>
    <a:srgbClr val="D99820"/>
    <a:srgbClr val="DF9C20"/>
    <a:srgbClr val="D09E00"/>
    <a:srgbClr val="FE3F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1A57AB-D8FC-0A6D-E3AC-002DAB54E072}" v="46" vWet="47" dt="2024-12-03T00:38:05.998"/>
    <p1510:client id="{023F256A-41E1-C987-93CD-549F68233A5B}" v="512" dt="2024-12-03T15:29:53.642"/>
    <p1510:client id="{02B10F63-E776-CA03-2233-2F73AD2B936F}" v="11" dt="2024-12-03T06:17:38.541"/>
    <p1510:client id="{353E848A-9674-D561-9533-4C34AE861F70}" v="707" dt="2024-12-03T04:37:24.270"/>
    <p1510:client id="{4C8F8082-A9F9-940E-740A-E1860B45626D}" v="219" dt="2024-12-03T06:16:20.326"/>
    <p1510:client id="{4EB54D33-56E3-0682-F368-729EA98CA21B}" v="5" dt="2024-12-03T14:20:35.021"/>
    <p1510:client id="{5A6DAEB2-989A-E2A0-4277-0919A3AAE19D}" v="10" dt="2024-12-03T15:45:15.982"/>
    <p1510:client id="{72B35592-7C75-45D5-8AA8-41D144DCD69E}" v="101" dt="2024-12-03T04:16:10.444"/>
    <p1510:client id="{7424A990-15BD-B5FA-4FD9-C163CBDD333F}" v="771" dt="2024-12-03T04:46:28.636"/>
    <p1510:client id="{7F0754E0-952A-2EFE-E4E4-F360DA88E8F5}" v="2069" dt="2024-12-03T08:51:01.311"/>
    <p1510:client id="{95EB25A7-509E-4A63-9A5D-2CBA81162EEB}" v="7954" dt="2024-12-03T15:28:50.369"/>
    <p1510:client id="{A1A6C927-0652-C3A9-C140-3E681C21289D}" v="487" dt="2024-12-03T06:44:53.993"/>
    <p1510:client id="{AF7A8BD4-3282-39A6-1187-6FB23C6207E1}" v="51" dt="2024-12-03T13:46:31.927"/>
    <p1510:client id="{D3D5885D-1072-6AFD-E768-B6FBE86577ED}" v="243" dt="2024-12-03T15:06:50.259"/>
    <p1510:client id="{D9397E32-1093-E41C-0FAB-C8921435252C}" v="13" dt="2024-12-03T09:10:55.400"/>
    <p1510:client id="{E2054C32-FAE2-4B73-CF0D-E25FE1FB1417}" v="1" dt="2024-12-03T09:18:52.5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3858" autoAdjust="0"/>
  </p:normalViewPr>
  <p:slideViewPr>
    <p:cSldViewPr snapToGrid="0">
      <p:cViewPr varScale="1">
        <p:scale>
          <a:sx n="112" d="100"/>
          <a:sy n="112" d="100"/>
        </p:scale>
        <p:origin x="6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37"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ECHEN YANG" userId="S::yyang837@wisc.edu::ed5b099c-9772-40fc-a34f-5214a920dca1" providerId="AD" clId="Web-{4C8F8082-A9F9-940E-740A-E1860B45626D}"/>
    <pc:docChg chg="addSld delSld modSld">
      <pc:chgData name="YUECHEN YANG" userId="S::yyang837@wisc.edu::ed5b099c-9772-40fc-a34f-5214a920dca1" providerId="AD" clId="Web-{4C8F8082-A9F9-940E-740A-E1860B45626D}" dt="2024-12-03T06:16:20.326" v="169" actId="1076"/>
      <pc:docMkLst>
        <pc:docMk/>
      </pc:docMkLst>
      <pc:sldChg chg="addSp delSp modSp addAnim delAnim">
        <pc:chgData name="YUECHEN YANG" userId="S::yyang837@wisc.edu::ed5b099c-9772-40fc-a34f-5214a920dca1" providerId="AD" clId="Web-{4C8F8082-A9F9-940E-740A-E1860B45626D}" dt="2024-12-03T06:09:24.281" v="92"/>
        <pc:sldMkLst>
          <pc:docMk/>
          <pc:sldMk cId="2252714290" sldId="281"/>
        </pc:sldMkLst>
        <pc:spChg chg="mod">
          <ac:chgData name="YUECHEN YANG" userId="S::yyang837@wisc.edu::ed5b099c-9772-40fc-a34f-5214a920dca1" providerId="AD" clId="Web-{4C8F8082-A9F9-940E-740A-E1860B45626D}" dt="2024-12-03T05:59:22.505" v="61" actId="14100"/>
          <ac:spMkLst>
            <pc:docMk/>
            <pc:sldMk cId="2252714290" sldId="281"/>
            <ac:spMk id="7" creationId="{69311BAC-E300-F9F1-875F-E045CD5228C3}"/>
          </ac:spMkLst>
        </pc:spChg>
        <pc:picChg chg="add del mod">
          <ac:chgData name="YUECHEN YANG" userId="S::yyang837@wisc.edu::ed5b099c-9772-40fc-a34f-5214a920dca1" providerId="AD" clId="Web-{4C8F8082-A9F9-940E-740A-E1860B45626D}" dt="2024-12-03T05:55:50.471" v="55"/>
          <ac:picMkLst>
            <pc:docMk/>
            <pc:sldMk cId="2252714290" sldId="281"/>
            <ac:picMk id="3" creationId="{D84441C3-779C-2198-EBD9-5B29ADD2AA23}"/>
          </ac:picMkLst>
        </pc:picChg>
        <pc:picChg chg="add del mod">
          <ac:chgData name="YUECHEN YANG" userId="S::yyang837@wisc.edu::ed5b099c-9772-40fc-a34f-5214a920dca1" providerId="AD" clId="Web-{4C8F8082-A9F9-940E-740A-E1860B45626D}" dt="2024-12-03T05:58:47.361" v="57"/>
          <ac:picMkLst>
            <pc:docMk/>
            <pc:sldMk cId="2252714290" sldId="281"/>
            <ac:picMk id="4" creationId="{C998F9DC-EEA0-B46F-B51C-2863C6C05572}"/>
          </ac:picMkLst>
        </pc:picChg>
        <pc:picChg chg="add del mod">
          <ac:chgData name="YUECHEN YANG" userId="S::yyang837@wisc.edu::ed5b099c-9772-40fc-a34f-5214a920dca1" providerId="AD" clId="Web-{4C8F8082-A9F9-940E-740A-E1860B45626D}" dt="2024-12-03T06:09:24.281" v="92"/>
          <ac:picMkLst>
            <pc:docMk/>
            <pc:sldMk cId="2252714290" sldId="281"/>
            <ac:picMk id="5" creationId="{30B90336-60B2-48AF-E460-B3352AA0DA83}"/>
          </ac:picMkLst>
        </pc:picChg>
        <pc:picChg chg="add del mod">
          <ac:chgData name="YUECHEN YANG" userId="S::yyang837@wisc.edu::ed5b099c-9772-40fc-a34f-5214a920dca1" providerId="AD" clId="Web-{4C8F8082-A9F9-940E-740A-E1860B45626D}" dt="2024-12-03T06:01:33.467" v="68"/>
          <ac:picMkLst>
            <pc:docMk/>
            <pc:sldMk cId="2252714290" sldId="281"/>
            <ac:picMk id="8" creationId="{F08E7DDF-9C8E-D026-9B48-6BC74606E792}"/>
          </ac:picMkLst>
        </pc:picChg>
      </pc:sldChg>
      <pc:sldChg chg="modSp">
        <pc:chgData name="YUECHEN YANG" userId="S::yyang837@wisc.edu::ed5b099c-9772-40fc-a34f-5214a920dca1" providerId="AD" clId="Web-{4C8F8082-A9F9-940E-740A-E1860B45626D}" dt="2024-12-03T05:42:18.616" v="17" actId="20577"/>
        <pc:sldMkLst>
          <pc:docMk/>
          <pc:sldMk cId="17010343" sldId="295"/>
        </pc:sldMkLst>
        <pc:spChg chg="mod">
          <ac:chgData name="YUECHEN YANG" userId="S::yyang837@wisc.edu::ed5b099c-9772-40fc-a34f-5214a920dca1" providerId="AD" clId="Web-{4C8F8082-A9F9-940E-740A-E1860B45626D}" dt="2024-12-03T05:41:22.956" v="8" actId="20577"/>
          <ac:spMkLst>
            <pc:docMk/>
            <pc:sldMk cId="17010343" sldId="295"/>
            <ac:spMk id="2" creationId="{4FD09B63-AB1D-D4AA-280F-39073AC6769B}"/>
          </ac:spMkLst>
        </pc:spChg>
        <pc:spChg chg="mod">
          <ac:chgData name="YUECHEN YANG" userId="S::yyang837@wisc.edu::ed5b099c-9772-40fc-a34f-5214a920dca1" providerId="AD" clId="Web-{4C8F8082-A9F9-940E-740A-E1860B45626D}" dt="2024-12-03T05:42:18.616" v="17" actId="20577"/>
          <ac:spMkLst>
            <pc:docMk/>
            <pc:sldMk cId="17010343" sldId="295"/>
            <ac:spMk id="13" creationId="{0B229AF7-40CF-E4B6-1C7C-19021C5FF9E8}"/>
          </ac:spMkLst>
        </pc:spChg>
      </pc:sldChg>
      <pc:sldChg chg="addSp delSp modSp new del">
        <pc:chgData name="YUECHEN YANG" userId="S::yyang837@wisc.edu::ed5b099c-9772-40fc-a34f-5214a920dca1" providerId="AD" clId="Web-{4C8F8082-A9F9-940E-740A-E1860B45626D}" dt="2024-12-03T06:13:41.409" v="106"/>
        <pc:sldMkLst>
          <pc:docMk/>
          <pc:sldMk cId="3210480150" sldId="298"/>
        </pc:sldMkLst>
        <pc:spChg chg="del">
          <ac:chgData name="YUECHEN YANG" userId="S::yyang837@wisc.edu::ed5b099c-9772-40fc-a34f-5214a920dca1" providerId="AD" clId="Web-{4C8F8082-A9F9-940E-740A-E1860B45626D}" dt="2024-12-03T06:01:46.905" v="72"/>
          <ac:spMkLst>
            <pc:docMk/>
            <pc:sldMk cId="3210480150" sldId="298"/>
            <ac:spMk id="2" creationId="{CFEE4657-E0CF-ABBB-224D-CC744192180B}"/>
          </ac:spMkLst>
        </pc:spChg>
        <pc:spChg chg="del">
          <ac:chgData name="YUECHEN YANG" userId="S::yyang837@wisc.edu::ed5b099c-9772-40fc-a34f-5214a920dca1" providerId="AD" clId="Web-{4C8F8082-A9F9-940E-740A-E1860B45626D}" dt="2024-12-03T06:01:39.842" v="70"/>
          <ac:spMkLst>
            <pc:docMk/>
            <pc:sldMk cId="3210480150" sldId="298"/>
            <ac:spMk id="3" creationId="{323BD6EA-B338-4242-7310-B6F419622B28}"/>
          </ac:spMkLst>
        </pc:spChg>
        <pc:picChg chg="add mod">
          <ac:chgData name="YUECHEN YANG" userId="S::yyang837@wisc.edu::ed5b099c-9772-40fc-a34f-5214a920dca1" providerId="AD" clId="Web-{4C8F8082-A9F9-940E-740A-E1860B45626D}" dt="2024-12-03T06:08:48.873" v="78" actId="1076"/>
          <ac:picMkLst>
            <pc:docMk/>
            <pc:sldMk cId="3210480150" sldId="298"/>
            <ac:picMk id="4" creationId="{CD52E6F2-498D-E817-A9B2-628C44A7E810}"/>
          </ac:picMkLst>
        </pc:picChg>
      </pc:sldChg>
      <pc:sldChg chg="addSp delSp modSp new mod setBg">
        <pc:chgData name="YUECHEN YANG" userId="S::yyang837@wisc.edu::ed5b099c-9772-40fc-a34f-5214a920dca1" providerId="AD" clId="Web-{4C8F8082-A9F9-940E-740A-E1860B45626D}" dt="2024-12-03T06:13:05.969" v="98"/>
        <pc:sldMkLst>
          <pc:docMk/>
          <pc:sldMk cId="200146484" sldId="299"/>
        </pc:sldMkLst>
        <pc:spChg chg="del">
          <ac:chgData name="YUECHEN YANG" userId="S::yyang837@wisc.edu::ed5b099c-9772-40fc-a34f-5214a920dca1" providerId="AD" clId="Web-{4C8F8082-A9F9-940E-740A-E1860B45626D}" dt="2024-12-03T06:02:55.707" v="74"/>
          <ac:spMkLst>
            <pc:docMk/>
            <pc:sldMk cId="200146484" sldId="299"/>
            <ac:spMk id="2" creationId="{89BC7C05-B701-6C54-5A55-D92EDA32EEEE}"/>
          </ac:spMkLst>
        </pc:spChg>
        <pc:spChg chg="del mod">
          <ac:chgData name="YUECHEN YANG" userId="S::yyang837@wisc.edu::ed5b099c-9772-40fc-a34f-5214a920dca1" providerId="AD" clId="Web-{4C8F8082-A9F9-940E-740A-E1860B45626D}" dt="2024-12-03T06:03:00.989" v="76"/>
          <ac:spMkLst>
            <pc:docMk/>
            <pc:sldMk cId="200146484" sldId="299"/>
            <ac:spMk id="3" creationId="{404F7356-C573-5361-906C-732CBB71D488}"/>
          </ac:spMkLst>
        </pc:spChg>
        <pc:spChg chg="add mod">
          <ac:chgData name="YUECHEN YANG" userId="S::yyang837@wisc.edu::ed5b099c-9772-40fc-a34f-5214a920dca1" providerId="AD" clId="Web-{4C8F8082-A9F9-940E-740A-E1860B45626D}" dt="2024-12-03T06:09:46.455" v="97"/>
          <ac:spMkLst>
            <pc:docMk/>
            <pc:sldMk cId="200146484" sldId="299"/>
            <ac:spMk id="4" creationId="{4131472C-402A-04CB-952B-1D9014141142}"/>
          </ac:spMkLst>
        </pc:spChg>
        <pc:spChg chg="add mod">
          <ac:chgData name="YUECHEN YANG" userId="S::yyang837@wisc.edu::ed5b099c-9772-40fc-a34f-5214a920dca1" providerId="AD" clId="Web-{4C8F8082-A9F9-940E-740A-E1860B45626D}" dt="2024-12-03T06:13:05.969" v="98"/>
          <ac:spMkLst>
            <pc:docMk/>
            <pc:sldMk cId="200146484" sldId="299"/>
            <ac:spMk id="10" creationId="{D4771268-CB57-404A-9271-370EB28F6090}"/>
          </ac:spMkLst>
        </pc:spChg>
        <pc:picChg chg="add mod">
          <ac:chgData name="YUECHEN YANG" userId="S::yyang837@wisc.edu::ed5b099c-9772-40fc-a34f-5214a920dca1" providerId="AD" clId="Web-{4C8F8082-A9F9-940E-740A-E1860B45626D}" dt="2024-12-03T06:09:46.455" v="97"/>
          <ac:picMkLst>
            <pc:docMk/>
            <pc:sldMk cId="200146484" sldId="299"/>
            <ac:picMk id="5" creationId="{F78555D7-B7F8-63B0-C247-76B2DB1246A7}"/>
          </ac:picMkLst>
        </pc:picChg>
      </pc:sldChg>
      <pc:sldChg chg="addSp delSp modSp add replId">
        <pc:chgData name="YUECHEN YANG" userId="S::yyang837@wisc.edu::ed5b099c-9772-40fc-a34f-5214a920dca1" providerId="AD" clId="Web-{4C8F8082-A9F9-940E-740A-E1860B45626D}" dt="2024-12-03T06:13:45.003" v="107"/>
        <pc:sldMkLst>
          <pc:docMk/>
          <pc:sldMk cId="3558416668" sldId="300"/>
        </pc:sldMkLst>
        <pc:spChg chg="del">
          <ac:chgData name="YUECHEN YANG" userId="S::yyang837@wisc.edu::ed5b099c-9772-40fc-a34f-5214a920dca1" providerId="AD" clId="Web-{4C8F8082-A9F9-940E-740A-E1860B45626D}" dt="2024-12-03T06:13:31.299" v="102"/>
          <ac:spMkLst>
            <pc:docMk/>
            <pc:sldMk cId="3558416668" sldId="300"/>
            <ac:spMk id="2" creationId="{56371768-F729-5225-BE73-C9D42AC8FB50}"/>
          </ac:spMkLst>
        </pc:spChg>
        <pc:spChg chg="add del mod">
          <ac:chgData name="YUECHEN YANG" userId="S::yyang837@wisc.edu::ed5b099c-9772-40fc-a34f-5214a920dca1" providerId="AD" clId="Web-{4C8F8082-A9F9-940E-740A-E1860B45626D}" dt="2024-12-03T06:13:37.908" v="105"/>
          <ac:spMkLst>
            <pc:docMk/>
            <pc:sldMk cId="3558416668" sldId="300"/>
            <ac:spMk id="4" creationId="{52C30C08-0272-F1CF-17E8-2B84CB592130}"/>
          </ac:spMkLst>
        </pc:spChg>
        <pc:spChg chg="del">
          <ac:chgData name="YUECHEN YANG" userId="S::yyang837@wisc.edu::ed5b099c-9772-40fc-a34f-5214a920dca1" providerId="AD" clId="Web-{4C8F8082-A9F9-940E-740A-E1860B45626D}" dt="2024-12-03T06:13:31.252" v="101"/>
          <ac:spMkLst>
            <pc:docMk/>
            <pc:sldMk cId="3558416668" sldId="300"/>
            <ac:spMk id="6" creationId="{640B9852-F68B-DD4A-0B27-B98C4DD6B599}"/>
          </ac:spMkLst>
        </pc:spChg>
        <pc:spChg chg="del">
          <ac:chgData name="YUECHEN YANG" userId="S::yyang837@wisc.edu::ed5b099c-9772-40fc-a34f-5214a920dca1" providerId="AD" clId="Web-{4C8F8082-A9F9-940E-740A-E1860B45626D}" dt="2024-12-03T06:13:31.252" v="100"/>
          <ac:spMkLst>
            <pc:docMk/>
            <pc:sldMk cId="3558416668" sldId="300"/>
            <ac:spMk id="7" creationId="{69311BAC-E300-F9F1-875F-E045CD5228C3}"/>
          </ac:spMkLst>
        </pc:spChg>
        <pc:spChg chg="del">
          <ac:chgData name="YUECHEN YANG" userId="S::yyang837@wisc.edu::ed5b099c-9772-40fc-a34f-5214a920dca1" providerId="AD" clId="Web-{4C8F8082-A9F9-940E-740A-E1860B45626D}" dt="2024-12-03T06:13:31.299" v="103"/>
          <ac:spMkLst>
            <pc:docMk/>
            <pc:sldMk cId="3558416668" sldId="300"/>
            <ac:spMk id="18" creationId="{CEA14019-8E16-2DF2-9DBE-839EF964D412}"/>
          </ac:spMkLst>
        </pc:spChg>
        <pc:picChg chg="add">
          <ac:chgData name="YUECHEN YANG" userId="S::yyang837@wisc.edu::ed5b099c-9772-40fc-a34f-5214a920dca1" providerId="AD" clId="Web-{4C8F8082-A9F9-940E-740A-E1860B45626D}" dt="2024-12-03T06:13:35.158" v="104"/>
          <ac:picMkLst>
            <pc:docMk/>
            <pc:sldMk cId="3558416668" sldId="300"/>
            <ac:picMk id="8" creationId="{3BE171AB-5B7B-E9D7-4C08-009981C13225}"/>
          </ac:picMkLst>
        </pc:picChg>
        <pc:picChg chg="add mod">
          <ac:chgData name="YUECHEN YANG" userId="S::yyang837@wisc.edu::ed5b099c-9772-40fc-a34f-5214a920dca1" providerId="AD" clId="Web-{4C8F8082-A9F9-940E-740A-E1860B45626D}" dt="2024-12-03T06:13:45.003" v="107"/>
          <ac:picMkLst>
            <pc:docMk/>
            <pc:sldMk cId="3558416668" sldId="300"/>
            <ac:picMk id="9" creationId="{D3C728EE-8B2A-D8C9-67F5-C74494B6F720}"/>
          </ac:picMkLst>
        </pc:picChg>
      </pc:sldChg>
      <pc:sldChg chg="addSp delSp modSp add replId">
        <pc:chgData name="YUECHEN YANG" userId="S::yyang837@wisc.edu::ed5b099c-9772-40fc-a34f-5214a920dca1" providerId="AD" clId="Web-{4C8F8082-A9F9-940E-740A-E1860B45626D}" dt="2024-12-03T06:16:20.326" v="169" actId="1076"/>
        <pc:sldMkLst>
          <pc:docMk/>
          <pc:sldMk cId="1233987283" sldId="301"/>
        </pc:sldMkLst>
        <pc:spChg chg="add mod">
          <ac:chgData name="YUECHEN YANG" userId="S::yyang837@wisc.edu::ed5b099c-9772-40fc-a34f-5214a920dca1" providerId="AD" clId="Web-{4C8F8082-A9F9-940E-740A-E1860B45626D}" dt="2024-12-03T06:14:14.083" v="114"/>
          <ac:spMkLst>
            <pc:docMk/>
            <pc:sldMk cId="1233987283" sldId="301"/>
            <ac:spMk id="3" creationId="{A28C8AB3-818E-41E6-435C-2824A8E73604}"/>
          </ac:spMkLst>
        </pc:spChg>
        <pc:spChg chg="add mod">
          <ac:chgData name="YUECHEN YANG" userId="S::yyang837@wisc.edu::ed5b099c-9772-40fc-a34f-5214a920dca1" providerId="AD" clId="Web-{4C8F8082-A9F9-940E-740A-E1860B45626D}" dt="2024-12-03T06:15:13.618" v="125" actId="1076"/>
          <ac:spMkLst>
            <pc:docMk/>
            <pc:sldMk cId="1233987283" sldId="301"/>
            <ac:spMk id="5" creationId="{9F10A36F-9377-DAB8-45E7-1E14FD9AF52C}"/>
          </ac:spMkLst>
        </pc:spChg>
        <pc:spChg chg="add mod">
          <ac:chgData name="YUECHEN YANG" userId="S::yyang837@wisc.edu::ed5b099c-9772-40fc-a34f-5214a920dca1" providerId="AD" clId="Web-{4C8F8082-A9F9-940E-740A-E1860B45626D}" dt="2024-12-03T06:16:20.326" v="169" actId="1076"/>
          <ac:spMkLst>
            <pc:docMk/>
            <pc:sldMk cId="1233987283" sldId="301"/>
            <ac:spMk id="10" creationId="{8E0CC588-5574-E033-27B4-B54E4B40321E}"/>
          </ac:spMkLst>
        </pc:spChg>
        <pc:picChg chg="add mod">
          <ac:chgData name="YUECHEN YANG" userId="S::yyang837@wisc.edu::ed5b099c-9772-40fc-a34f-5214a920dca1" providerId="AD" clId="Web-{4C8F8082-A9F9-940E-740A-E1860B45626D}" dt="2024-12-03T06:15:20.197" v="126" actId="1076"/>
          <ac:picMkLst>
            <pc:docMk/>
            <pc:sldMk cId="1233987283" sldId="301"/>
            <ac:picMk id="7" creationId="{C24BA319-10E3-214D-D179-8FBF24E26714}"/>
          </ac:picMkLst>
        </pc:picChg>
        <pc:picChg chg="del">
          <ac:chgData name="YUECHEN YANG" userId="S::yyang837@wisc.edu::ed5b099c-9772-40fc-a34f-5214a920dca1" providerId="AD" clId="Web-{4C8F8082-A9F9-940E-740A-E1860B45626D}" dt="2024-12-03T06:13:55.879" v="113"/>
          <ac:picMkLst>
            <pc:docMk/>
            <pc:sldMk cId="1233987283" sldId="301"/>
            <ac:picMk id="8" creationId="{3BE171AB-5B7B-E9D7-4C08-009981C13225}"/>
          </ac:picMkLst>
        </pc:picChg>
        <pc:picChg chg="del">
          <ac:chgData name="YUECHEN YANG" userId="S::yyang837@wisc.edu::ed5b099c-9772-40fc-a34f-5214a920dca1" providerId="AD" clId="Web-{4C8F8082-A9F9-940E-740A-E1860B45626D}" dt="2024-12-03T06:13:53.285" v="109"/>
          <ac:picMkLst>
            <pc:docMk/>
            <pc:sldMk cId="1233987283" sldId="301"/>
            <ac:picMk id="9" creationId="{D3C728EE-8B2A-D8C9-67F5-C74494B6F720}"/>
          </ac:picMkLst>
        </pc:picChg>
      </pc:sldChg>
    </pc:docChg>
  </pc:docChgLst>
  <pc:docChgLst>
    <pc:chgData name="YUECHEN YANG" userId="S::yyang837@wisc.edu::ed5b099c-9772-40fc-a34f-5214a920dca1" providerId="AD" clId="Web-{A1A6C927-0652-C3A9-C140-3E681C21289D}"/>
    <pc:docChg chg="mod addSld delSld modSld">
      <pc:chgData name="YUECHEN YANG" userId="S::yyang837@wisc.edu::ed5b099c-9772-40fc-a34f-5214a920dca1" providerId="AD" clId="Web-{A1A6C927-0652-C3A9-C140-3E681C21289D}" dt="2024-12-03T06:44:38.336" v="477"/>
      <pc:docMkLst>
        <pc:docMk/>
      </pc:docMkLst>
      <pc:sldChg chg="addSp delSp modSp">
        <pc:chgData name="YUECHEN YANG" userId="S::yyang837@wisc.edu::ed5b099c-9772-40fc-a34f-5214a920dca1" providerId="AD" clId="Web-{A1A6C927-0652-C3A9-C140-3E681C21289D}" dt="2024-12-03T06:42:31.812" v="476" actId="20577"/>
        <pc:sldMkLst>
          <pc:docMk/>
          <pc:sldMk cId="2252714290" sldId="281"/>
        </pc:sldMkLst>
        <pc:spChg chg="mod">
          <ac:chgData name="YUECHEN YANG" userId="S::yyang837@wisc.edu::ed5b099c-9772-40fc-a34f-5214a920dca1" providerId="AD" clId="Web-{A1A6C927-0652-C3A9-C140-3E681C21289D}" dt="2024-12-03T06:42:31.812" v="476" actId="20577"/>
          <ac:spMkLst>
            <pc:docMk/>
            <pc:sldMk cId="2252714290" sldId="281"/>
            <ac:spMk id="7" creationId="{69311BAC-E300-F9F1-875F-E045CD5228C3}"/>
          </ac:spMkLst>
        </pc:spChg>
        <pc:picChg chg="add del mod">
          <ac:chgData name="YUECHEN YANG" userId="S::yyang837@wisc.edu::ed5b099c-9772-40fc-a34f-5214a920dca1" providerId="AD" clId="Web-{A1A6C927-0652-C3A9-C140-3E681C21289D}" dt="2024-12-03T06:33:37.124" v="295"/>
          <ac:picMkLst>
            <pc:docMk/>
            <pc:sldMk cId="2252714290" sldId="281"/>
            <ac:picMk id="4" creationId="{85D3A4A7-0642-2D44-4003-CFB59E53CC63}"/>
          </ac:picMkLst>
        </pc:picChg>
        <pc:picChg chg="add del mod">
          <ac:chgData name="YUECHEN YANG" userId="S::yyang837@wisc.edu::ed5b099c-9772-40fc-a34f-5214a920dca1" providerId="AD" clId="Web-{A1A6C927-0652-C3A9-C140-3E681C21289D}" dt="2024-12-03T06:39:03.172" v="410"/>
          <ac:picMkLst>
            <pc:docMk/>
            <pc:sldMk cId="2252714290" sldId="281"/>
            <ac:picMk id="5" creationId="{7613D879-648C-21C1-60F0-839F18333452}"/>
          </ac:picMkLst>
        </pc:picChg>
      </pc:sldChg>
      <pc:sldChg chg="addSp delSp modSp">
        <pc:chgData name="YUECHEN YANG" userId="S::yyang837@wisc.edu::ed5b099c-9772-40fc-a34f-5214a920dca1" providerId="AD" clId="Web-{A1A6C927-0652-C3A9-C140-3E681C21289D}" dt="2024-12-03T06:31:35.818" v="285" actId="14100"/>
        <pc:sldMkLst>
          <pc:docMk/>
          <pc:sldMk cId="3558416668" sldId="300"/>
        </pc:sldMkLst>
        <pc:spChg chg="add del mod">
          <ac:chgData name="YUECHEN YANG" userId="S::yyang837@wisc.edu::ed5b099c-9772-40fc-a34f-5214a920dca1" providerId="AD" clId="Web-{A1A6C927-0652-C3A9-C140-3E681C21289D}" dt="2024-12-03T06:31:08.754" v="282"/>
          <ac:spMkLst>
            <pc:docMk/>
            <pc:sldMk cId="3558416668" sldId="300"/>
            <ac:spMk id="2" creationId="{555238D6-5863-FF72-B475-AFCA9EC7C52C}"/>
          </ac:spMkLst>
        </pc:spChg>
        <pc:picChg chg="del">
          <ac:chgData name="YUECHEN YANG" userId="S::yyang837@wisc.edu::ed5b099c-9772-40fc-a34f-5214a920dca1" providerId="AD" clId="Web-{A1A6C927-0652-C3A9-C140-3E681C21289D}" dt="2024-12-03T06:31:32.115" v="284"/>
          <ac:picMkLst>
            <pc:docMk/>
            <pc:sldMk cId="3558416668" sldId="300"/>
            <ac:picMk id="8" creationId="{3BE171AB-5B7B-E9D7-4C08-009981C13225}"/>
          </ac:picMkLst>
        </pc:picChg>
        <pc:picChg chg="mod">
          <ac:chgData name="YUECHEN YANG" userId="S::yyang837@wisc.edu::ed5b099c-9772-40fc-a34f-5214a920dca1" providerId="AD" clId="Web-{A1A6C927-0652-C3A9-C140-3E681C21289D}" dt="2024-12-03T06:31:35.818" v="285" actId="14100"/>
          <ac:picMkLst>
            <pc:docMk/>
            <pc:sldMk cId="3558416668" sldId="300"/>
            <ac:picMk id="9" creationId="{D3C728EE-8B2A-D8C9-67F5-C74494B6F720}"/>
          </ac:picMkLst>
        </pc:picChg>
      </pc:sldChg>
      <pc:sldChg chg="addSp delSp modSp del mod setBg setClrOvrMap">
        <pc:chgData name="YUECHEN YANG" userId="S::yyang837@wisc.edu::ed5b099c-9772-40fc-a34f-5214a920dca1" providerId="AD" clId="Web-{A1A6C927-0652-C3A9-C140-3E681C21289D}" dt="2024-12-03T06:20:10.015" v="29"/>
        <pc:sldMkLst>
          <pc:docMk/>
          <pc:sldMk cId="1233987283" sldId="301"/>
        </pc:sldMkLst>
        <pc:spChg chg="add del">
          <ac:chgData name="YUECHEN YANG" userId="S::yyang837@wisc.edu::ed5b099c-9772-40fc-a34f-5214a920dca1" providerId="AD" clId="Web-{A1A6C927-0652-C3A9-C140-3E681C21289D}" dt="2024-12-03T06:19:13.995" v="16"/>
          <ac:spMkLst>
            <pc:docMk/>
            <pc:sldMk cId="1233987283" sldId="301"/>
            <ac:spMk id="3" creationId="{A28C8AB3-818E-41E6-435C-2824A8E73604}"/>
          </ac:spMkLst>
        </pc:spChg>
        <pc:spChg chg="mod ord">
          <ac:chgData name="YUECHEN YANG" userId="S::yyang837@wisc.edu::ed5b099c-9772-40fc-a34f-5214a920dca1" providerId="AD" clId="Web-{A1A6C927-0652-C3A9-C140-3E681C21289D}" dt="2024-12-03T06:19:13.995" v="16"/>
          <ac:spMkLst>
            <pc:docMk/>
            <pc:sldMk cId="1233987283" sldId="301"/>
            <ac:spMk id="5" creationId="{9F10A36F-9377-DAB8-45E7-1E14FD9AF52C}"/>
          </ac:spMkLst>
        </pc:spChg>
        <pc:spChg chg="mod">
          <ac:chgData name="YUECHEN YANG" userId="S::yyang837@wisc.edu::ed5b099c-9772-40fc-a34f-5214a920dca1" providerId="AD" clId="Web-{A1A6C927-0652-C3A9-C140-3E681C21289D}" dt="2024-12-03T06:19:13.995" v="16"/>
          <ac:spMkLst>
            <pc:docMk/>
            <pc:sldMk cId="1233987283" sldId="301"/>
            <ac:spMk id="10" creationId="{8E0CC588-5574-E033-27B4-B54E4B40321E}"/>
          </ac:spMkLst>
        </pc:spChg>
        <pc:spChg chg="add">
          <ac:chgData name="YUECHEN YANG" userId="S::yyang837@wisc.edu::ed5b099c-9772-40fc-a34f-5214a920dca1" providerId="AD" clId="Web-{A1A6C927-0652-C3A9-C140-3E681C21289D}" dt="2024-12-03T06:19:13.995" v="16"/>
          <ac:spMkLst>
            <pc:docMk/>
            <pc:sldMk cId="1233987283" sldId="301"/>
            <ac:spMk id="24" creationId="{2B97F24A-32CE-4C1C-A50D-3016B394DCFB}"/>
          </ac:spMkLst>
        </pc:spChg>
        <pc:spChg chg="add">
          <ac:chgData name="YUECHEN YANG" userId="S::yyang837@wisc.edu::ed5b099c-9772-40fc-a34f-5214a920dca1" providerId="AD" clId="Web-{A1A6C927-0652-C3A9-C140-3E681C21289D}" dt="2024-12-03T06:19:13.995" v="16"/>
          <ac:spMkLst>
            <pc:docMk/>
            <pc:sldMk cId="1233987283" sldId="301"/>
            <ac:spMk id="26" creationId="{CD8B4F24-440B-49E9-B85D-733523DC064B}"/>
          </ac:spMkLst>
        </pc:spChg>
        <pc:grpChg chg="add del">
          <ac:chgData name="YUECHEN YANG" userId="S::yyang837@wisc.edu::ed5b099c-9772-40fc-a34f-5214a920dca1" providerId="AD" clId="Web-{A1A6C927-0652-C3A9-C140-3E681C21289D}" dt="2024-12-03T06:19:13.995" v="16"/>
          <ac:grpSpMkLst>
            <pc:docMk/>
            <pc:sldMk cId="1233987283" sldId="301"/>
            <ac:grpSpMk id="19" creationId="{3499C260-1CF9-743C-C5BC-D74C85818D55}"/>
          </ac:grpSpMkLst>
        </pc:grpChg>
        <pc:picChg chg="add mod">
          <ac:chgData name="YUECHEN YANG" userId="S::yyang837@wisc.edu::ed5b099c-9772-40fc-a34f-5214a920dca1" providerId="AD" clId="Web-{A1A6C927-0652-C3A9-C140-3E681C21289D}" dt="2024-12-03T06:19:13.995" v="16"/>
          <ac:picMkLst>
            <pc:docMk/>
            <pc:sldMk cId="1233987283" sldId="301"/>
            <ac:picMk id="4" creationId="{F3E7AF28-EFD5-EEB6-4508-5033B95DAE39}"/>
          </ac:picMkLst>
        </pc:picChg>
        <pc:picChg chg="del mod">
          <ac:chgData name="YUECHEN YANG" userId="S::yyang837@wisc.edu::ed5b099c-9772-40fc-a34f-5214a920dca1" providerId="AD" clId="Web-{A1A6C927-0652-C3A9-C140-3E681C21289D}" dt="2024-12-03T06:19:01.400" v="12"/>
          <ac:picMkLst>
            <pc:docMk/>
            <pc:sldMk cId="1233987283" sldId="301"/>
            <ac:picMk id="7" creationId="{C24BA319-10E3-214D-D179-8FBF24E26714}"/>
          </ac:picMkLst>
        </pc:picChg>
      </pc:sldChg>
      <pc:sldChg chg="addSp delSp modSp add replId">
        <pc:chgData name="YUECHEN YANG" userId="S::yyang837@wisc.edu::ed5b099c-9772-40fc-a34f-5214a920dca1" providerId="AD" clId="Web-{A1A6C927-0652-C3A9-C140-3E681C21289D}" dt="2024-12-03T06:30:01.312" v="273" actId="20577"/>
        <pc:sldMkLst>
          <pc:docMk/>
          <pc:sldMk cId="2352338884" sldId="302"/>
        </pc:sldMkLst>
        <pc:spChg chg="add">
          <ac:chgData name="YUECHEN YANG" userId="S::yyang837@wisc.edu::ed5b099c-9772-40fc-a34f-5214a920dca1" providerId="AD" clId="Web-{A1A6C927-0652-C3A9-C140-3E681C21289D}" dt="2024-12-03T06:19:43.903" v="19"/>
          <ac:spMkLst>
            <pc:docMk/>
            <pc:sldMk cId="2352338884" sldId="302"/>
            <ac:spMk id="3" creationId="{7F85DD35-2EDF-2B4F-5D7C-6699A39C2407}"/>
          </ac:spMkLst>
        </pc:spChg>
        <pc:spChg chg="add">
          <ac:chgData name="YUECHEN YANG" userId="S::yyang837@wisc.edu::ed5b099c-9772-40fc-a34f-5214a920dca1" providerId="AD" clId="Web-{A1A6C927-0652-C3A9-C140-3E681C21289D}" dt="2024-12-03T06:19:43.919" v="20"/>
          <ac:spMkLst>
            <pc:docMk/>
            <pc:sldMk cId="2352338884" sldId="302"/>
            <ac:spMk id="5" creationId="{6AF2188C-F97B-A305-0D2F-4165592B406A}"/>
          </ac:spMkLst>
        </pc:spChg>
        <pc:spChg chg="add">
          <ac:chgData name="YUECHEN YANG" userId="S::yyang837@wisc.edu::ed5b099c-9772-40fc-a34f-5214a920dca1" providerId="AD" clId="Web-{A1A6C927-0652-C3A9-C140-3E681C21289D}" dt="2024-12-03T06:19:43.919" v="21"/>
          <ac:spMkLst>
            <pc:docMk/>
            <pc:sldMk cId="2352338884" sldId="302"/>
            <ac:spMk id="7" creationId="{EE875B8C-9546-ABAA-C6F7-FB9CB0996BEE}"/>
          </ac:spMkLst>
        </pc:spChg>
        <pc:spChg chg="add mod">
          <ac:chgData name="YUECHEN YANG" userId="S::yyang837@wisc.edu::ed5b099c-9772-40fc-a34f-5214a920dca1" providerId="AD" clId="Web-{A1A6C927-0652-C3A9-C140-3E681C21289D}" dt="2024-12-03T06:30:01.312" v="273" actId="20577"/>
          <ac:spMkLst>
            <pc:docMk/>
            <pc:sldMk cId="2352338884" sldId="302"/>
            <ac:spMk id="13" creationId="{3391123C-6C37-62FD-D047-EA099F86F9BB}"/>
          </ac:spMkLst>
        </pc:spChg>
        <pc:spChg chg="add mod ord">
          <ac:chgData name="YUECHEN YANG" userId="S::yyang837@wisc.edu::ed5b099c-9772-40fc-a34f-5214a920dca1" providerId="AD" clId="Web-{A1A6C927-0652-C3A9-C140-3E681C21289D}" dt="2024-12-03T06:24:21.003" v="101"/>
          <ac:spMkLst>
            <pc:docMk/>
            <pc:sldMk cId="2352338884" sldId="302"/>
            <ac:spMk id="16" creationId="{AF9A4AA8-A164-A8BA-9F64-FA26FEC20EE9}"/>
          </ac:spMkLst>
        </pc:spChg>
        <pc:spChg chg="add mod">
          <ac:chgData name="YUECHEN YANG" userId="S::yyang837@wisc.edu::ed5b099c-9772-40fc-a34f-5214a920dca1" providerId="AD" clId="Web-{A1A6C927-0652-C3A9-C140-3E681C21289D}" dt="2024-12-03T06:23:02.184" v="88" actId="14100"/>
          <ac:spMkLst>
            <pc:docMk/>
            <pc:sldMk cId="2352338884" sldId="302"/>
            <ac:spMk id="18" creationId="{4FA93565-FBCE-AAC7-F5AD-262AA2E12D5E}"/>
          </ac:spMkLst>
        </pc:spChg>
        <pc:spChg chg="add mod">
          <ac:chgData name="YUECHEN YANG" userId="S::yyang837@wisc.edu::ed5b099c-9772-40fc-a34f-5214a920dca1" providerId="AD" clId="Web-{A1A6C927-0652-C3A9-C140-3E681C21289D}" dt="2024-12-03T06:24:51.615" v="108" actId="14100"/>
          <ac:spMkLst>
            <pc:docMk/>
            <pc:sldMk cId="2352338884" sldId="302"/>
            <ac:spMk id="21" creationId="{DB6F3CAF-E11B-995E-A921-70AB894D607F}"/>
          </ac:spMkLst>
        </pc:spChg>
        <pc:picChg chg="del">
          <ac:chgData name="YUECHEN YANG" userId="S::yyang837@wisc.edu::ed5b099c-9772-40fc-a34f-5214a920dca1" providerId="AD" clId="Web-{A1A6C927-0652-C3A9-C140-3E681C21289D}" dt="2024-12-03T06:19:43.481" v="18"/>
          <ac:picMkLst>
            <pc:docMk/>
            <pc:sldMk cId="2352338884" sldId="302"/>
            <ac:picMk id="9" creationId="{D3C728EE-8B2A-D8C9-67F5-C74494B6F720}"/>
          </ac:picMkLst>
        </pc:picChg>
        <pc:picChg chg="add mod">
          <ac:chgData name="YUECHEN YANG" userId="S::yyang837@wisc.edu::ed5b099c-9772-40fc-a34f-5214a920dca1" providerId="AD" clId="Web-{A1A6C927-0652-C3A9-C140-3E681C21289D}" dt="2024-12-03T06:20:51.814" v="61" actId="1076"/>
          <ac:picMkLst>
            <pc:docMk/>
            <pc:sldMk cId="2352338884" sldId="302"/>
            <ac:picMk id="15" creationId="{C3F2CF65-5B07-4C6B-CD1A-28E4004A89BD}"/>
          </ac:picMkLst>
        </pc:picChg>
        <pc:picChg chg="add del mod ord">
          <ac:chgData name="YUECHEN YANG" userId="S::yyang837@wisc.edu::ed5b099c-9772-40fc-a34f-5214a920dca1" providerId="AD" clId="Web-{A1A6C927-0652-C3A9-C140-3E681C21289D}" dt="2024-12-03T06:23:10.325" v="89"/>
          <ac:picMkLst>
            <pc:docMk/>
            <pc:sldMk cId="2352338884" sldId="302"/>
            <ac:picMk id="17" creationId="{E36AD51C-E227-5B8A-02C4-C22E168CE3DC}"/>
          </ac:picMkLst>
        </pc:picChg>
        <pc:picChg chg="add mod">
          <ac:chgData name="YUECHEN YANG" userId="S::yyang837@wisc.edu::ed5b099c-9772-40fc-a34f-5214a920dca1" providerId="AD" clId="Web-{A1A6C927-0652-C3A9-C140-3E681C21289D}" dt="2024-12-03T06:24:43.911" v="106" actId="1076"/>
          <ac:picMkLst>
            <pc:docMk/>
            <pc:sldMk cId="2352338884" sldId="302"/>
            <ac:picMk id="20" creationId="{7F889639-DDE9-958F-104B-81BE0E68ADC2}"/>
          </ac:picMkLst>
        </pc:picChg>
      </pc:sldChg>
    </pc:docChg>
  </pc:docChgLst>
  <pc:docChgLst>
    <pc:chgData name="Dhruv NAIK" userId="S::dnaik4@wisc.edu::96b402cc-9202-4e06-8117-65e0c9d372fa" providerId="AD" clId="Web-{001A57AB-D8FC-0A6D-E3AC-002DAB54E072}"/>
    <pc:docChg chg="modSld">
      <pc:chgData name="Dhruv NAIK" userId="S::dnaik4@wisc.edu::96b402cc-9202-4e06-8117-65e0c9d372fa" providerId="AD" clId="Web-{001A57AB-D8FC-0A6D-E3AC-002DAB54E072}" dt="2024-12-03T00:38:00.904" v="45" actId="20577"/>
      <pc:docMkLst>
        <pc:docMk/>
      </pc:docMkLst>
      <pc:sldChg chg="modSp">
        <pc:chgData name="Dhruv NAIK" userId="S::dnaik4@wisc.edu::96b402cc-9202-4e06-8117-65e0c9d372fa" providerId="AD" clId="Web-{001A57AB-D8FC-0A6D-E3AC-002DAB54E072}" dt="2024-12-03T00:36:33.466" v="25" actId="20577"/>
        <pc:sldMkLst>
          <pc:docMk/>
          <pc:sldMk cId="3151008242" sldId="256"/>
        </pc:sldMkLst>
        <pc:spChg chg="mod">
          <ac:chgData name="Dhruv NAIK" userId="S::dnaik4@wisc.edu::96b402cc-9202-4e06-8117-65e0c9d372fa" providerId="AD" clId="Web-{001A57AB-D8FC-0A6D-E3AC-002DAB54E072}" dt="2024-12-03T00:36:33.466" v="25" actId="20577"/>
          <ac:spMkLst>
            <pc:docMk/>
            <pc:sldMk cId="3151008242" sldId="256"/>
            <ac:spMk id="3" creationId="{D050904B-3E86-9854-B8DD-557E52915833}"/>
          </ac:spMkLst>
        </pc:spChg>
      </pc:sldChg>
      <pc:sldChg chg="modSp">
        <pc:chgData name="Dhruv NAIK" userId="S::dnaik4@wisc.edu::96b402cc-9202-4e06-8117-65e0c9d372fa" providerId="AD" clId="Web-{001A57AB-D8FC-0A6D-E3AC-002DAB54E072}" dt="2024-12-03T00:38:00.904" v="45" actId="20577"/>
        <pc:sldMkLst>
          <pc:docMk/>
          <pc:sldMk cId="174467192" sldId="263"/>
        </pc:sldMkLst>
        <pc:spChg chg="mod">
          <ac:chgData name="Dhruv NAIK" userId="S::dnaik4@wisc.edu::96b402cc-9202-4e06-8117-65e0c9d372fa" providerId="AD" clId="Web-{001A57AB-D8FC-0A6D-E3AC-002DAB54E072}" dt="2024-12-03T00:38:00.904" v="45" actId="20577"/>
          <ac:spMkLst>
            <pc:docMk/>
            <pc:sldMk cId="174467192" sldId="263"/>
            <ac:spMk id="2" creationId="{9266F652-3788-A7A5-CD57-3EE110F491DF}"/>
          </ac:spMkLst>
        </pc:spChg>
      </pc:sldChg>
    </pc:docChg>
  </pc:docChgLst>
  <pc:docChgLst>
    <pc:chgData name="Emaleigh Neo" userId="60da3326-8b09-4e2d-8bbe-2952cd5447b5" providerId="ADAL" clId="{95EB25A7-509E-4A63-9A5D-2CBA81162EEB}"/>
    <pc:docChg chg="undo custSel addSld delSld modSld sldOrd">
      <pc:chgData name="Emaleigh Neo" userId="60da3326-8b09-4e2d-8bbe-2952cd5447b5" providerId="ADAL" clId="{95EB25A7-509E-4A63-9A5D-2CBA81162EEB}" dt="2024-12-03T15:28:50.369" v="7956" actId="1076"/>
      <pc:docMkLst>
        <pc:docMk/>
      </pc:docMkLst>
      <pc:sldChg chg="modSp mod modNotesTx">
        <pc:chgData name="Emaleigh Neo" userId="60da3326-8b09-4e2d-8bbe-2952cd5447b5" providerId="ADAL" clId="{95EB25A7-509E-4A63-9A5D-2CBA81162EEB}" dt="2024-12-03T02:05:50.681" v="2297" actId="20577"/>
        <pc:sldMkLst>
          <pc:docMk/>
          <pc:sldMk cId="3151008242" sldId="256"/>
        </pc:sldMkLst>
        <pc:spChg chg="mod">
          <ac:chgData name="Emaleigh Neo" userId="60da3326-8b09-4e2d-8bbe-2952cd5447b5" providerId="ADAL" clId="{95EB25A7-509E-4A63-9A5D-2CBA81162EEB}" dt="2024-12-03T02:05:50.681" v="2297" actId="20577"/>
          <ac:spMkLst>
            <pc:docMk/>
            <pc:sldMk cId="3151008242" sldId="256"/>
            <ac:spMk id="7" creationId="{3430F70A-8CD8-D806-0A89-62A972F55838}"/>
          </ac:spMkLst>
        </pc:spChg>
      </pc:sldChg>
      <pc:sldChg chg="modSp mod">
        <pc:chgData name="Emaleigh Neo" userId="60da3326-8b09-4e2d-8bbe-2952cd5447b5" providerId="ADAL" clId="{95EB25A7-509E-4A63-9A5D-2CBA81162EEB}" dt="2024-12-03T03:48:46.980" v="6777" actId="20577"/>
        <pc:sldMkLst>
          <pc:docMk/>
          <pc:sldMk cId="690569592" sldId="258"/>
        </pc:sldMkLst>
        <pc:spChg chg="mod">
          <ac:chgData name="Emaleigh Neo" userId="60da3326-8b09-4e2d-8bbe-2952cd5447b5" providerId="ADAL" clId="{95EB25A7-509E-4A63-9A5D-2CBA81162EEB}" dt="2024-12-03T03:48:46.980" v="6777" actId="20577"/>
          <ac:spMkLst>
            <pc:docMk/>
            <pc:sldMk cId="690569592" sldId="258"/>
            <ac:spMk id="7" creationId="{01673CBA-964F-AC2A-CF56-0D07432DC4AF}"/>
          </ac:spMkLst>
        </pc:spChg>
      </pc:sldChg>
      <pc:sldChg chg="addSp modSp mod modNotesTx">
        <pc:chgData name="Emaleigh Neo" userId="60da3326-8b09-4e2d-8bbe-2952cd5447b5" providerId="ADAL" clId="{95EB25A7-509E-4A63-9A5D-2CBA81162EEB}" dt="2024-12-03T14:59:00.986" v="7894" actId="1076"/>
        <pc:sldMkLst>
          <pc:docMk/>
          <pc:sldMk cId="217263919" sldId="259"/>
        </pc:sldMkLst>
        <pc:spChg chg="mod">
          <ac:chgData name="Emaleigh Neo" userId="60da3326-8b09-4e2d-8bbe-2952cd5447b5" providerId="ADAL" clId="{95EB25A7-509E-4A63-9A5D-2CBA81162EEB}" dt="2024-12-03T05:44:02.703" v="7203" actId="164"/>
          <ac:spMkLst>
            <pc:docMk/>
            <pc:sldMk cId="217263919" sldId="259"/>
            <ac:spMk id="3" creationId="{397ABEF0-174D-EB20-0B7C-102A4BD3BFD9}"/>
          </ac:spMkLst>
        </pc:spChg>
        <pc:spChg chg="mod">
          <ac:chgData name="Emaleigh Neo" userId="60da3326-8b09-4e2d-8bbe-2952cd5447b5" providerId="ADAL" clId="{95EB25A7-509E-4A63-9A5D-2CBA81162EEB}" dt="2024-12-03T05:44:02.703" v="7203" actId="164"/>
          <ac:spMkLst>
            <pc:docMk/>
            <pc:sldMk cId="217263919" sldId="259"/>
            <ac:spMk id="5" creationId="{DEF62D31-0170-E20D-B103-FCB2A08F1C90}"/>
          </ac:spMkLst>
        </pc:spChg>
        <pc:spChg chg="mod">
          <ac:chgData name="Emaleigh Neo" userId="60da3326-8b09-4e2d-8bbe-2952cd5447b5" providerId="ADAL" clId="{95EB25A7-509E-4A63-9A5D-2CBA81162EEB}" dt="2024-12-03T05:43:54.772" v="7202" actId="164"/>
          <ac:spMkLst>
            <pc:docMk/>
            <pc:sldMk cId="217263919" sldId="259"/>
            <ac:spMk id="14" creationId="{8C5A808F-B100-C697-41DD-8EB6002B6CDB}"/>
          </ac:spMkLst>
        </pc:spChg>
        <pc:spChg chg="mod">
          <ac:chgData name="Emaleigh Neo" userId="60da3326-8b09-4e2d-8bbe-2952cd5447b5" providerId="ADAL" clId="{95EB25A7-509E-4A63-9A5D-2CBA81162EEB}" dt="2024-12-03T05:43:54.772" v="7202" actId="164"/>
          <ac:spMkLst>
            <pc:docMk/>
            <pc:sldMk cId="217263919" sldId="259"/>
            <ac:spMk id="15" creationId="{2C849A41-6DF5-7D02-6EE9-756FFA1CE0CC}"/>
          </ac:spMkLst>
        </pc:spChg>
        <pc:grpChg chg="add mod">
          <ac:chgData name="Emaleigh Neo" userId="60da3326-8b09-4e2d-8bbe-2952cd5447b5" providerId="ADAL" clId="{95EB25A7-509E-4A63-9A5D-2CBA81162EEB}" dt="2024-12-03T14:58:55.683" v="7892" actId="1076"/>
          <ac:grpSpMkLst>
            <pc:docMk/>
            <pc:sldMk cId="217263919" sldId="259"/>
            <ac:grpSpMk id="4" creationId="{F3EFE1C7-BD43-6E2D-DBF1-098521CED56A}"/>
          </ac:grpSpMkLst>
        </pc:grpChg>
        <pc:grpChg chg="add mod">
          <ac:chgData name="Emaleigh Neo" userId="60da3326-8b09-4e2d-8bbe-2952cd5447b5" providerId="ADAL" clId="{95EB25A7-509E-4A63-9A5D-2CBA81162EEB}" dt="2024-12-03T05:44:19.592" v="7208" actId="1076"/>
          <ac:grpSpMkLst>
            <pc:docMk/>
            <pc:sldMk cId="217263919" sldId="259"/>
            <ac:grpSpMk id="6" creationId="{DD0CD8F3-5223-B7C6-8B57-4C84DE810D50}"/>
          </ac:grpSpMkLst>
        </pc:grpChg>
        <pc:picChg chg="add mod">
          <ac:chgData name="Emaleigh Neo" userId="60da3326-8b09-4e2d-8bbe-2952cd5447b5" providerId="ADAL" clId="{95EB25A7-509E-4A63-9A5D-2CBA81162EEB}" dt="2024-12-03T14:59:00.986" v="7894" actId="1076"/>
          <ac:picMkLst>
            <pc:docMk/>
            <pc:sldMk cId="217263919" sldId="259"/>
            <ac:picMk id="9" creationId="{C45CC393-DF65-F533-1228-DAFB44BEE1EB}"/>
          </ac:picMkLst>
        </pc:picChg>
      </pc:sldChg>
      <pc:sldChg chg="modSp mod modNotesTx">
        <pc:chgData name="Emaleigh Neo" userId="60da3326-8b09-4e2d-8bbe-2952cd5447b5" providerId="ADAL" clId="{95EB25A7-509E-4A63-9A5D-2CBA81162EEB}" dt="2024-12-03T14:01:58.373" v="7437" actId="14100"/>
        <pc:sldMkLst>
          <pc:docMk/>
          <pc:sldMk cId="392775945" sldId="260"/>
        </pc:sldMkLst>
        <pc:spChg chg="mod">
          <ac:chgData name="Emaleigh Neo" userId="60da3326-8b09-4e2d-8bbe-2952cd5447b5" providerId="ADAL" clId="{95EB25A7-509E-4A63-9A5D-2CBA81162EEB}" dt="2024-12-03T13:55:45.572" v="7220" actId="20577"/>
          <ac:spMkLst>
            <pc:docMk/>
            <pc:sldMk cId="392775945" sldId="260"/>
            <ac:spMk id="2" creationId="{CC1DBC48-1524-E92D-9969-8009F8FBF1D0}"/>
          </ac:spMkLst>
        </pc:spChg>
        <pc:spChg chg="mod">
          <ac:chgData name="Emaleigh Neo" userId="60da3326-8b09-4e2d-8bbe-2952cd5447b5" providerId="ADAL" clId="{95EB25A7-509E-4A63-9A5D-2CBA81162EEB}" dt="2024-12-03T14:01:58.373" v="7437" actId="14100"/>
          <ac:spMkLst>
            <pc:docMk/>
            <pc:sldMk cId="392775945" sldId="260"/>
            <ac:spMk id="7" creationId="{A1030AD6-6B19-7A12-0F8F-3650F19BB14B}"/>
          </ac:spMkLst>
        </pc:spChg>
      </pc:sldChg>
      <pc:sldChg chg="modSp mod modNotesTx">
        <pc:chgData name="Emaleigh Neo" userId="60da3326-8b09-4e2d-8bbe-2952cd5447b5" providerId="ADAL" clId="{95EB25A7-509E-4A63-9A5D-2CBA81162EEB}" dt="2024-12-03T03:29:23.895" v="5836" actId="1076"/>
        <pc:sldMkLst>
          <pc:docMk/>
          <pc:sldMk cId="4221902912" sldId="261"/>
        </pc:sldMkLst>
        <pc:spChg chg="mod">
          <ac:chgData name="Emaleigh Neo" userId="60da3326-8b09-4e2d-8bbe-2952cd5447b5" providerId="ADAL" clId="{95EB25A7-509E-4A63-9A5D-2CBA81162EEB}" dt="2024-12-03T00:37:27.795" v="7" actId="20577"/>
          <ac:spMkLst>
            <pc:docMk/>
            <pc:sldMk cId="4221902912" sldId="261"/>
            <ac:spMk id="2" creationId="{DD698279-A952-93A7-9DD3-F25177BC4D00}"/>
          </ac:spMkLst>
        </pc:spChg>
        <pc:spChg chg="mod">
          <ac:chgData name="Emaleigh Neo" userId="60da3326-8b09-4e2d-8bbe-2952cd5447b5" providerId="ADAL" clId="{95EB25A7-509E-4A63-9A5D-2CBA81162EEB}" dt="2024-12-03T03:29:09.093" v="5835" actId="20577"/>
          <ac:spMkLst>
            <pc:docMk/>
            <pc:sldMk cId="4221902912" sldId="261"/>
            <ac:spMk id="7" creationId="{3998F419-6BC6-3261-B18D-4647510C25EA}"/>
          </ac:spMkLst>
        </pc:spChg>
        <pc:grpChg chg="mod">
          <ac:chgData name="Emaleigh Neo" userId="60da3326-8b09-4e2d-8bbe-2952cd5447b5" providerId="ADAL" clId="{95EB25A7-509E-4A63-9A5D-2CBA81162EEB}" dt="2024-12-03T03:29:23.895" v="5836" actId="1076"/>
          <ac:grpSpMkLst>
            <pc:docMk/>
            <pc:sldMk cId="4221902912" sldId="261"/>
            <ac:grpSpMk id="26" creationId="{AC77BA86-F2B9-B839-EAB0-A865D40E9865}"/>
          </ac:grpSpMkLst>
        </pc:grpChg>
      </pc:sldChg>
      <pc:sldChg chg="modSp mod">
        <pc:chgData name="Emaleigh Neo" userId="60da3326-8b09-4e2d-8bbe-2952cd5447b5" providerId="ADAL" clId="{95EB25A7-509E-4A63-9A5D-2CBA81162EEB}" dt="2024-12-03T02:40:09.335" v="5101" actId="20577"/>
        <pc:sldMkLst>
          <pc:docMk/>
          <pc:sldMk cId="2341124011" sldId="262"/>
        </pc:sldMkLst>
        <pc:spChg chg="mod">
          <ac:chgData name="Emaleigh Neo" userId="60da3326-8b09-4e2d-8bbe-2952cd5447b5" providerId="ADAL" clId="{95EB25A7-509E-4A63-9A5D-2CBA81162EEB}" dt="2024-12-03T02:40:09.335" v="5101" actId="20577"/>
          <ac:spMkLst>
            <pc:docMk/>
            <pc:sldMk cId="2341124011" sldId="262"/>
            <ac:spMk id="7" creationId="{74E5BDC7-3A46-AC96-D2A9-8D90716A9A38}"/>
          </ac:spMkLst>
        </pc:spChg>
      </pc:sldChg>
      <pc:sldChg chg="modNotesTx">
        <pc:chgData name="Emaleigh Neo" userId="60da3326-8b09-4e2d-8bbe-2952cd5447b5" providerId="ADAL" clId="{95EB25A7-509E-4A63-9A5D-2CBA81162EEB}" dt="2024-12-03T00:38:19.289" v="55" actId="20577"/>
        <pc:sldMkLst>
          <pc:docMk/>
          <pc:sldMk cId="174467192" sldId="263"/>
        </pc:sldMkLst>
      </pc:sldChg>
      <pc:sldChg chg="addSp delSp modSp mod">
        <pc:chgData name="Emaleigh Neo" userId="60da3326-8b09-4e2d-8bbe-2952cd5447b5" providerId="ADAL" clId="{95EB25A7-509E-4A63-9A5D-2CBA81162EEB}" dt="2024-12-03T15:01:07.599" v="7905" actId="1076"/>
        <pc:sldMkLst>
          <pc:docMk/>
          <pc:sldMk cId="3110637307" sldId="266"/>
        </pc:sldMkLst>
        <pc:spChg chg="mod">
          <ac:chgData name="Emaleigh Neo" userId="60da3326-8b09-4e2d-8bbe-2952cd5447b5" providerId="ADAL" clId="{95EB25A7-509E-4A63-9A5D-2CBA81162EEB}" dt="2024-12-03T14:51:18.349" v="7882" actId="552"/>
          <ac:spMkLst>
            <pc:docMk/>
            <pc:sldMk cId="3110637307" sldId="266"/>
            <ac:spMk id="3" creationId="{44BC233C-68DC-0934-9CC0-55F8806458CA}"/>
          </ac:spMkLst>
        </pc:spChg>
        <pc:spChg chg="mod">
          <ac:chgData name="Emaleigh Neo" userId="60da3326-8b09-4e2d-8bbe-2952cd5447b5" providerId="ADAL" clId="{95EB25A7-509E-4A63-9A5D-2CBA81162EEB}" dt="2024-12-03T14:51:11.543" v="7881" actId="552"/>
          <ac:spMkLst>
            <pc:docMk/>
            <pc:sldMk cId="3110637307" sldId="266"/>
            <ac:spMk id="5" creationId="{A4834D9D-0CCA-66E6-AB53-54CF027E9681}"/>
          </ac:spMkLst>
        </pc:spChg>
        <pc:spChg chg="mod">
          <ac:chgData name="Emaleigh Neo" userId="60da3326-8b09-4e2d-8bbe-2952cd5447b5" providerId="ADAL" clId="{95EB25A7-509E-4A63-9A5D-2CBA81162EEB}" dt="2024-12-03T14:51:11.543" v="7881" actId="552"/>
          <ac:spMkLst>
            <pc:docMk/>
            <pc:sldMk cId="3110637307" sldId="266"/>
            <ac:spMk id="8" creationId="{2E2ED771-77FF-7BAB-C6DF-4287929F9FD6}"/>
          </ac:spMkLst>
        </pc:spChg>
        <pc:spChg chg="mod">
          <ac:chgData name="Emaleigh Neo" userId="60da3326-8b09-4e2d-8bbe-2952cd5447b5" providerId="ADAL" clId="{95EB25A7-509E-4A63-9A5D-2CBA81162EEB}" dt="2024-12-03T15:01:00.619" v="7903" actId="1076"/>
          <ac:spMkLst>
            <pc:docMk/>
            <pc:sldMk cId="3110637307" sldId="266"/>
            <ac:spMk id="12" creationId="{C8167DAE-3D78-8F00-84C4-79AB2793078B}"/>
          </ac:spMkLst>
        </pc:spChg>
        <pc:spChg chg="mod">
          <ac:chgData name="Emaleigh Neo" userId="60da3326-8b09-4e2d-8bbe-2952cd5447b5" providerId="ADAL" clId="{95EB25A7-509E-4A63-9A5D-2CBA81162EEB}" dt="2024-12-03T14:51:18.349" v="7882" actId="552"/>
          <ac:spMkLst>
            <pc:docMk/>
            <pc:sldMk cId="3110637307" sldId="266"/>
            <ac:spMk id="13" creationId="{DFFBB856-5DFD-3D20-2A40-23E960EFABFE}"/>
          </ac:spMkLst>
        </pc:spChg>
        <pc:picChg chg="add del mod">
          <ac:chgData name="Emaleigh Neo" userId="60da3326-8b09-4e2d-8bbe-2952cd5447b5" providerId="ADAL" clId="{95EB25A7-509E-4A63-9A5D-2CBA81162EEB}" dt="2024-12-03T14:58:28.942" v="7886" actId="21"/>
          <ac:picMkLst>
            <pc:docMk/>
            <pc:sldMk cId="3110637307" sldId="266"/>
            <ac:picMk id="7" creationId="{C45CC393-DF65-F533-1228-DAFB44BEE1EB}"/>
          </ac:picMkLst>
        </pc:picChg>
        <pc:picChg chg="add del mod">
          <ac:chgData name="Emaleigh Neo" userId="60da3326-8b09-4e2d-8bbe-2952cd5447b5" providerId="ADAL" clId="{95EB25A7-509E-4A63-9A5D-2CBA81162EEB}" dt="2024-12-03T14:58:46.900" v="7889" actId="21"/>
          <ac:picMkLst>
            <pc:docMk/>
            <pc:sldMk cId="3110637307" sldId="266"/>
            <ac:picMk id="9" creationId="{C45CC393-DF65-F533-1228-DAFB44BEE1EB}"/>
          </ac:picMkLst>
        </pc:picChg>
        <pc:picChg chg="add mod">
          <ac:chgData name="Emaleigh Neo" userId="60da3326-8b09-4e2d-8bbe-2952cd5447b5" providerId="ADAL" clId="{95EB25A7-509E-4A63-9A5D-2CBA81162EEB}" dt="2024-12-03T15:01:07.599" v="7905" actId="1076"/>
          <ac:picMkLst>
            <pc:docMk/>
            <pc:sldMk cId="3110637307" sldId="266"/>
            <ac:picMk id="11" creationId="{D91D5F1D-8651-D0C3-7420-04DC10255CF9}"/>
          </ac:picMkLst>
        </pc:picChg>
        <pc:picChg chg="add mod">
          <ac:chgData name="Emaleigh Neo" userId="60da3326-8b09-4e2d-8bbe-2952cd5447b5" providerId="ADAL" clId="{95EB25A7-509E-4A63-9A5D-2CBA81162EEB}" dt="2024-12-03T15:01:05.439" v="7904" actId="1076"/>
          <ac:picMkLst>
            <pc:docMk/>
            <pc:sldMk cId="3110637307" sldId="266"/>
            <ac:picMk id="15" creationId="{19E45E40-8DA2-BC29-B327-97919C3CD6BD}"/>
          </ac:picMkLst>
        </pc:picChg>
      </pc:sldChg>
      <pc:sldChg chg="addSp delSp modSp mod">
        <pc:chgData name="Emaleigh Neo" userId="60da3326-8b09-4e2d-8bbe-2952cd5447b5" providerId="ADAL" clId="{95EB25A7-509E-4A63-9A5D-2CBA81162EEB}" dt="2024-12-03T15:28:50.369" v="7956" actId="1076"/>
        <pc:sldMkLst>
          <pc:docMk/>
          <pc:sldMk cId="1860063696" sldId="267"/>
        </pc:sldMkLst>
        <pc:spChg chg="mod">
          <ac:chgData name="Emaleigh Neo" userId="60da3326-8b09-4e2d-8bbe-2952cd5447b5" providerId="ADAL" clId="{95EB25A7-509E-4A63-9A5D-2CBA81162EEB}" dt="2024-12-03T15:24:51.887" v="7916" actId="1076"/>
          <ac:spMkLst>
            <pc:docMk/>
            <pc:sldMk cId="1860063696" sldId="267"/>
            <ac:spMk id="5" creationId="{366C866B-BE0F-0736-E8F6-0C6B647A917D}"/>
          </ac:spMkLst>
        </pc:spChg>
        <pc:spChg chg="mod">
          <ac:chgData name="Emaleigh Neo" userId="60da3326-8b09-4e2d-8bbe-2952cd5447b5" providerId="ADAL" clId="{95EB25A7-509E-4A63-9A5D-2CBA81162EEB}" dt="2024-12-03T15:24:57.010" v="7917" actId="1076"/>
          <ac:spMkLst>
            <pc:docMk/>
            <pc:sldMk cId="1860063696" sldId="267"/>
            <ac:spMk id="10" creationId="{2230DC2B-30AF-7C60-B4CA-3ACA89E96F13}"/>
          </ac:spMkLst>
        </pc:spChg>
        <pc:spChg chg="mod">
          <ac:chgData name="Emaleigh Neo" userId="60da3326-8b09-4e2d-8bbe-2952cd5447b5" providerId="ADAL" clId="{95EB25A7-509E-4A63-9A5D-2CBA81162EEB}" dt="2024-12-03T15:25:05.190" v="7918" actId="1076"/>
          <ac:spMkLst>
            <pc:docMk/>
            <pc:sldMk cId="1860063696" sldId="267"/>
            <ac:spMk id="13" creationId="{7102D1B9-801D-98E2-8332-A63286CD0E3C}"/>
          </ac:spMkLst>
        </pc:spChg>
        <pc:picChg chg="add del mod modCrop">
          <ac:chgData name="Emaleigh Neo" userId="60da3326-8b09-4e2d-8bbe-2952cd5447b5" providerId="ADAL" clId="{95EB25A7-509E-4A63-9A5D-2CBA81162EEB}" dt="2024-12-03T15:28:13.677" v="7951" actId="478"/>
          <ac:picMkLst>
            <pc:docMk/>
            <pc:sldMk cId="1860063696" sldId="267"/>
            <ac:picMk id="6" creationId="{D94385CA-B952-B6F3-FB0A-5F728E89C7BE}"/>
          </ac:picMkLst>
        </pc:picChg>
        <pc:picChg chg="add del mod modCrop">
          <ac:chgData name="Emaleigh Neo" userId="60da3326-8b09-4e2d-8bbe-2952cd5447b5" providerId="ADAL" clId="{95EB25A7-509E-4A63-9A5D-2CBA81162EEB}" dt="2024-12-03T15:27:24.822" v="7938" actId="21"/>
          <ac:picMkLst>
            <pc:docMk/>
            <pc:sldMk cId="1860063696" sldId="267"/>
            <ac:picMk id="8" creationId="{FB65F56A-77B0-E614-F8E7-8B501EDA9458}"/>
          </ac:picMkLst>
        </pc:picChg>
        <pc:picChg chg="add del mod">
          <ac:chgData name="Emaleigh Neo" userId="60da3326-8b09-4e2d-8bbe-2952cd5447b5" providerId="ADAL" clId="{95EB25A7-509E-4A63-9A5D-2CBA81162EEB}" dt="2024-12-03T15:26:11.547" v="7932" actId="478"/>
          <ac:picMkLst>
            <pc:docMk/>
            <pc:sldMk cId="1860063696" sldId="267"/>
            <ac:picMk id="9" creationId="{A34B7837-6A26-FB25-3F8B-237611E3B116}"/>
          </ac:picMkLst>
        </pc:picChg>
        <pc:picChg chg="add mod ord">
          <ac:chgData name="Emaleigh Neo" userId="60da3326-8b09-4e2d-8bbe-2952cd5447b5" providerId="ADAL" clId="{95EB25A7-509E-4A63-9A5D-2CBA81162EEB}" dt="2024-12-03T15:28:50.369" v="7956" actId="1076"/>
          <ac:picMkLst>
            <pc:docMk/>
            <pc:sldMk cId="1860063696" sldId="267"/>
            <ac:picMk id="11" creationId="{5A2FB760-8C18-469C-924E-59679D6F0539}"/>
          </ac:picMkLst>
        </pc:picChg>
        <pc:picChg chg="add mod">
          <ac:chgData name="Emaleigh Neo" userId="60da3326-8b09-4e2d-8bbe-2952cd5447b5" providerId="ADAL" clId="{95EB25A7-509E-4A63-9A5D-2CBA81162EEB}" dt="2024-12-03T15:28:32.654" v="7953" actId="1076"/>
          <ac:picMkLst>
            <pc:docMk/>
            <pc:sldMk cId="1860063696" sldId="267"/>
            <ac:picMk id="14" creationId="{DC9372D2-6BED-41F9-3E59-AE532E847FD2}"/>
          </ac:picMkLst>
        </pc:picChg>
      </pc:sldChg>
      <pc:sldChg chg="addSp delSp modSp mod">
        <pc:chgData name="Emaleigh Neo" userId="60da3326-8b09-4e2d-8bbe-2952cd5447b5" providerId="ADAL" clId="{95EB25A7-509E-4A63-9A5D-2CBA81162EEB}" dt="2024-12-03T15:28:04.017" v="7950" actId="554"/>
        <pc:sldMkLst>
          <pc:docMk/>
          <pc:sldMk cId="3841187636" sldId="268"/>
        </pc:sldMkLst>
        <pc:spChg chg="mod">
          <ac:chgData name="Emaleigh Neo" userId="60da3326-8b09-4e2d-8bbe-2952cd5447b5" providerId="ADAL" clId="{95EB25A7-509E-4A63-9A5D-2CBA81162EEB}" dt="2024-12-03T15:26:29.107" v="7934" actId="1076"/>
          <ac:spMkLst>
            <pc:docMk/>
            <pc:sldMk cId="3841187636" sldId="268"/>
            <ac:spMk id="9" creationId="{4DC33765-86A2-0DA2-6D17-8C6A2CCB3CE3}"/>
          </ac:spMkLst>
        </pc:spChg>
        <pc:spChg chg="mod">
          <ac:chgData name="Emaleigh Neo" userId="60da3326-8b09-4e2d-8bbe-2952cd5447b5" providerId="ADAL" clId="{95EB25A7-509E-4A63-9A5D-2CBA81162EEB}" dt="2024-12-03T15:28:04.017" v="7950" actId="554"/>
          <ac:spMkLst>
            <pc:docMk/>
            <pc:sldMk cId="3841187636" sldId="268"/>
            <ac:spMk id="16" creationId="{BA7D1F01-5C33-B61D-F9BF-0E10661F662D}"/>
          </ac:spMkLst>
        </pc:spChg>
        <pc:spChg chg="mod">
          <ac:chgData name="Emaleigh Neo" userId="60da3326-8b09-4e2d-8bbe-2952cd5447b5" providerId="ADAL" clId="{95EB25A7-509E-4A63-9A5D-2CBA81162EEB}" dt="2024-12-03T15:28:04.017" v="7950" actId="554"/>
          <ac:spMkLst>
            <pc:docMk/>
            <pc:sldMk cId="3841187636" sldId="268"/>
            <ac:spMk id="17" creationId="{7A377C8C-298F-75BE-4FCA-26ADBDC65506}"/>
          </ac:spMkLst>
        </pc:spChg>
        <pc:picChg chg="add del mod">
          <ac:chgData name="Emaleigh Neo" userId="60da3326-8b09-4e2d-8bbe-2952cd5447b5" providerId="ADAL" clId="{95EB25A7-509E-4A63-9A5D-2CBA81162EEB}" dt="2024-12-03T15:27:29.493" v="7942" actId="21"/>
          <ac:picMkLst>
            <pc:docMk/>
            <pc:sldMk cId="3841187636" sldId="268"/>
            <ac:picMk id="5" creationId="{5A2FB760-8C18-469C-924E-59679D6F0539}"/>
          </ac:picMkLst>
        </pc:picChg>
        <pc:picChg chg="add mod">
          <ac:chgData name="Emaleigh Neo" userId="60da3326-8b09-4e2d-8bbe-2952cd5447b5" providerId="ADAL" clId="{95EB25A7-509E-4A63-9A5D-2CBA81162EEB}" dt="2024-12-03T15:27:51.013" v="7947" actId="1076"/>
          <ac:picMkLst>
            <pc:docMk/>
            <pc:sldMk cId="3841187636" sldId="268"/>
            <ac:picMk id="8" creationId="{FB65F56A-77B0-E614-F8E7-8B501EDA9458}"/>
          </ac:picMkLst>
        </pc:picChg>
      </pc:sldChg>
      <pc:sldChg chg="addSp modSp add del mod modNotesTx">
        <pc:chgData name="Emaleigh Neo" userId="60da3326-8b09-4e2d-8bbe-2952cd5447b5" providerId="ADAL" clId="{95EB25A7-509E-4A63-9A5D-2CBA81162EEB}" dt="2024-12-03T05:21:24.988" v="7199" actId="20577"/>
        <pc:sldMkLst>
          <pc:docMk/>
          <pc:sldMk cId="3150502347" sldId="270"/>
        </pc:sldMkLst>
        <pc:spChg chg="mod">
          <ac:chgData name="Emaleigh Neo" userId="60da3326-8b09-4e2d-8bbe-2952cd5447b5" providerId="ADAL" clId="{95EB25A7-509E-4A63-9A5D-2CBA81162EEB}" dt="2024-12-03T04:43:50.517" v="6893" actId="20577"/>
          <ac:spMkLst>
            <pc:docMk/>
            <pc:sldMk cId="3150502347" sldId="270"/>
            <ac:spMk id="3" creationId="{696C7A64-2F61-982F-2B3A-005609AF3EDA}"/>
          </ac:spMkLst>
        </pc:spChg>
        <pc:spChg chg="add mod">
          <ac:chgData name="Emaleigh Neo" userId="60da3326-8b09-4e2d-8bbe-2952cd5447b5" providerId="ADAL" clId="{95EB25A7-509E-4A63-9A5D-2CBA81162EEB}" dt="2024-12-03T02:07:50.623" v="2361" actId="1076"/>
          <ac:spMkLst>
            <pc:docMk/>
            <pc:sldMk cId="3150502347" sldId="270"/>
            <ac:spMk id="5" creationId="{60B2E93A-A1E1-034C-2C2D-0637AD90599F}"/>
          </ac:spMkLst>
        </pc:spChg>
        <pc:spChg chg="mod">
          <ac:chgData name="Emaleigh Neo" userId="60da3326-8b09-4e2d-8bbe-2952cd5447b5" providerId="ADAL" clId="{95EB25A7-509E-4A63-9A5D-2CBA81162EEB}" dt="2024-12-03T05:13:51.598" v="6950" actId="20577"/>
          <ac:spMkLst>
            <pc:docMk/>
            <pc:sldMk cId="3150502347" sldId="270"/>
            <ac:spMk id="6" creationId="{4E7D67F4-2CC7-3F39-19E4-4E16A6324B13}"/>
          </ac:spMkLst>
        </pc:spChg>
        <pc:spChg chg="mod">
          <ac:chgData name="Emaleigh Neo" userId="60da3326-8b09-4e2d-8bbe-2952cd5447b5" providerId="ADAL" clId="{95EB25A7-509E-4A63-9A5D-2CBA81162EEB}" dt="2024-12-03T05:21:24.988" v="7199" actId="20577"/>
          <ac:spMkLst>
            <pc:docMk/>
            <pc:sldMk cId="3150502347" sldId="270"/>
            <ac:spMk id="7" creationId="{0FA8E4D7-CDCF-E588-CBA4-1DD010EFAF56}"/>
          </ac:spMkLst>
        </pc:spChg>
        <pc:spChg chg="add mod">
          <ac:chgData name="Emaleigh Neo" userId="60da3326-8b09-4e2d-8bbe-2952cd5447b5" providerId="ADAL" clId="{95EB25A7-509E-4A63-9A5D-2CBA81162EEB}" dt="2024-12-03T05:13:04.918" v="6915" actId="1076"/>
          <ac:spMkLst>
            <pc:docMk/>
            <pc:sldMk cId="3150502347" sldId="270"/>
            <ac:spMk id="8" creationId="{5C8B98DB-8D80-C0B4-5EB7-EC40074D154C}"/>
          </ac:spMkLst>
        </pc:spChg>
        <pc:spChg chg="add mod">
          <ac:chgData name="Emaleigh Neo" userId="60da3326-8b09-4e2d-8bbe-2952cd5447b5" providerId="ADAL" clId="{95EB25A7-509E-4A63-9A5D-2CBA81162EEB}" dt="2024-12-03T05:13:04.918" v="6915" actId="1076"/>
          <ac:spMkLst>
            <pc:docMk/>
            <pc:sldMk cId="3150502347" sldId="270"/>
            <ac:spMk id="9" creationId="{9E72826E-1605-442E-9A02-6BC48C7DEEC8}"/>
          </ac:spMkLst>
        </pc:spChg>
        <pc:graphicFrameChg chg="add mod modGraphic">
          <ac:chgData name="Emaleigh Neo" userId="60da3326-8b09-4e2d-8bbe-2952cd5447b5" providerId="ADAL" clId="{95EB25A7-509E-4A63-9A5D-2CBA81162EEB}" dt="2024-12-03T02:18:55.433" v="3654" actId="20577"/>
          <ac:graphicFrameMkLst>
            <pc:docMk/>
            <pc:sldMk cId="3150502347" sldId="270"/>
            <ac:graphicFrameMk id="4" creationId="{8B3C28C3-D936-2BD4-BF40-A72EA4EDE38E}"/>
          </ac:graphicFrameMkLst>
        </pc:graphicFrameChg>
      </pc:sldChg>
      <pc:sldChg chg="del">
        <pc:chgData name="Emaleigh Neo" userId="60da3326-8b09-4e2d-8bbe-2952cd5447b5" providerId="ADAL" clId="{95EB25A7-509E-4A63-9A5D-2CBA81162EEB}" dt="2024-12-03T01:38:05.673" v="215" actId="47"/>
        <pc:sldMkLst>
          <pc:docMk/>
          <pc:sldMk cId="658821965" sldId="271"/>
        </pc:sldMkLst>
      </pc:sldChg>
      <pc:sldChg chg="del">
        <pc:chgData name="Emaleigh Neo" userId="60da3326-8b09-4e2d-8bbe-2952cd5447b5" providerId="ADAL" clId="{95EB25A7-509E-4A63-9A5D-2CBA81162EEB}" dt="2024-12-03T00:37:06.452" v="1" actId="47"/>
        <pc:sldMkLst>
          <pc:docMk/>
          <pc:sldMk cId="3201850973" sldId="272"/>
        </pc:sldMkLst>
      </pc:sldChg>
      <pc:sldChg chg="del">
        <pc:chgData name="Emaleigh Neo" userId="60da3326-8b09-4e2d-8bbe-2952cd5447b5" providerId="ADAL" clId="{95EB25A7-509E-4A63-9A5D-2CBA81162EEB}" dt="2024-12-03T00:13:17.422" v="0" actId="47"/>
        <pc:sldMkLst>
          <pc:docMk/>
          <pc:sldMk cId="2675687493" sldId="273"/>
        </pc:sldMkLst>
      </pc:sldChg>
      <pc:sldChg chg="addSp delSp modSp mod modNotesTx">
        <pc:chgData name="Emaleigh Neo" userId="60da3326-8b09-4e2d-8bbe-2952cd5447b5" providerId="ADAL" clId="{95EB25A7-509E-4A63-9A5D-2CBA81162EEB}" dt="2024-12-03T14:26:16.375" v="7865" actId="1076"/>
        <pc:sldMkLst>
          <pc:docMk/>
          <pc:sldMk cId="3153259137" sldId="274"/>
        </pc:sldMkLst>
        <pc:spChg chg="mod">
          <ac:chgData name="Emaleigh Neo" userId="60da3326-8b09-4e2d-8bbe-2952cd5447b5" providerId="ADAL" clId="{95EB25A7-509E-4A63-9A5D-2CBA81162EEB}" dt="2024-12-03T14:26:13.241" v="7864" actId="1076"/>
          <ac:spMkLst>
            <pc:docMk/>
            <pc:sldMk cId="3153259137" sldId="274"/>
            <ac:spMk id="7" creationId="{3FB82A25-EF4E-D4AD-0FBE-CED5B87F146E}"/>
          </ac:spMkLst>
        </pc:spChg>
        <pc:picChg chg="add mod">
          <ac:chgData name="Emaleigh Neo" userId="60da3326-8b09-4e2d-8bbe-2952cd5447b5" providerId="ADAL" clId="{95EB25A7-509E-4A63-9A5D-2CBA81162EEB}" dt="2024-12-03T14:26:16.375" v="7865" actId="1076"/>
          <ac:picMkLst>
            <pc:docMk/>
            <pc:sldMk cId="3153259137" sldId="274"/>
            <ac:picMk id="3" creationId="{433570D1-84C4-A591-EBFA-927EBB4E238F}"/>
          </ac:picMkLst>
        </pc:picChg>
        <pc:picChg chg="add del mod">
          <ac:chgData name="Emaleigh Neo" userId="60da3326-8b09-4e2d-8bbe-2952cd5447b5" providerId="ADAL" clId="{95EB25A7-509E-4A63-9A5D-2CBA81162EEB}" dt="2024-12-03T14:23:59.957" v="7827" actId="478"/>
          <ac:picMkLst>
            <pc:docMk/>
            <pc:sldMk cId="3153259137" sldId="274"/>
            <ac:picMk id="4" creationId="{C2216B70-43A0-3CE9-B12D-ACE296EBF1E7}"/>
          </ac:picMkLst>
        </pc:picChg>
      </pc:sldChg>
      <pc:sldChg chg="modNotesTx">
        <pc:chgData name="Emaleigh Neo" userId="60da3326-8b09-4e2d-8bbe-2952cd5447b5" providerId="ADAL" clId="{95EB25A7-509E-4A63-9A5D-2CBA81162EEB}" dt="2024-12-03T00:39:10.889" v="153" actId="20577"/>
        <pc:sldMkLst>
          <pc:docMk/>
          <pc:sldMk cId="3358991438" sldId="276"/>
        </pc:sldMkLst>
      </pc:sldChg>
      <pc:sldChg chg="del">
        <pc:chgData name="Emaleigh Neo" userId="60da3326-8b09-4e2d-8bbe-2952cd5447b5" providerId="ADAL" clId="{95EB25A7-509E-4A63-9A5D-2CBA81162EEB}" dt="2024-12-03T02:45:51.510" v="5115" actId="47"/>
        <pc:sldMkLst>
          <pc:docMk/>
          <pc:sldMk cId="3956149454" sldId="277"/>
        </pc:sldMkLst>
      </pc:sldChg>
      <pc:sldChg chg="modNotesTx">
        <pc:chgData name="Emaleigh Neo" userId="60da3326-8b09-4e2d-8bbe-2952cd5447b5" providerId="ADAL" clId="{95EB25A7-509E-4A63-9A5D-2CBA81162EEB}" dt="2024-12-03T00:38:27.088" v="71" actId="20577"/>
        <pc:sldMkLst>
          <pc:docMk/>
          <pc:sldMk cId="2371941261" sldId="278"/>
        </pc:sldMkLst>
      </pc:sldChg>
      <pc:sldChg chg="modNotesTx">
        <pc:chgData name="Emaleigh Neo" userId="60da3326-8b09-4e2d-8bbe-2952cd5447b5" providerId="ADAL" clId="{95EB25A7-509E-4A63-9A5D-2CBA81162EEB}" dt="2024-12-03T00:38:33.979" v="83" actId="20577"/>
        <pc:sldMkLst>
          <pc:docMk/>
          <pc:sldMk cId="1752391852" sldId="279"/>
        </pc:sldMkLst>
      </pc:sldChg>
      <pc:sldChg chg="modSp mod modNotesTx">
        <pc:chgData name="Emaleigh Neo" userId="60da3326-8b09-4e2d-8bbe-2952cd5447b5" providerId="ADAL" clId="{95EB25A7-509E-4A63-9A5D-2CBA81162EEB}" dt="2024-12-03T04:36:19.244" v="6862" actId="20577"/>
        <pc:sldMkLst>
          <pc:docMk/>
          <pc:sldMk cId="2252714290" sldId="281"/>
        </pc:sldMkLst>
        <pc:spChg chg="mod">
          <ac:chgData name="Emaleigh Neo" userId="60da3326-8b09-4e2d-8bbe-2952cd5447b5" providerId="ADAL" clId="{95EB25A7-509E-4A63-9A5D-2CBA81162EEB}" dt="2024-12-03T02:45:44.842" v="5113" actId="20577"/>
          <ac:spMkLst>
            <pc:docMk/>
            <pc:sldMk cId="2252714290" sldId="281"/>
            <ac:spMk id="6" creationId="{640B9852-F68B-DD4A-0B27-B98C4DD6B599}"/>
          </ac:spMkLst>
        </pc:spChg>
        <pc:spChg chg="mod">
          <ac:chgData name="Emaleigh Neo" userId="60da3326-8b09-4e2d-8bbe-2952cd5447b5" providerId="ADAL" clId="{95EB25A7-509E-4A63-9A5D-2CBA81162EEB}" dt="2024-12-03T02:45:41.378" v="5112" actId="5793"/>
          <ac:spMkLst>
            <pc:docMk/>
            <pc:sldMk cId="2252714290" sldId="281"/>
            <ac:spMk id="7" creationId="{69311BAC-E300-F9F1-875F-E045CD5228C3}"/>
          </ac:spMkLst>
        </pc:spChg>
      </pc:sldChg>
      <pc:sldChg chg="del modNotesTx">
        <pc:chgData name="Emaleigh Neo" userId="60da3326-8b09-4e2d-8bbe-2952cd5447b5" providerId="ADAL" clId="{95EB25A7-509E-4A63-9A5D-2CBA81162EEB}" dt="2024-12-03T01:38:02.861" v="214" actId="47"/>
        <pc:sldMkLst>
          <pc:docMk/>
          <pc:sldMk cId="2197406158" sldId="282"/>
        </pc:sldMkLst>
      </pc:sldChg>
      <pc:sldChg chg="del">
        <pc:chgData name="Emaleigh Neo" userId="60da3326-8b09-4e2d-8bbe-2952cd5447b5" providerId="ADAL" clId="{95EB25A7-509E-4A63-9A5D-2CBA81162EEB}" dt="2024-12-03T01:38:08.854" v="216" actId="47"/>
        <pc:sldMkLst>
          <pc:docMk/>
          <pc:sldMk cId="3110523441" sldId="283"/>
        </pc:sldMkLst>
      </pc:sldChg>
      <pc:sldChg chg="del">
        <pc:chgData name="Emaleigh Neo" userId="60da3326-8b09-4e2d-8bbe-2952cd5447b5" providerId="ADAL" clId="{95EB25A7-509E-4A63-9A5D-2CBA81162EEB}" dt="2024-12-03T01:38:10.486" v="217" actId="47"/>
        <pc:sldMkLst>
          <pc:docMk/>
          <pc:sldMk cId="161512906" sldId="284"/>
        </pc:sldMkLst>
      </pc:sldChg>
      <pc:sldChg chg="del">
        <pc:chgData name="Emaleigh Neo" userId="60da3326-8b09-4e2d-8bbe-2952cd5447b5" providerId="ADAL" clId="{95EB25A7-509E-4A63-9A5D-2CBA81162EEB}" dt="2024-12-03T01:38:00.456" v="213" actId="47"/>
        <pc:sldMkLst>
          <pc:docMk/>
          <pc:sldMk cId="2177775916" sldId="285"/>
        </pc:sldMkLst>
      </pc:sldChg>
      <pc:sldChg chg="del">
        <pc:chgData name="Emaleigh Neo" userId="60da3326-8b09-4e2d-8bbe-2952cd5447b5" providerId="ADAL" clId="{95EB25A7-509E-4A63-9A5D-2CBA81162EEB}" dt="2024-12-03T02:45:50.244" v="5114" actId="47"/>
        <pc:sldMkLst>
          <pc:docMk/>
          <pc:sldMk cId="1627549601" sldId="286"/>
        </pc:sldMkLst>
      </pc:sldChg>
      <pc:sldChg chg="del">
        <pc:chgData name="Emaleigh Neo" userId="60da3326-8b09-4e2d-8bbe-2952cd5447b5" providerId="ADAL" clId="{95EB25A7-509E-4A63-9A5D-2CBA81162EEB}" dt="2024-12-03T02:45:53.493" v="5116" actId="47"/>
        <pc:sldMkLst>
          <pc:docMk/>
          <pc:sldMk cId="743984089" sldId="287"/>
        </pc:sldMkLst>
      </pc:sldChg>
      <pc:sldChg chg="addSp delSp modSp add del mod ord modNotesTx">
        <pc:chgData name="Emaleigh Neo" userId="60da3326-8b09-4e2d-8bbe-2952cd5447b5" providerId="ADAL" clId="{95EB25A7-509E-4A63-9A5D-2CBA81162EEB}" dt="2024-12-03T14:05:16.653" v="7441" actId="47"/>
        <pc:sldMkLst>
          <pc:docMk/>
          <pc:sldMk cId="2885650769" sldId="288"/>
        </pc:sldMkLst>
        <pc:spChg chg="mod">
          <ac:chgData name="Emaleigh Neo" userId="60da3326-8b09-4e2d-8bbe-2952cd5447b5" providerId="ADAL" clId="{95EB25A7-509E-4A63-9A5D-2CBA81162EEB}" dt="2024-12-03T04:40:39.474" v="6878" actId="1076"/>
          <ac:spMkLst>
            <pc:docMk/>
            <pc:sldMk cId="2885650769" sldId="288"/>
            <ac:spMk id="2" creationId="{20DDFD24-A11F-E75B-B4EE-DFAA26F70D58}"/>
          </ac:spMkLst>
        </pc:spChg>
        <pc:spChg chg="del">
          <ac:chgData name="Emaleigh Neo" userId="60da3326-8b09-4e2d-8bbe-2952cd5447b5" providerId="ADAL" clId="{95EB25A7-509E-4A63-9A5D-2CBA81162EEB}" dt="2024-12-03T01:46:13.862" v="384" actId="478"/>
          <ac:spMkLst>
            <pc:docMk/>
            <pc:sldMk cId="2885650769" sldId="288"/>
            <ac:spMk id="2" creationId="{AD1327E7-5646-AB34-94D9-29495C62DB0D}"/>
          </ac:spMkLst>
        </pc:spChg>
        <pc:spChg chg="del">
          <ac:chgData name="Emaleigh Neo" userId="60da3326-8b09-4e2d-8bbe-2952cd5447b5" providerId="ADAL" clId="{95EB25A7-509E-4A63-9A5D-2CBA81162EEB}" dt="2024-12-03T01:39:13.915" v="239" actId="478"/>
          <ac:spMkLst>
            <pc:docMk/>
            <pc:sldMk cId="2885650769" sldId="288"/>
            <ac:spMk id="3" creationId="{E34020C3-1AA0-7A44-BC5A-27C8D607F860}"/>
          </ac:spMkLst>
        </pc:spChg>
        <pc:spChg chg="add mod">
          <ac:chgData name="Emaleigh Neo" userId="60da3326-8b09-4e2d-8bbe-2952cd5447b5" providerId="ADAL" clId="{95EB25A7-509E-4A63-9A5D-2CBA81162EEB}" dt="2024-12-03T04:40:44.827" v="6879" actId="1076"/>
          <ac:spMkLst>
            <pc:docMk/>
            <pc:sldMk cId="2885650769" sldId="288"/>
            <ac:spMk id="4" creationId="{2C878F4A-4846-ABC9-DF58-548B78D6A542}"/>
          </ac:spMkLst>
        </pc:spChg>
        <pc:spChg chg="add mod">
          <ac:chgData name="Emaleigh Neo" userId="60da3326-8b09-4e2d-8bbe-2952cd5447b5" providerId="ADAL" clId="{95EB25A7-509E-4A63-9A5D-2CBA81162EEB}" dt="2024-12-03T04:41:19.865" v="6885" actId="552"/>
          <ac:spMkLst>
            <pc:docMk/>
            <pc:sldMk cId="2885650769" sldId="288"/>
            <ac:spMk id="5" creationId="{658709CA-51D5-794E-3AB8-8377FD77CA40}"/>
          </ac:spMkLst>
        </pc:spChg>
        <pc:spChg chg="mod">
          <ac:chgData name="Emaleigh Neo" userId="60da3326-8b09-4e2d-8bbe-2952cd5447b5" providerId="ADAL" clId="{95EB25A7-509E-4A63-9A5D-2CBA81162EEB}" dt="2024-12-03T04:40:48.573" v="6880" actId="1076"/>
          <ac:spMkLst>
            <pc:docMk/>
            <pc:sldMk cId="2885650769" sldId="288"/>
            <ac:spMk id="6" creationId="{0098442B-DA7E-1249-AE23-9038A6D902CB}"/>
          </ac:spMkLst>
        </pc:spChg>
        <pc:spChg chg="del">
          <ac:chgData name="Emaleigh Neo" userId="60da3326-8b09-4e2d-8bbe-2952cd5447b5" providerId="ADAL" clId="{95EB25A7-509E-4A63-9A5D-2CBA81162EEB}" dt="2024-12-03T01:39:09.862" v="237" actId="478"/>
          <ac:spMkLst>
            <pc:docMk/>
            <pc:sldMk cId="2885650769" sldId="288"/>
            <ac:spMk id="6" creationId="{30774C36-420C-732C-FC58-1226E6781A37}"/>
          </ac:spMkLst>
        </pc:spChg>
        <pc:spChg chg="mod">
          <ac:chgData name="Emaleigh Neo" userId="60da3326-8b09-4e2d-8bbe-2952cd5447b5" providerId="ADAL" clId="{95EB25A7-509E-4A63-9A5D-2CBA81162EEB}" dt="2024-12-03T04:41:19.865" v="6885" actId="552"/>
          <ac:spMkLst>
            <pc:docMk/>
            <pc:sldMk cId="2885650769" sldId="288"/>
            <ac:spMk id="7" creationId="{27901AE7-EE7B-2FCF-D21C-4CCEF9D3E3EC}"/>
          </ac:spMkLst>
        </pc:spChg>
        <pc:spChg chg="del">
          <ac:chgData name="Emaleigh Neo" userId="60da3326-8b09-4e2d-8bbe-2952cd5447b5" providerId="ADAL" clId="{95EB25A7-509E-4A63-9A5D-2CBA81162EEB}" dt="2024-12-03T01:39:11.652" v="238" actId="478"/>
          <ac:spMkLst>
            <pc:docMk/>
            <pc:sldMk cId="2885650769" sldId="288"/>
            <ac:spMk id="7" creationId="{9FD0B7BB-484D-FC15-7207-85BB4AF34477}"/>
          </ac:spMkLst>
        </pc:spChg>
        <pc:spChg chg="add del mod">
          <ac:chgData name="Emaleigh Neo" userId="60da3326-8b09-4e2d-8bbe-2952cd5447b5" providerId="ADAL" clId="{95EB25A7-509E-4A63-9A5D-2CBA81162EEB}" dt="2024-12-03T01:46:15.963" v="385" actId="478"/>
          <ac:spMkLst>
            <pc:docMk/>
            <pc:sldMk cId="2885650769" sldId="288"/>
            <ac:spMk id="10" creationId="{5CE20C0B-1EED-C168-40CC-5617BE324949}"/>
          </ac:spMkLst>
        </pc:spChg>
        <pc:spChg chg="add mod">
          <ac:chgData name="Emaleigh Neo" userId="60da3326-8b09-4e2d-8bbe-2952cd5447b5" providerId="ADAL" clId="{95EB25A7-509E-4A63-9A5D-2CBA81162EEB}" dt="2024-12-03T02:25:29.244" v="4483" actId="14100"/>
          <ac:spMkLst>
            <pc:docMk/>
            <pc:sldMk cId="2885650769" sldId="288"/>
            <ac:spMk id="13" creationId="{269EC412-67FC-3512-C07B-F7F8C0629C9A}"/>
          </ac:spMkLst>
        </pc:spChg>
        <pc:picChg chg="add mod">
          <ac:chgData name="Emaleigh Neo" userId="60da3326-8b09-4e2d-8bbe-2952cd5447b5" providerId="ADAL" clId="{95EB25A7-509E-4A63-9A5D-2CBA81162EEB}" dt="2024-12-03T02:25:29.244" v="4483" actId="14100"/>
          <ac:picMkLst>
            <pc:docMk/>
            <pc:sldMk cId="2885650769" sldId="288"/>
            <ac:picMk id="8" creationId="{F79DDB2A-4276-DB83-A229-F7EE956DA1A8}"/>
          </ac:picMkLst>
        </pc:picChg>
        <pc:picChg chg="add mod">
          <ac:chgData name="Emaleigh Neo" userId="60da3326-8b09-4e2d-8bbe-2952cd5447b5" providerId="ADAL" clId="{95EB25A7-509E-4A63-9A5D-2CBA81162EEB}" dt="2024-12-03T04:40:44.827" v="6879" actId="1076"/>
          <ac:picMkLst>
            <pc:docMk/>
            <pc:sldMk cId="2885650769" sldId="288"/>
            <ac:picMk id="1026" creationId="{F0BB1287-2CDD-C224-1767-705C564F7874}"/>
          </ac:picMkLst>
        </pc:picChg>
        <pc:picChg chg="add mod">
          <ac:chgData name="Emaleigh Neo" userId="60da3326-8b09-4e2d-8bbe-2952cd5447b5" providerId="ADAL" clId="{95EB25A7-509E-4A63-9A5D-2CBA81162EEB}" dt="2024-12-03T04:41:19.865" v="6885" actId="552"/>
          <ac:picMkLst>
            <pc:docMk/>
            <pc:sldMk cId="2885650769" sldId="288"/>
            <ac:picMk id="1028" creationId="{EDB051CF-3674-D0CE-F8B1-B75F78C6FBB4}"/>
          </ac:picMkLst>
        </pc:picChg>
        <pc:picChg chg="add mod">
          <ac:chgData name="Emaleigh Neo" userId="60da3326-8b09-4e2d-8bbe-2952cd5447b5" providerId="ADAL" clId="{95EB25A7-509E-4A63-9A5D-2CBA81162EEB}" dt="2024-12-03T02:25:29.244" v="4483" actId="14100"/>
          <ac:picMkLst>
            <pc:docMk/>
            <pc:sldMk cId="2885650769" sldId="288"/>
            <ac:picMk id="1030" creationId="{E0257737-7812-5CE7-0FFE-F9AC5C969852}"/>
          </ac:picMkLst>
        </pc:picChg>
      </pc:sldChg>
      <pc:sldChg chg="modSp mod">
        <pc:chgData name="Emaleigh Neo" userId="60da3326-8b09-4e2d-8bbe-2952cd5447b5" providerId="ADAL" clId="{95EB25A7-509E-4A63-9A5D-2CBA81162EEB}" dt="2024-12-03T14:27:40.016" v="7872" actId="20577"/>
        <pc:sldMkLst>
          <pc:docMk/>
          <pc:sldMk cId="1627549601" sldId="289"/>
        </pc:sldMkLst>
        <pc:spChg chg="mod">
          <ac:chgData name="Emaleigh Neo" userId="60da3326-8b09-4e2d-8bbe-2952cd5447b5" providerId="ADAL" clId="{95EB25A7-509E-4A63-9A5D-2CBA81162EEB}" dt="2024-12-03T14:27:40.016" v="7872" actId="20577"/>
          <ac:spMkLst>
            <pc:docMk/>
            <pc:sldMk cId="1627549601" sldId="289"/>
            <ac:spMk id="2" creationId="{141DF900-6A3F-7A9F-F8D6-99BB5D932C52}"/>
          </ac:spMkLst>
        </pc:spChg>
      </pc:sldChg>
      <pc:sldChg chg="modSp add del mod ord modNotesTx">
        <pc:chgData name="Emaleigh Neo" userId="60da3326-8b09-4e2d-8bbe-2952cd5447b5" providerId="ADAL" clId="{95EB25A7-509E-4A63-9A5D-2CBA81162EEB}" dt="2024-12-03T14:05:16.070" v="7440" actId="47"/>
        <pc:sldMkLst>
          <pc:docMk/>
          <pc:sldMk cId="3087454696" sldId="292"/>
        </pc:sldMkLst>
        <pc:spChg chg="mod">
          <ac:chgData name="Emaleigh Neo" userId="60da3326-8b09-4e2d-8bbe-2952cd5447b5" providerId="ADAL" clId="{95EB25A7-509E-4A63-9A5D-2CBA81162EEB}" dt="2024-12-03T04:41:35.866" v="6888" actId="1076"/>
          <ac:spMkLst>
            <pc:docMk/>
            <pc:sldMk cId="3087454696" sldId="292"/>
            <ac:spMk id="2" creationId="{20DDFD24-A11F-E75B-B4EE-DFAA26F70D58}"/>
          </ac:spMkLst>
        </pc:spChg>
        <pc:spChg chg="mod">
          <ac:chgData name="Emaleigh Neo" userId="60da3326-8b09-4e2d-8bbe-2952cd5447b5" providerId="ADAL" clId="{95EB25A7-509E-4A63-9A5D-2CBA81162EEB}" dt="2024-12-03T04:41:40.883" v="6889" actId="1076"/>
          <ac:spMkLst>
            <pc:docMk/>
            <pc:sldMk cId="3087454696" sldId="292"/>
            <ac:spMk id="13" creationId="{B327EABB-4565-A27F-9FBE-CB7D3A2688F4}"/>
          </ac:spMkLst>
        </pc:spChg>
        <pc:spChg chg="mod">
          <ac:chgData name="Emaleigh Neo" userId="60da3326-8b09-4e2d-8bbe-2952cd5447b5" providerId="ADAL" clId="{95EB25A7-509E-4A63-9A5D-2CBA81162EEB}" dt="2024-12-03T04:41:52.887" v="6892" actId="1076"/>
          <ac:spMkLst>
            <pc:docMk/>
            <pc:sldMk cId="3087454696" sldId="292"/>
            <ac:spMk id="16" creationId="{315C056C-FFAF-0ABE-A63E-D403FAE7DF5E}"/>
          </ac:spMkLst>
        </pc:spChg>
        <pc:picChg chg="mod">
          <ac:chgData name="Emaleigh Neo" userId="60da3326-8b09-4e2d-8bbe-2952cd5447b5" providerId="ADAL" clId="{95EB25A7-509E-4A63-9A5D-2CBA81162EEB}" dt="2024-12-03T04:41:30.183" v="6887" actId="1076"/>
          <ac:picMkLst>
            <pc:docMk/>
            <pc:sldMk cId="3087454696" sldId="292"/>
            <ac:picMk id="8" creationId="{C41F4C66-BA7D-1317-164B-B3D4F814F939}"/>
          </ac:picMkLst>
        </pc:picChg>
        <pc:picChg chg="mod">
          <ac:chgData name="Emaleigh Neo" userId="60da3326-8b09-4e2d-8bbe-2952cd5447b5" providerId="ADAL" clId="{95EB25A7-509E-4A63-9A5D-2CBA81162EEB}" dt="2024-12-03T04:41:46.909" v="6891" actId="14100"/>
          <ac:picMkLst>
            <pc:docMk/>
            <pc:sldMk cId="3087454696" sldId="292"/>
            <ac:picMk id="15" creationId="{92B8727A-1F32-3A3B-4212-DB698D9F7DFA}"/>
          </ac:picMkLst>
        </pc:picChg>
      </pc:sldChg>
      <pc:sldChg chg="modSp del mod modNotesTx">
        <pc:chgData name="Emaleigh Neo" userId="60da3326-8b09-4e2d-8bbe-2952cd5447b5" providerId="ADAL" clId="{95EB25A7-509E-4A63-9A5D-2CBA81162EEB}" dt="2024-12-03T13:56:18.989" v="7228" actId="47"/>
        <pc:sldMkLst>
          <pc:docMk/>
          <pc:sldMk cId="640790059" sldId="293"/>
        </pc:sldMkLst>
        <pc:spChg chg="mod">
          <ac:chgData name="Emaleigh Neo" userId="60da3326-8b09-4e2d-8bbe-2952cd5447b5" providerId="ADAL" clId="{95EB25A7-509E-4A63-9A5D-2CBA81162EEB}" dt="2024-12-03T04:36:19.278" v="6866" actId="20577"/>
          <ac:spMkLst>
            <pc:docMk/>
            <pc:sldMk cId="640790059" sldId="293"/>
            <ac:spMk id="7" creationId="{A1030AD6-6B19-7A12-0F8F-3650F19BB14B}"/>
          </ac:spMkLst>
        </pc:spChg>
      </pc:sldChg>
      <pc:sldChg chg="del">
        <pc:chgData name="Emaleigh Neo" userId="60da3326-8b09-4e2d-8bbe-2952cd5447b5" providerId="ADAL" clId="{95EB25A7-509E-4A63-9A5D-2CBA81162EEB}" dt="2024-12-03T13:56:20.257" v="7229" actId="47"/>
        <pc:sldMkLst>
          <pc:docMk/>
          <pc:sldMk cId="162639594" sldId="294"/>
        </pc:sldMkLst>
      </pc:sldChg>
      <pc:sldChg chg="addSp delSp modSp mod modAnim modNotesTx">
        <pc:chgData name="Emaleigh Neo" userId="60da3326-8b09-4e2d-8bbe-2952cd5447b5" providerId="ADAL" clId="{95EB25A7-509E-4A63-9A5D-2CBA81162EEB}" dt="2024-12-03T14:28:54.611" v="7879" actId="14100"/>
        <pc:sldMkLst>
          <pc:docMk/>
          <pc:sldMk cId="17010343" sldId="295"/>
        </pc:sldMkLst>
        <pc:spChg chg="mod">
          <ac:chgData name="Emaleigh Neo" userId="60da3326-8b09-4e2d-8bbe-2952cd5447b5" providerId="ADAL" clId="{95EB25A7-509E-4A63-9A5D-2CBA81162EEB}" dt="2024-12-03T14:11:29.192" v="7466" actId="1076"/>
          <ac:spMkLst>
            <pc:docMk/>
            <pc:sldMk cId="17010343" sldId="295"/>
            <ac:spMk id="2" creationId="{4FD09B63-AB1D-D4AA-280F-39073AC6769B}"/>
          </ac:spMkLst>
        </pc:spChg>
        <pc:spChg chg="mod">
          <ac:chgData name="Emaleigh Neo" userId="60da3326-8b09-4e2d-8bbe-2952cd5447b5" providerId="ADAL" clId="{95EB25A7-509E-4A63-9A5D-2CBA81162EEB}" dt="2024-12-03T14:28:35.063" v="7874" actId="1076"/>
          <ac:spMkLst>
            <pc:docMk/>
            <pc:sldMk cId="17010343" sldId="295"/>
            <ac:spMk id="3" creationId="{A966D7AC-E6AC-0CD1-BEDE-474CD0E7977A}"/>
          </ac:spMkLst>
        </pc:spChg>
        <pc:spChg chg="del mod">
          <ac:chgData name="Emaleigh Neo" userId="60da3326-8b09-4e2d-8bbe-2952cd5447b5" providerId="ADAL" clId="{95EB25A7-509E-4A63-9A5D-2CBA81162EEB}" dt="2024-12-03T14:09:47.383" v="7443" actId="478"/>
          <ac:spMkLst>
            <pc:docMk/>
            <pc:sldMk cId="17010343" sldId="295"/>
            <ac:spMk id="4" creationId="{A908E306-0B50-2A5E-5277-9E7FCB75B009}"/>
          </ac:spMkLst>
        </pc:spChg>
        <pc:spChg chg="add mod">
          <ac:chgData name="Emaleigh Neo" userId="60da3326-8b09-4e2d-8bbe-2952cd5447b5" providerId="ADAL" clId="{95EB25A7-509E-4A63-9A5D-2CBA81162EEB}" dt="2024-12-03T14:28:54.611" v="7879" actId="14100"/>
          <ac:spMkLst>
            <pc:docMk/>
            <pc:sldMk cId="17010343" sldId="295"/>
            <ac:spMk id="10" creationId="{28EEA35C-4366-6AC0-B2E6-5E593099E488}"/>
          </ac:spMkLst>
        </pc:spChg>
        <pc:spChg chg="mod">
          <ac:chgData name="Emaleigh Neo" userId="60da3326-8b09-4e2d-8bbe-2952cd5447b5" providerId="ADAL" clId="{95EB25A7-509E-4A63-9A5D-2CBA81162EEB}" dt="2024-12-03T14:10:22.481" v="7449"/>
          <ac:spMkLst>
            <pc:docMk/>
            <pc:sldMk cId="17010343" sldId="295"/>
            <ac:spMk id="20" creationId="{9BA17C6B-1112-9445-D504-3A55DDEB2DCD}"/>
          </ac:spMkLst>
        </pc:spChg>
        <pc:spChg chg="mod">
          <ac:chgData name="Emaleigh Neo" userId="60da3326-8b09-4e2d-8bbe-2952cd5447b5" providerId="ADAL" clId="{95EB25A7-509E-4A63-9A5D-2CBA81162EEB}" dt="2024-12-03T14:10:22.481" v="7449"/>
          <ac:spMkLst>
            <pc:docMk/>
            <pc:sldMk cId="17010343" sldId="295"/>
            <ac:spMk id="21" creationId="{88913B1C-CFE7-5AD7-9B33-17AB6697DAFE}"/>
          </ac:spMkLst>
        </pc:spChg>
        <pc:grpChg chg="mod">
          <ac:chgData name="Emaleigh Neo" userId="60da3326-8b09-4e2d-8bbe-2952cd5447b5" providerId="ADAL" clId="{95EB25A7-509E-4A63-9A5D-2CBA81162EEB}" dt="2024-12-03T14:11:24.848" v="7465" actId="1076"/>
          <ac:grpSpMkLst>
            <pc:docMk/>
            <pc:sldMk cId="17010343" sldId="295"/>
            <ac:grpSpMk id="5" creationId="{F3262D97-55A1-5665-EDB7-4C3AD2163355}"/>
          </ac:grpSpMkLst>
        </pc:grpChg>
        <pc:grpChg chg="add mod">
          <ac:chgData name="Emaleigh Neo" userId="60da3326-8b09-4e2d-8bbe-2952cd5447b5" providerId="ADAL" clId="{95EB25A7-509E-4A63-9A5D-2CBA81162EEB}" dt="2024-12-03T14:28:25.209" v="7873" actId="1076"/>
          <ac:grpSpMkLst>
            <pc:docMk/>
            <pc:sldMk cId="17010343" sldId="295"/>
            <ac:grpSpMk id="16" creationId="{9FD70D7A-FB65-6DEF-6809-13EAFAAA21F2}"/>
          </ac:grpSpMkLst>
        </pc:grpChg>
        <pc:picChg chg="mod">
          <ac:chgData name="Emaleigh Neo" userId="60da3326-8b09-4e2d-8bbe-2952cd5447b5" providerId="ADAL" clId="{95EB25A7-509E-4A63-9A5D-2CBA81162EEB}" dt="2024-12-03T14:10:22.481" v="7449"/>
          <ac:picMkLst>
            <pc:docMk/>
            <pc:sldMk cId="17010343" sldId="295"/>
            <ac:picMk id="17" creationId="{79C2AD50-D840-75B0-1ACB-37B2967DEB38}"/>
          </ac:picMkLst>
        </pc:picChg>
      </pc:sldChg>
      <pc:sldChg chg="del">
        <pc:chgData name="Emaleigh Neo" userId="60da3326-8b09-4e2d-8bbe-2952cd5447b5" providerId="ADAL" clId="{95EB25A7-509E-4A63-9A5D-2CBA81162EEB}" dt="2024-12-03T14:12:16.432" v="7473" actId="47"/>
        <pc:sldMkLst>
          <pc:docMk/>
          <pc:sldMk cId="1413164410" sldId="297"/>
        </pc:sldMkLst>
      </pc:sldChg>
      <pc:sldChg chg="addSp delSp modSp mod modNotesTx">
        <pc:chgData name="Emaleigh Neo" userId="60da3326-8b09-4e2d-8bbe-2952cd5447b5" providerId="ADAL" clId="{95EB25A7-509E-4A63-9A5D-2CBA81162EEB}" dt="2024-12-03T15:22:15.700" v="7906" actId="1076"/>
        <pc:sldMkLst>
          <pc:docMk/>
          <pc:sldMk cId="3558416668" sldId="300"/>
        </pc:sldMkLst>
        <pc:spChg chg="mod">
          <ac:chgData name="Emaleigh Neo" userId="60da3326-8b09-4e2d-8bbe-2952cd5447b5" providerId="ADAL" clId="{95EB25A7-509E-4A63-9A5D-2CBA81162EEB}" dt="2024-12-03T14:20:50.891" v="7743" actId="14100"/>
          <ac:spMkLst>
            <pc:docMk/>
            <pc:sldMk cId="3558416668" sldId="300"/>
            <ac:spMk id="2" creationId="{B8D159E9-F1C9-0D20-CE33-1265270B3CF1}"/>
          </ac:spMkLst>
        </pc:spChg>
        <pc:spChg chg="del mod">
          <ac:chgData name="Emaleigh Neo" userId="60da3326-8b09-4e2d-8bbe-2952cd5447b5" providerId="ADAL" clId="{95EB25A7-509E-4A63-9A5D-2CBA81162EEB}" dt="2024-12-03T14:14:39.836" v="7484" actId="478"/>
          <ac:spMkLst>
            <pc:docMk/>
            <pc:sldMk cId="3558416668" sldId="300"/>
            <ac:spMk id="3" creationId="{D2F3D7E8-B54F-6C89-36ED-EC6324C2DE84}"/>
          </ac:spMkLst>
        </pc:spChg>
        <pc:spChg chg="add mod">
          <ac:chgData name="Emaleigh Neo" userId="60da3326-8b09-4e2d-8bbe-2952cd5447b5" providerId="ADAL" clId="{95EB25A7-509E-4A63-9A5D-2CBA81162EEB}" dt="2024-12-03T14:20:37.143" v="7740" actId="242"/>
          <ac:spMkLst>
            <pc:docMk/>
            <pc:sldMk cId="3558416668" sldId="300"/>
            <ac:spMk id="4" creationId="{C0B1229D-0C1F-03E3-9864-64FB762E4948}"/>
          </ac:spMkLst>
        </pc:spChg>
        <pc:spChg chg="add mod">
          <ac:chgData name="Emaleigh Neo" userId="60da3326-8b09-4e2d-8bbe-2952cd5447b5" providerId="ADAL" clId="{95EB25A7-509E-4A63-9A5D-2CBA81162EEB}" dt="2024-12-03T14:19:59.561" v="7733" actId="1076"/>
          <ac:spMkLst>
            <pc:docMk/>
            <pc:sldMk cId="3558416668" sldId="300"/>
            <ac:spMk id="6" creationId="{738DE69F-557B-A5B0-BFF6-2B57B5780D39}"/>
          </ac:spMkLst>
        </pc:spChg>
        <pc:picChg chg="add mod">
          <ac:chgData name="Emaleigh Neo" userId="60da3326-8b09-4e2d-8bbe-2952cd5447b5" providerId="ADAL" clId="{95EB25A7-509E-4A63-9A5D-2CBA81162EEB}" dt="2024-12-03T14:20:46.579" v="7742" actId="1076"/>
          <ac:picMkLst>
            <pc:docMk/>
            <pc:sldMk cId="3558416668" sldId="300"/>
            <ac:picMk id="5" creationId="{A7A83192-4B2F-35E7-5BE9-C7CE89B8E263}"/>
          </ac:picMkLst>
        </pc:picChg>
        <pc:picChg chg="mod">
          <ac:chgData name="Emaleigh Neo" userId="60da3326-8b09-4e2d-8bbe-2952cd5447b5" providerId="ADAL" clId="{95EB25A7-509E-4A63-9A5D-2CBA81162EEB}" dt="2024-12-03T15:22:15.700" v="7906" actId="1076"/>
          <ac:picMkLst>
            <pc:docMk/>
            <pc:sldMk cId="3558416668" sldId="300"/>
            <ac:picMk id="9" creationId="{D3C728EE-8B2A-D8C9-67F5-C74494B6F720}"/>
          </ac:picMkLst>
        </pc:picChg>
      </pc:sldChg>
      <pc:sldChg chg="mod modShow">
        <pc:chgData name="Emaleigh Neo" userId="60da3326-8b09-4e2d-8bbe-2952cd5447b5" providerId="ADAL" clId="{95EB25A7-509E-4A63-9A5D-2CBA81162EEB}" dt="2024-12-03T14:26:55.954" v="7868" actId="729"/>
        <pc:sldMkLst>
          <pc:docMk/>
          <pc:sldMk cId="2352338884" sldId="302"/>
        </pc:sldMkLst>
      </pc:sldChg>
      <pc:sldChg chg="mod modShow">
        <pc:chgData name="Emaleigh Neo" userId="60da3326-8b09-4e2d-8bbe-2952cd5447b5" providerId="ADAL" clId="{95EB25A7-509E-4A63-9A5D-2CBA81162EEB}" dt="2024-12-03T14:27:00.071" v="7869" actId="729"/>
        <pc:sldMkLst>
          <pc:docMk/>
          <pc:sldMk cId="2563069158" sldId="305"/>
        </pc:sldMkLst>
      </pc:sldChg>
      <pc:sldChg chg="add del">
        <pc:chgData name="Emaleigh Neo" userId="60da3326-8b09-4e2d-8bbe-2952cd5447b5" providerId="ADAL" clId="{95EB25A7-509E-4A63-9A5D-2CBA81162EEB}" dt="2024-12-03T14:26:41.864" v="7867" actId="47"/>
        <pc:sldMkLst>
          <pc:docMk/>
          <pc:sldMk cId="3481932528" sldId="306"/>
        </pc:sldMkLst>
      </pc:sldChg>
      <pc:sldChg chg="mod modShow">
        <pc:chgData name="Emaleigh Neo" userId="60da3326-8b09-4e2d-8bbe-2952cd5447b5" providerId="ADAL" clId="{95EB25A7-509E-4A63-9A5D-2CBA81162EEB}" dt="2024-12-03T14:27:02.283" v="7870" actId="729"/>
        <pc:sldMkLst>
          <pc:docMk/>
          <pc:sldMk cId="3513977382" sldId="307"/>
        </pc:sldMkLst>
      </pc:sldChg>
    </pc:docChg>
  </pc:docChgLst>
  <pc:docChgLst>
    <pc:chgData name="YUECHEN YANG" userId="S::yyang837@wisc.edu::ed5b099c-9772-40fc-a34f-5214a920dca1" providerId="AD" clId="Web-{7424A990-15BD-B5FA-4FD9-C163CBDD333F}"/>
    <pc:docChg chg="addSld modSld">
      <pc:chgData name="YUECHEN YANG" userId="S::yyang837@wisc.edu::ed5b099c-9772-40fc-a34f-5214a920dca1" providerId="AD" clId="Web-{7424A990-15BD-B5FA-4FD9-C163CBDD333F}" dt="2024-12-03T04:46:03.652" v="513" actId="20577"/>
      <pc:docMkLst>
        <pc:docMk/>
      </pc:docMkLst>
      <pc:sldChg chg="modSp">
        <pc:chgData name="YUECHEN YANG" userId="S::yyang837@wisc.edu::ed5b099c-9772-40fc-a34f-5214a920dca1" providerId="AD" clId="Web-{7424A990-15BD-B5FA-4FD9-C163CBDD333F}" dt="2024-12-03T04:03:23.435" v="33" actId="14100"/>
        <pc:sldMkLst>
          <pc:docMk/>
          <pc:sldMk cId="3110637307" sldId="266"/>
        </pc:sldMkLst>
        <pc:spChg chg="mod">
          <ac:chgData name="YUECHEN YANG" userId="S::yyang837@wisc.edu::ed5b099c-9772-40fc-a34f-5214a920dca1" providerId="AD" clId="Web-{7424A990-15BD-B5FA-4FD9-C163CBDD333F}" dt="2024-12-03T04:03:23.435" v="33" actId="14100"/>
          <ac:spMkLst>
            <pc:docMk/>
            <pc:sldMk cId="3110637307" sldId="266"/>
            <ac:spMk id="12" creationId="{C8167DAE-3D78-8F00-84C4-79AB2793078B}"/>
          </ac:spMkLst>
        </pc:spChg>
      </pc:sldChg>
      <pc:sldChg chg="modSp">
        <pc:chgData name="YUECHEN YANG" userId="S::yyang837@wisc.edu::ed5b099c-9772-40fc-a34f-5214a920dca1" providerId="AD" clId="Web-{7424A990-15BD-B5FA-4FD9-C163CBDD333F}" dt="2024-12-03T04:05:45.168" v="34" actId="20577"/>
        <pc:sldMkLst>
          <pc:docMk/>
          <pc:sldMk cId="3150502347" sldId="270"/>
        </pc:sldMkLst>
        <pc:spChg chg="mod">
          <ac:chgData name="YUECHEN YANG" userId="S::yyang837@wisc.edu::ed5b099c-9772-40fc-a34f-5214a920dca1" providerId="AD" clId="Web-{7424A990-15BD-B5FA-4FD9-C163CBDD333F}" dt="2024-12-03T04:05:45.168" v="34" actId="20577"/>
          <ac:spMkLst>
            <pc:docMk/>
            <pc:sldMk cId="3150502347" sldId="270"/>
            <ac:spMk id="3" creationId="{696C7A64-2F61-982F-2B3A-005609AF3EDA}"/>
          </ac:spMkLst>
        </pc:spChg>
      </pc:sldChg>
      <pc:sldChg chg="addSp delSp modSp add replId">
        <pc:chgData name="YUECHEN YANG" userId="S::yyang837@wisc.edu::ed5b099c-9772-40fc-a34f-5214a920dca1" providerId="AD" clId="Web-{7424A990-15BD-B5FA-4FD9-C163CBDD333F}" dt="2024-12-03T04:43:40.888" v="492" actId="20577"/>
        <pc:sldMkLst>
          <pc:docMk/>
          <pc:sldMk cId="17010343" sldId="295"/>
        </pc:sldMkLst>
        <pc:spChg chg="del">
          <ac:chgData name="YUECHEN YANG" userId="S::yyang837@wisc.edu::ed5b099c-9772-40fc-a34f-5214a920dca1" providerId="AD" clId="Web-{7424A990-15BD-B5FA-4FD9-C163CBDD333F}" dt="2024-12-03T04:12:46.868" v="38"/>
          <ac:spMkLst>
            <pc:docMk/>
            <pc:sldMk cId="17010343" sldId="295"/>
            <ac:spMk id="3" creationId="{696C7A64-2F61-982F-2B3A-005609AF3EDA}"/>
          </ac:spMkLst>
        </pc:spChg>
        <pc:spChg chg="del">
          <ac:chgData name="YUECHEN YANG" userId="S::yyang837@wisc.edu::ed5b099c-9772-40fc-a34f-5214a920dca1" providerId="AD" clId="Web-{7424A990-15BD-B5FA-4FD9-C163CBDD333F}" dt="2024-12-03T04:17:37.380" v="162"/>
          <ac:spMkLst>
            <pc:docMk/>
            <pc:sldMk cId="17010343" sldId="295"/>
            <ac:spMk id="5" creationId="{60B2E93A-A1E1-034C-2C2D-0637AD90599F}"/>
          </ac:spMkLst>
        </pc:spChg>
        <pc:spChg chg="del mod">
          <ac:chgData name="YUECHEN YANG" userId="S::yyang837@wisc.edu::ed5b099c-9772-40fc-a34f-5214a920dca1" providerId="AD" clId="Web-{7424A990-15BD-B5FA-4FD9-C163CBDD333F}" dt="2024-12-03T04:42:52.826" v="474"/>
          <ac:spMkLst>
            <pc:docMk/>
            <pc:sldMk cId="17010343" sldId="295"/>
            <ac:spMk id="6" creationId="{4E7D67F4-2CC7-3F39-19E4-4E16A6324B13}"/>
          </ac:spMkLst>
        </pc:spChg>
        <pc:spChg chg="del">
          <ac:chgData name="YUECHEN YANG" userId="S::yyang837@wisc.edu::ed5b099c-9772-40fc-a34f-5214a920dca1" providerId="AD" clId="Web-{7424A990-15BD-B5FA-4FD9-C163CBDD333F}" dt="2024-12-03T04:12:44.211" v="37"/>
          <ac:spMkLst>
            <pc:docMk/>
            <pc:sldMk cId="17010343" sldId="295"/>
            <ac:spMk id="7" creationId="{0FA8E4D7-CDCF-E588-CBA4-1DD010EFAF56}"/>
          </ac:spMkLst>
        </pc:spChg>
        <pc:spChg chg="add mod ord">
          <ac:chgData name="YUECHEN YANG" userId="S::yyang837@wisc.edu::ed5b099c-9772-40fc-a34f-5214a920dca1" providerId="AD" clId="Web-{7424A990-15BD-B5FA-4FD9-C163CBDD333F}" dt="2024-12-03T04:39:41.281" v="453"/>
          <ac:spMkLst>
            <pc:docMk/>
            <pc:sldMk cId="17010343" sldId="295"/>
            <ac:spMk id="9" creationId="{10B0652F-3579-F53F-96E4-180B4A0684AA}"/>
          </ac:spMkLst>
        </pc:spChg>
        <pc:spChg chg="add del mod">
          <ac:chgData name="YUECHEN YANG" userId="S::yyang837@wisc.edu::ed5b099c-9772-40fc-a34f-5214a920dca1" providerId="AD" clId="Web-{7424A990-15BD-B5FA-4FD9-C163CBDD333F}" dt="2024-12-03T04:28:27.905" v="322"/>
          <ac:spMkLst>
            <pc:docMk/>
            <pc:sldMk cId="17010343" sldId="295"/>
            <ac:spMk id="10" creationId="{5B0CE3FD-643D-6FB1-F52E-27E1DC2EEAE6}"/>
          </ac:spMkLst>
        </pc:spChg>
        <pc:spChg chg="add mod">
          <ac:chgData name="YUECHEN YANG" userId="S::yyang837@wisc.edu::ed5b099c-9772-40fc-a34f-5214a920dca1" providerId="AD" clId="Web-{7424A990-15BD-B5FA-4FD9-C163CBDD333F}" dt="2024-12-03T04:43:40.888" v="492" actId="20577"/>
          <ac:spMkLst>
            <pc:docMk/>
            <pc:sldMk cId="17010343" sldId="295"/>
            <ac:spMk id="13" creationId="{0B229AF7-40CF-E4B6-1C7C-19021C5FF9E8}"/>
          </ac:spMkLst>
        </pc:spChg>
        <pc:spChg chg="add mod">
          <ac:chgData name="YUECHEN YANG" userId="S::yyang837@wisc.edu::ed5b099c-9772-40fc-a34f-5214a920dca1" providerId="AD" clId="Web-{7424A990-15BD-B5FA-4FD9-C163CBDD333F}" dt="2024-12-03T04:40:45.687" v="459"/>
          <ac:spMkLst>
            <pc:docMk/>
            <pc:sldMk cId="17010343" sldId="295"/>
            <ac:spMk id="15" creationId="{39942F20-59D6-3977-7F0B-86943D44E78E}"/>
          </ac:spMkLst>
        </pc:spChg>
        <pc:graphicFrameChg chg="del">
          <ac:chgData name="YUECHEN YANG" userId="S::yyang837@wisc.edu::ed5b099c-9772-40fc-a34f-5214a920dca1" providerId="AD" clId="Web-{7424A990-15BD-B5FA-4FD9-C163CBDD333F}" dt="2024-12-03T04:12:39.196" v="36"/>
          <ac:graphicFrameMkLst>
            <pc:docMk/>
            <pc:sldMk cId="17010343" sldId="295"/>
            <ac:graphicFrameMk id="4" creationId="{8B3C28C3-D936-2BD4-BF40-A72EA4EDE38E}"/>
          </ac:graphicFrameMkLst>
        </pc:graphicFrameChg>
        <pc:picChg chg="add del mod">
          <ac:chgData name="YUECHEN YANG" userId="S::yyang837@wisc.edu::ed5b099c-9772-40fc-a34f-5214a920dca1" providerId="AD" clId="Web-{7424A990-15BD-B5FA-4FD9-C163CBDD333F}" dt="2024-12-03T04:37:58.932" v="449"/>
          <ac:picMkLst>
            <pc:docMk/>
            <pc:sldMk cId="17010343" sldId="295"/>
            <ac:picMk id="8" creationId="{2D26B41F-BC60-D475-3563-B5DF4EDFE617}"/>
          </ac:picMkLst>
        </pc:picChg>
        <pc:picChg chg="add mod">
          <ac:chgData name="YUECHEN YANG" userId="S::yyang837@wisc.edu::ed5b099c-9772-40fc-a34f-5214a920dca1" providerId="AD" clId="Web-{7424A990-15BD-B5FA-4FD9-C163CBDD333F}" dt="2024-12-03T04:39:34.765" v="452" actId="14100"/>
          <ac:picMkLst>
            <pc:docMk/>
            <pc:sldMk cId="17010343" sldId="295"/>
            <ac:picMk id="14" creationId="{9AE846B8-18BE-3536-BE22-025573D7C68E}"/>
          </ac:picMkLst>
        </pc:picChg>
      </pc:sldChg>
      <pc:sldChg chg="modSp new">
        <pc:chgData name="YUECHEN YANG" userId="S::yyang837@wisc.edu::ed5b099c-9772-40fc-a34f-5214a920dca1" providerId="AD" clId="Web-{7424A990-15BD-B5FA-4FD9-C163CBDD333F}" dt="2024-12-03T04:43:09.545" v="480" actId="20577"/>
        <pc:sldMkLst>
          <pc:docMk/>
          <pc:sldMk cId="1240854327" sldId="296"/>
        </pc:sldMkLst>
        <pc:spChg chg="mod">
          <ac:chgData name="YUECHEN YANG" userId="S::yyang837@wisc.edu::ed5b099c-9772-40fc-a34f-5214a920dca1" providerId="AD" clId="Web-{7424A990-15BD-B5FA-4FD9-C163CBDD333F}" dt="2024-12-03T04:43:09.545" v="480" actId="20577"/>
          <ac:spMkLst>
            <pc:docMk/>
            <pc:sldMk cId="1240854327" sldId="296"/>
            <ac:spMk id="2" creationId="{BC1B8CD1-E808-B654-C7FD-62A35D4F8235}"/>
          </ac:spMkLst>
        </pc:spChg>
        <pc:spChg chg="mod">
          <ac:chgData name="YUECHEN YANG" userId="S::yyang837@wisc.edu::ed5b099c-9772-40fc-a34f-5214a920dca1" providerId="AD" clId="Web-{7424A990-15BD-B5FA-4FD9-C163CBDD333F}" dt="2024-12-03T04:43:04.388" v="478" actId="20577"/>
          <ac:spMkLst>
            <pc:docMk/>
            <pc:sldMk cId="1240854327" sldId="296"/>
            <ac:spMk id="3" creationId="{0AFF6D67-4292-9213-9B91-28B6D4B3872A}"/>
          </ac:spMkLst>
        </pc:spChg>
      </pc:sldChg>
      <pc:sldChg chg="addSp delSp modSp add replId">
        <pc:chgData name="YUECHEN YANG" userId="S::yyang837@wisc.edu::ed5b099c-9772-40fc-a34f-5214a920dca1" providerId="AD" clId="Web-{7424A990-15BD-B5FA-4FD9-C163CBDD333F}" dt="2024-12-03T04:46:03.652" v="513" actId="20577"/>
        <pc:sldMkLst>
          <pc:docMk/>
          <pc:sldMk cId="1413164410" sldId="297"/>
        </pc:sldMkLst>
        <pc:spChg chg="mod ord">
          <ac:chgData name="YUECHEN YANG" userId="S::yyang837@wisc.edu::ed5b099c-9772-40fc-a34f-5214a920dca1" providerId="AD" clId="Web-{7424A990-15BD-B5FA-4FD9-C163CBDD333F}" dt="2024-12-03T04:45:48.137" v="509" actId="1076"/>
          <ac:spMkLst>
            <pc:docMk/>
            <pc:sldMk cId="1413164410" sldId="297"/>
            <ac:spMk id="9" creationId="{10B0652F-3579-F53F-96E4-180B4A0684AA}"/>
          </ac:spMkLst>
        </pc:spChg>
        <pc:spChg chg="mod">
          <ac:chgData name="YUECHEN YANG" userId="S::yyang837@wisc.edu::ed5b099c-9772-40fc-a34f-5214a920dca1" providerId="AD" clId="Web-{7424A990-15BD-B5FA-4FD9-C163CBDD333F}" dt="2024-12-03T04:46:03.652" v="513" actId="20577"/>
          <ac:spMkLst>
            <pc:docMk/>
            <pc:sldMk cId="1413164410" sldId="297"/>
            <ac:spMk id="13" creationId="{0B229AF7-40CF-E4B6-1C7C-19021C5FF9E8}"/>
          </ac:spMkLst>
        </pc:spChg>
        <pc:spChg chg="mod">
          <ac:chgData name="YUECHEN YANG" userId="S::yyang837@wisc.edu::ed5b099c-9772-40fc-a34f-5214a920dca1" providerId="AD" clId="Web-{7424A990-15BD-B5FA-4FD9-C163CBDD333F}" dt="2024-12-03T04:45:45.871" v="508" actId="14100"/>
          <ac:spMkLst>
            <pc:docMk/>
            <pc:sldMk cId="1413164410" sldId="297"/>
            <ac:spMk id="15" creationId="{39942F20-59D6-3977-7F0B-86943D44E78E}"/>
          </ac:spMkLst>
        </pc:spChg>
        <pc:picChg chg="add mod ord">
          <ac:chgData name="YUECHEN YANG" userId="S::yyang837@wisc.edu::ed5b099c-9772-40fc-a34f-5214a920dca1" providerId="AD" clId="Web-{7424A990-15BD-B5FA-4FD9-C163CBDD333F}" dt="2024-12-03T04:45:37.059" v="505" actId="1076"/>
          <ac:picMkLst>
            <pc:docMk/>
            <pc:sldMk cId="1413164410" sldId="297"/>
            <ac:picMk id="3" creationId="{41525060-60FB-82F7-07C1-27E54575BDA6}"/>
          </ac:picMkLst>
        </pc:picChg>
        <pc:picChg chg="del">
          <ac:chgData name="YUECHEN YANG" userId="S::yyang837@wisc.edu::ed5b099c-9772-40fc-a34f-5214a920dca1" providerId="AD" clId="Web-{7424A990-15BD-B5FA-4FD9-C163CBDD333F}" dt="2024-12-03T04:45:02.090" v="494"/>
          <ac:picMkLst>
            <pc:docMk/>
            <pc:sldMk cId="1413164410" sldId="297"/>
            <ac:picMk id="14" creationId="{9AE846B8-18BE-3536-BE22-025573D7C68E}"/>
          </ac:picMkLst>
        </pc:picChg>
      </pc:sldChg>
    </pc:docChg>
  </pc:docChgLst>
  <pc:docChgLst>
    <pc:chgData name="YUECHEN YANG" userId="S::yyang837@wisc.edu::ed5b099c-9772-40fc-a34f-5214a920dca1" providerId="AD" clId="Web-{7F0754E0-952A-2EFE-E4E4-F360DA88E8F5}"/>
    <pc:docChg chg="addSld delSld modSld sldOrd">
      <pc:chgData name="YUECHEN YANG" userId="S::yyang837@wisc.edu::ed5b099c-9772-40fc-a34f-5214a920dca1" providerId="AD" clId="Web-{7F0754E0-952A-2EFE-E4E4-F360DA88E8F5}" dt="2024-12-03T08:51:59.829" v="2508"/>
      <pc:docMkLst>
        <pc:docMk/>
      </pc:docMkLst>
      <pc:sldChg chg="modSp del modNotes">
        <pc:chgData name="YUECHEN YANG" userId="S::yyang837@wisc.edu::ed5b099c-9772-40fc-a34f-5214a920dca1" providerId="AD" clId="Web-{7F0754E0-952A-2EFE-E4E4-F360DA88E8F5}" dt="2024-12-03T08:06:59.238" v="1813"/>
        <pc:sldMkLst>
          <pc:docMk/>
          <pc:sldMk cId="2252714290" sldId="281"/>
        </pc:sldMkLst>
        <pc:spChg chg="mod">
          <ac:chgData name="YUECHEN YANG" userId="S::yyang837@wisc.edu::ed5b099c-9772-40fc-a34f-5214a920dca1" providerId="AD" clId="Web-{7F0754E0-952A-2EFE-E4E4-F360DA88E8F5}" dt="2024-12-03T06:48:55.146" v="37" actId="20577"/>
          <ac:spMkLst>
            <pc:docMk/>
            <pc:sldMk cId="2252714290" sldId="281"/>
            <ac:spMk id="7" creationId="{69311BAC-E300-F9F1-875F-E045CD5228C3}"/>
          </ac:spMkLst>
        </pc:spChg>
      </pc:sldChg>
      <pc:sldChg chg="addSp delSp modSp modNotes">
        <pc:chgData name="YUECHEN YANG" userId="S::yyang837@wisc.edu::ed5b099c-9772-40fc-a34f-5214a920dca1" providerId="AD" clId="Web-{7F0754E0-952A-2EFE-E4E4-F360DA88E8F5}" dt="2024-12-03T07:28:38.271" v="689" actId="1076"/>
        <pc:sldMkLst>
          <pc:docMk/>
          <pc:sldMk cId="1413164410" sldId="297"/>
        </pc:sldMkLst>
        <pc:spChg chg="mod">
          <ac:chgData name="YUECHEN YANG" userId="S::yyang837@wisc.edu::ed5b099c-9772-40fc-a34f-5214a920dca1" providerId="AD" clId="Web-{7F0754E0-952A-2EFE-E4E4-F360DA88E8F5}" dt="2024-12-03T07:14:58.455" v="654" actId="20577"/>
          <ac:spMkLst>
            <pc:docMk/>
            <pc:sldMk cId="1413164410" sldId="297"/>
            <ac:spMk id="13" creationId="{0B229AF7-40CF-E4B6-1C7C-19021C5FF9E8}"/>
          </ac:spMkLst>
        </pc:spChg>
        <pc:spChg chg="ord">
          <ac:chgData name="YUECHEN YANG" userId="S::yyang837@wisc.edu::ed5b099c-9772-40fc-a34f-5214a920dca1" providerId="AD" clId="Web-{7F0754E0-952A-2EFE-E4E4-F360DA88E8F5}" dt="2024-12-03T07:28:34.052" v="688"/>
          <ac:spMkLst>
            <pc:docMk/>
            <pc:sldMk cId="1413164410" sldId="297"/>
            <ac:spMk id="15" creationId="{39942F20-59D6-3977-7F0B-86943D44E78E}"/>
          </ac:spMkLst>
        </pc:spChg>
        <pc:picChg chg="add del">
          <ac:chgData name="YUECHEN YANG" userId="S::yyang837@wisc.edu::ed5b099c-9772-40fc-a34f-5214a920dca1" providerId="AD" clId="Web-{7F0754E0-952A-2EFE-E4E4-F360DA88E8F5}" dt="2024-12-03T07:28:27.489" v="685"/>
          <ac:picMkLst>
            <pc:docMk/>
            <pc:sldMk cId="1413164410" sldId="297"/>
            <ac:picMk id="3" creationId="{41525060-60FB-82F7-07C1-27E54575BDA6}"/>
          </ac:picMkLst>
        </pc:picChg>
        <pc:picChg chg="add mod">
          <ac:chgData name="YUECHEN YANG" userId="S::yyang837@wisc.edu::ed5b099c-9772-40fc-a34f-5214a920dca1" providerId="AD" clId="Web-{7F0754E0-952A-2EFE-E4E4-F360DA88E8F5}" dt="2024-12-03T07:28:38.271" v="689" actId="1076"/>
          <ac:picMkLst>
            <pc:docMk/>
            <pc:sldMk cId="1413164410" sldId="297"/>
            <ac:picMk id="5" creationId="{77D8104F-1692-AA56-7DB2-B08411FBDD5B}"/>
          </ac:picMkLst>
        </pc:picChg>
      </pc:sldChg>
      <pc:sldChg chg="del">
        <pc:chgData name="YUECHEN YANG" userId="S::yyang837@wisc.edu::ed5b099c-9772-40fc-a34f-5214a920dca1" providerId="AD" clId="Web-{7F0754E0-952A-2EFE-E4E4-F360DA88E8F5}" dt="2024-12-03T07:10:45.611" v="622"/>
        <pc:sldMkLst>
          <pc:docMk/>
          <pc:sldMk cId="200146484" sldId="299"/>
        </pc:sldMkLst>
      </pc:sldChg>
      <pc:sldChg chg="addSp modSp modNotes">
        <pc:chgData name="YUECHEN YANG" userId="S::yyang837@wisc.edu::ed5b099c-9772-40fc-a34f-5214a920dca1" providerId="AD" clId="Web-{7F0754E0-952A-2EFE-E4E4-F360DA88E8F5}" dt="2024-12-03T08:09:39.681" v="1983"/>
        <pc:sldMkLst>
          <pc:docMk/>
          <pc:sldMk cId="3558416668" sldId="300"/>
        </pc:sldMkLst>
        <pc:spChg chg="add mod">
          <ac:chgData name="YUECHEN YANG" userId="S::yyang837@wisc.edu::ed5b099c-9772-40fc-a34f-5214a920dca1" providerId="AD" clId="Web-{7F0754E0-952A-2EFE-E4E4-F360DA88E8F5}" dt="2024-12-03T07:01:35.638" v="600" actId="20577"/>
          <ac:spMkLst>
            <pc:docMk/>
            <pc:sldMk cId="3558416668" sldId="300"/>
            <ac:spMk id="2" creationId="{B8D159E9-F1C9-0D20-CE33-1265270B3CF1}"/>
          </ac:spMkLst>
        </pc:spChg>
        <pc:spChg chg="add mod">
          <ac:chgData name="YUECHEN YANG" userId="S::yyang837@wisc.edu::ed5b099c-9772-40fc-a34f-5214a920dca1" providerId="AD" clId="Web-{7F0754E0-952A-2EFE-E4E4-F360DA88E8F5}" dt="2024-12-03T07:12:24.252" v="638" actId="14100"/>
          <ac:spMkLst>
            <pc:docMk/>
            <pc:sldMk cId="3558416668" sldId="300"/>
            <ac:spMk id="3" creationId="{D2F3D7E8-B54F-6C89-36ED-EC6324C2DE84}"/>
          </ac:spMkLst>
        </pc:spChg>
      </pc:sldChg>
      <pc:sldChg chg="modNotes">
        <pc:chgData name="YUECHEN YANG" userId="S::yyang837@wisc.edu::ed5b099c-9772-40fc-a34f-5214a920dca1" providerId="AD" clId="Web-{7F0754E0-952A-2EFE-E4E4-F360DA88E8F5}" dt="2024-12-03T08:10:16.249" v="2034"/>
        <pc:sldMkLst>
          <pc:docMk/>
          <pc:sldMk cId="2352338884" sldId="302"/>
        </pc:sldMkLst>
      </pc:sldChg>
      <pc:sldChg chg="addSp delSp modSp add del ord replId modNotes">
        <pc:chgData name="YUECHEN YANG" userId="S::yyang837@wisc.edu::ed5b099c-9772-40fc-a34f-5214a920dca1" providerId="AD" clId="Web-{7F0754E0-952A-2EFE-E4E4-F360DA88E8F5}" dt="2024-12-03T08:38:13.469" v="2406"/>
        <pc:sldMkLst>
          <pc:docMk/>
          <pc:sldMk cId="2877279936" sldId="303"/>
        </pc:sldMkLst>
        <pc:spChg chg="del">
          <ac:chgData name="YUECHEN YANG" userId="S::yyang837@wisc.edu::ed5b099c-9772-40fc-a34f-5214a920dca1" providerId="AD" clId="Web-{7F0754E0-952A-2EFE-E4E4-F360DA88E8F5}" dt="2024-12-03T07:12:40.252" v="640"/>
          <ac:spMkLst>
            <pc:docMk/>
            <pc:sldMk cId="2877279936" sldId="303"/>
            <ac:spMk id="2" creationId="{B8D159E9-F1C9-0D20-CE33-1265270B3CF1}"/>
          </ac:spMkLst>
        </pc:spChg>
        <pc:spChg chg="del mod">
          <ac:chgData name="YUECHEN YANG" userId="S::yyang837@wisc.edu::ed5b099c-9772-40fc-a34f-5214a920dca1" providerId="AD" clId="Web-{7F0754E0-952A-2EFE-E4E4-F360DA88E8F5}" dt="2024-12-03T07:12:42.783" v="641"/>
          <ac:spMkLst>
            <pc:docMk/>
            <pc:sldMk cId="2877279936" sldId="303"/>
            <ac:spMk id="3" creationId="{D2F3D7E8-B54F-6C89-36ED-EC6324C2DE84}"/>
          </ac:spMkLst>
        </pc:spChg>
        <pc:picChg chg="add mod">
          <ac:chgData name="YUECHEN YANG" userId="S::yyang837@wisc.edu::ed5b099c-9772-40fc-a34f-5214a920dca1" providerId="AD" clId="Web-{7F0754E0-952A-2EFE-E4E4-F360DA88E8F5}" dt="2024-12-03T08:11:20.376" v="2038" actId="1076"/>
          <ac:picMkLst>
            <pc:docMk/>
            <pc:sldMk cId="2877279936" sldId="303"/>
            <ac:picMk id="2" creationId="{C2326C1B-AB43-C67C-B0A1-4895F86D4F17}"/>
          </ac:picMkLst>
        </pc:picChg>
        <pc:picChg chg="add del mod">
          <ac:chgData name="YUECHEN YANG" userId="S::yyang837@wisc.edu::ed5b099c-9772-40fc-a34f-5214a920dca1" providerId="AD" clId="Web-{7F0754E0-952A-2EFE-E4E4-F360DA88E8F5}" dt="2024-12-03T08:10:28.843" v="2036"/>
          <ac:picMkLst>
            <pc:docMk/>
            <pc:sldMk cId="2877279936" sldId="303"/>
            <ac:picMk id="4" creationId="{71FC5148-962A-5E09-20D0-649CFAE74EDD}"/>
          </ac:picMkLst>
        </pc:picChg>
        <pc:picChg chg="del">
          <ac:chgData name="YUECHEN YANG" userId="S::yyang837@wisc.edu::ed5b099c-9772-40fc-a34f-5214a920dca1" providerId="AD" clId="Web-{7F0754E0-952A-2EFE-E4E4-F360DA88E8F5}" dt="2024-12-03T07:12:37.158" v="639"/>
          <ac:picMkLst>
            <pc:docMk/>
            <pc:sldMk cId="2877279936" sldId="303"/>
            <ac:picMk id="9" creationId="{D3C728EE-8B2A-D8C9-67F5-C74494B6F720}"/>
          </ac:picMkLst>
        </pc:picChg>
      </pc:sldChg>
      <pc:sldChg chg="modSp add replId modNotes">
        <pc:chgData name="YUECHEN YANG" userId="S::yyang837@wisc.edu::ed5b099c-9772-40fc-a34f-5214a920dca1" providerId="AD" clId="Web-{7F0754E0-952A-2EFE-E4E4-F360DA88E8F5}" dt="2024-12-03T08:07:40.411" v="1861"/>
        <pc:sldMkLst>
          <pc:docMk/>
          <pc:sldMk cId="4066791776" sldId="304"/>
        </pc:sldMkLst>
        <pc:spChg chg="mod">
          <ac:chgData name="YUECHEN YANG" userId="S::yyang837@wisc.edu::ed5b099c-9772-40fc-a34f-5214a920dca1" providerId="AD" clId="Web-{7F0754E0-952A-2EFE-E4E4-F360DA88E8F5}" dt="2024-12-03T07:38:21.574" v="734" actId="20577"/>
          <ac:spMkLst>
            <pc:docMk/>
            <pc:sldMk cId="4066791776" sldId="304"/>
            <ac:spMk id="2" creationId="{56371768-F729-5225-BE73-C9D42AC8FB50}"/>
          </ac:spMkLst>
        </pc:spChg>
        <pc:spChg chg="mod">
          <ac:chgData name="YUECHEN YANG" userId="S::yyang837@wisc.edu::ed5b099c-9772-40fc-a34f-5214a920dca1" providerId="AD" clId="Web-{7F0754E0-952A-2EFE-E4E4-F360DA88E8F5}" dt="2024-12-03T07:38:19.636" v="719" actId="1076"/>
          <ac:spMkLst>
            <pc:docMk/>
            <pc:sldMk cId="4066791776" sldId="304"/>
            <ac:spMk id="6" creationId="{640B9852-F68B-DD4A-0B27-B98C4DD6B599}"/>
          </ac:spMkLst>
        </pc:spChg>
        <pc:spChg chg="mod">
          <ac:chgData name="YUECHEN YANG" userId="S::yyang837@wisc.edu::ed5b099c-9772-40fc-a34f-5214a920dca1" providerId="AD" clId="Web-{7F0754E0-952A-2EFE-E4E4-F360DA88E8F5}" dt="2024-12-03T07:38:21.027" v="720" actId="1076"/>
          <ac:spMkLst>
            <pc:docMk/>
            <pc:sldMk cId="4066791776" sldId="304"/>
            <ac:spMk id="7" creationId="{69311BAC-E300-F9F1-875F-E045CD5228C3}"/>
          </ac:spMkLst>
        </pc:spChg>
      </pc:sldChg>
      <pc:sldChg chg="addSp delSp modSp add ord replId modNotes">
        <pc:chgData name="YUECHEN YANG" userId="S::yyang837@wisc.edu::ed5b099c-9772-40fc-a34f-5214a920dca1" providerId="AD" clId="Web-{7F0754E0-952A-2EFE-E4E4-F360DA88E8F5}" dt="2024-12-03T08:51:35.171" v="2505"/>
        <pc:sldMkLst>
          <pc:docMk/>
          <pc:sldMk cId="2563069158" sldId="305"/>
        </pc:sldMkLst>
        <pc:spChg chg="mod">
          <ac:chgData name="YUECHEN YANG" userId="S::yyang837@wisc.edu::ed5b099c-9772-40fc-a34f-5214a920dca1" providerId="AD" clId="Web-{7F0754E0-952A-2EFE-E4E4-F360DA88E8F5}" dt="2024-12-03T08:22:23.792" v="2238" actId="20577"/>
          <ac:spMkLst>
            <pc:docMk/>
            <pc:sldMk cId="2563069158" sldId="305"/>
            <ac:spMk id="2" creationId="{4FD09B63-AB1D-D4AA-280F-39073AC6769B}"/>
          </ac:spMkLst>
        </pc:spChg>
        <pc:spChg chg="del">
          <ac:chgData name="YUECHEN YANG" userId="S::yyang837@wisc.edu::ed5b099c-9772-40fc-a34f-5214a920dca1" providerId="AD" clId="Web-{7F0754E0-952A-2EFE-E4E4-F360DA88E8F5}" dt="2024-12-03T08:13:35.741" v="2041"/>
          <ac:spMkLst>
            <pc:docMk/>
            <pc:sldMk cId="2563069158" sldId="305"/>
            <ac:spMk id="4" creationId="{1A3339FA-22B1-B30D-3AC2-CF2864D2F035}"/>
          </ac:spMkLst>
        </pc:spChg>
        <pc:spChg chg="add del mod">
          <ac:chgData name="YUECHEN YANG" userId="S::yyang837@wisc.edu::ed5b099c-9772-40fc-a34f-5214a920dca1" providerId="AD" clId="Web-{7F0754E0-952A-2EFE-E4E4-F360DA88E8F5}" dt="2024-12-03T08:19:53.943" v="2178"/>
          <ac:spMkLst>
            <pc:docMk/>
            <pc:sldMk cId="2563069158" sldId="305"/>
            <ac:spMk id="6" creationId="{75C54CFA-C04E-8328-F25D-322367AE08CB}"/>
          </ac:spMkLst>
        </pc:spChg>
        <pc:spChg chg="add mod">
          <ac:chgData name="YUECHEN YANG" userId="S::yyang837@wisc.edu::ed5b099c-9772-40fc-a34f-5214a920dca1" providerId="AD" clId="Web-{7F0754E0-952A-2EFE-E4E4-F360DA88E8F5}" dt="2024-12-03T08:34:00.147" v="2339" actId="1076"/>
          <ac:spMkLst>
            <pc:docMk/>
            <pc:sldMk cId="2563069158" sldId="305"/>
            <ac:spMk id="7" creationId="{D2EB272E-6EA4-087B-51B0-B52BEEF826CF}"/>
          </ac:spMkLst>
        </pc:spChg>
        <pc:spChg chg="mod ord">
          <ac:chgData name="YUECHEN YANG" userId="S::yyang837@wisc.edu::ed5b099c-9772-40fc-a34f-5214a920dca1" providerId="AD" clId="Web-{7F0754E0-952A-2EFE-E4E4-F360DA88E8F5}" dt="2024-12-03T08:21:36.587" v="2192" actId="1076"/>
          <ac:spMkLst>
            <pc:docMk/>
            <pc:sldMk cId="2563069158" sldId="305"/>
            <ac:spMk id="9" creationId="{10B0652F-3579-F53F-96E4-180B4A0684AA}"/>
          </ac:spMkLst>
        </pc:spChg>
        <pc:spChg chg="del mod">
          <ac:chgData name="YUECHEN YANG" userId="S::yyang837@wisc.edu::ed5b099c-9772-40fc-a34f-5214a920dca1" providerId="AD" clId="Web-{7F0754E0-952A-2EFE-E4E4-F360DA88E8F5}" dt="2024-12-03T08:13:32.084" v="2040"/>
          <ac:spMkLst>
            <pc:docMk/>
            <pc:sldMk cId="2563069158" sldId="305"/>
            <ac:spMk id="13" creationId="{0B229AF7-40CF-E4B6-1C7C-19021C5FF9E8}"/>
          </ac:spMkLst>
        </pc:spChg>
        <pc:spChg chg="mod ord">
          <ac:chgData name="YUECHEN YANG" userId="S::yyang837@wisc.edu::ed5b099c-9772-40fc-a34f-5214a920dca1" providerId="AD" clId="Web-{7F0754E0-952A-2EFE-E4E4-F360DA88E8F5}" dt="2024-12-03T08:34:09.413" v="2341" actId="14100"/>
          <ac:spMkLst>
            <pc:docMk/>
            <pc:sldMk cId="2563069158" sldId="305"/>
            <ac:spMk id="15" creationId="{39942F20-59D6-3977-7F0B-86943D44E78E}"/>
          </ac:spMkLst>
        </pc:spChg>
        <pc:spChg chg="ord">
          <ac:chgData name="YUECHEN YANG" userId="S::yyang837@wisc.edu::ed5b099c-9772-40fc-a34f-5214a920dca1" providerId="AD" clId="Web-{7F0754E0-952A-2EFE-E4E4-F360DA88E8F5}" dt="2024-12-03T08:21:31.071" v="2191"/>
          <ac:spMkLst>
            <pc:docMk/>
            <pc:sldMk cId="2563069158" sldId="305"/>
            <ac:spMk id="18" creationId="{0C728EFC-BE7A-8D0C-6E7F-B0204DCE5C04}"/>
          </ac:spMkLst>
        </pc:spChg>
        <pc:picChg chg="add del mod">
          <ac:chgData name="YUECHEN YANG" userId="S::yyang837@wisc.edu::ed5b099c-9772-40fc-a34f-5214a920dca1" providerId="AD" clId="Web-{7F0754E0-952A-2EFE-E4E4-F360DA88E8F5}" dt="2024-12-03T07:35:52.912" v="693"/>
          <ac:picMkLst>
            <pc:docMk/>
            <pc:sldMk cId="2563069158" sldId="305"/>
            <ac:picMk id="3" creationId="{3BA9FA8E-BAAA-3514-5528-BB29DC1A3FA1}"/>
          </ac:picMkLst>
        </pc:picChg>
        <pc:picChg chg="del">
          <ac:chgData name="YUECHEN YANG" userId="S::yyang837@wisc.edu::ed5b099c-9772-40fc-a34f-5214a920dca1" providerId="AD" clId="Web-{7F0754E0-952A-2EFE-E4E4-F360DA88E8F5}" dt="2024-12-03T07:15:09.768" v="657"/>
          <ac:picMkLst>
            <pc:docMk/>
            <pc:sldMk cId="2563069158" sldId="305"/>
            <ac:picMk id="3" creationId="{41525060-60FB-82F7-07C1-27E54575BDA6}"/>
          </ac:picMkLst>
        </pc:picChg>
        <pc:picChg chg="add del mod ord">
          <ac:chgData name="YUECHEN YANG" userId="S::yyang837@wisc.edu::ed5b099c-9772-40fc-a34f-5214a920dca1" providerId="AD" clId="Web-{7F0754E0-952A-2EFE-E4E4-F360DA88E8F5}" dt="2024-12-03T08:32:59.738" v="2327"/>
          <ac:picMkLst>
            <pc:docMk/>
            <pc:sldMk cId="2563069158" sldId="305"/>
            <ac:picMk id="5" creationId="{900F087D-4D17-5540-5DED-00D8E9453EC6}"/>
          </ac:picMkLst>
        </pc:picChg>
        <pc:picChg chg="add del mod">
          <ac:chgData name="YUECHEN YANG" userId="S::yyang837@wisc.edu::ed5b099c-9772-40fc-a34f-5214a920dca1" providerId="AD" clId="Web-{7F0754E0-952A-2EFE-E4E4-F360DA88E8F5}" dt="2024-12-03T07:16:28.081" v="684"/>
          <ac:picMkLst>
            <pc:docMk/>
            <pc:sldMk cId="2563069158" sldId="305"/>
            <ac:picMk id="5" creationId="{92BE0D19-4041-89D6-3746-BEBDE192989B}"/>
          </ac:picMkLst>
        </pc:picChg>
        <pc:picChg chg="add mod ord">
          <ac:chgData name="YUECHEN YANG" userId="S::yyang837@wisc.edu::ed5b099c-9772-40fc-a34f-5214a920dca1" providerId="AD" clId="Web-{7F0754E0-952A-2EFE-E4E4-F360DA88E8F5}" dt="2024-12-03T08:21:24.899" v="2190"/>
          <ac:picMkLst>
            <pc:docMk/>
            <pc:sldMk cId="2563069158" sldId="305"/>
            <ac:picMk id="10" creationId="{54D47B23-507F-4D38-F245-89F61081A6B4}"/>
          </ac:picMkLst>
        </pc:picChg>
        <pc:picChg chg="add mod ord">
          <ac:chgData name="YUECHEN YANG" userId="S::yyang837@wisc.edu::ed5b099c-9772-40fc-a34f-5214a920dca1" providerId="AD" clId="Web-{7F0754E0-952A-2EFE-E4E4-F360DA88E8F5}" dt="2024-12-03T08:44:08.170" v="2448"/>
          <ac:picMkLst>
            <pc:docMk/>
            <pc:sldMk cId="2563069158" sldId="305"/>
            <ac:picMk id="14" creationId="{89F147A7-EF83-2423-D917-DF2AE0FA3D32}"/>
          </ac:picMkLst>
        </pc:picChg>
      </pc:sldChg>
      <pc:sldChg chg="delSp modSp add replId modNotes">
        <pc:chgData name="YUECHEN YANG" userId="S::yyang837@wisc.edu::ed5b099c-9772-40fc-a34f-5214a920dca1" providerId="AD" clId="Web-{7F0754E0-952A-2EFE-E4E4-F360DA88E8F5}" dt="2024-12-03T08:04:39.467" v="1676"/>
        <pc:sldMkLst>
          <pc:docMk/>
          <pc:sldMk cId="3481932528" sldId="306"/>
        </pc:sldMkLst>
        <pc:spChg chg="del mod">
          <ac:chgData name="YUECHEN YANG" userId="S::yyang837@wisc.edu::ed5b099c-9772-40fc-a34f-5214a920dca1" providerId="AD" clId="Web-{7F0754E0-952A-2EFE-E4E4-F360DA88E8F5}" dt="2024-12-03T07:38:46.044" v="742"/>
          <ac:spMkLst>
            <pc:docMk/>
            <pc:sldMk cId="3481932528" sldId="306"/>
            <ac:spMk id="4" creationId="{1A3339FA-22B1-B30D-3AC2-CF2864D2F035}"/>
          </ac:spMkLst>
        </pc:spChg>
        <pc:spChg chg="del">
          <ac:chgData name="YUECHEN YANG" userId="S::yyang837@wisc.edu::ed5b099c-9772-40fc-a34f-5214a920dca1" providerId="AD" clId="Web-{7F0754E0-952A-2EFE-E4E4-F360DA88E8F5}" dt="2024-12-03T07:38:41.122" v="739"/>
          <ac:spMkLst>
            <pc:docMk/>
            <pc:sldMk cId="3481932528" sldId="306"/>
            <ac:spMk id="9" creationId="{10B0652F-3579-F53F-96E4-180B4A0684AA}"/>
          </ac:spMkLst>
        </pc:spChg>
        <pc:spChg chg="mod">
          <ac:chgData name="YUECHEN YANG" userId="S::yyang837@wisc.edu::ed5b099c-9772-40fc-a34f-5214a920dca1" providerId="AD" clId="Web-{7F0754E0-952A-2EFE-E4E4-F360DA88E8F5}" dt="2024-12-03T08:02:49.494" v="1620" actId="20577"/>
          <ac:spMkLst>
            <pc:docMk/>
            <pc:sldMk cId="3481932528" sldId="306"/>
            <ac:spMk id="13" creationId="{0B229AF7-40CF-E4B6-1C7C-19021C5FF9E8}"/>
          </ac:spMkLst>
        </pc:spChg>
        <pc:spChg chg="del">
          <ac:chgData name="YUECHEN YANG" userId="S::yyang837@wisc.edu::ed5b099c-9772-40fc-a34f-5214a920dca1" providerId="AD" clId="Web-{7F0754E0-952A-2EFE-E4E4-F360DA88E8F5}" dt="2024-12-03T07:38:39.700" v="738"/>
          <ac:spMkLst>
            <pc:docMk/>
            <pc:sldMk cId="3481932528" sldId="306"/>
            <ac:spMk id="15" creationId="{39942F20-59D6-3977-7F0B-86943D44E78E}"/>
          </ac:spMkLst>
        </pc:spChg>
        <pc:picChg chg="del">
          <ac:chgData name="YUECHEN YANG" userId="S::yyang837@wisc.edu::ed5b099c-9772-40fc-a34f-5214a920dca1" providerId="AD" clId="Web-{7F0754E0-952A-2EFE-E4E4-F360DA88E8F5}" dt="2024-12-03T07:38:37.996" v="737"/>
          <ac:picMkLst>
            <pc:docMk/>
            <pc:sldMk cId="3481932528" sldId="306"/>
            <ac:picMk id="5" creationId="{900F087D-4D17-5540-5DED-00D8E9453EC6}"/>
          </ac:picMkLst>
        </pc:picChg>
      </pc:sldChg>
      <pc:sldChg chg="addSp delSp modSp add replId modNotes">
        <pc:chgData name="YUECHEN YANG" userId="S::yyang837@wisc.edu::ed5b099c-9772-40fc-a34f-5214a920dca1" providerId="AD" clId="Web-{7F0754E0-952A-2EFE-E4E4-F360DA88E8F5}" dt="2024-12-03T08:51:59.829" v="2508"/>
        <pc:sldMkLst>
          <pc:docMk/>
          <pc:sldMk cId="3513977382" sldId="307"/>
        </pc:sldMkLst>
        <pc:spChg chg="mod ord">
          <ac:chgData name="YUECHEN YANG" userId="S::yyang837@wisc.edu::ed5b099c-9772-40fc-a34f-5214a920dca1" providerId="AD" clId="Web-{7F0754E0-952A-2EFE-E4E4-F360DA88E8F5}" dt="2024-12-03T08:43:40.372" v="2440"/>
          <ac:spMkLst>
            <pc:docMk/>
            <pc:sldMk cId="3513977382" sldId="307"/>
            <ac:spMk id="7" creationId="{D2EB272E-6EA4-087B-51B0-B52BEEF826CF}"/>
          </ac:spMkLst>
        </pc:spChg>
        <pc:spChg chg="mod ord">
          <ac:chgData name="YUECHEN YANG" userId="S::yyang837@wisc.edu::ed5b099c-9772-40fc-a34f-5214a920dca1" providerId="AD" clId="Web-{7F0754E0-952A-2EFE-E4E4-F360DA88E8F5}" dt="2024-12-03T08:43:34.106" v="2438"/>
          <ac:spMkLst>
            <pc:docMk/>
            <pc:sldMk cId="3513977382" sldId="307"/>
            <ac:spMk id="15" creationId="{39942F20-59D6-3977-7F0B-86943D44E78E}"/>
          </ac:spMkLst>
        </pc:spChg>
        <pc:spChg chg="ord">
          <ac:chgData name="YUECHEN YANG" userId="S::yyang837@wisc.edu::ed5b099c-9772-40fc-a34f-5214a920dca1" providerId="AD" clId="Web-{7F0754E0-952A-2EFE-E4E4-F360DA88E8F5}" dt="2024-12-03T08:42:33.901" v="2428"/>
          <ac:spMkLst>
            <pc:docMk/>
            <pc:sldMk cId="3513977382" sldId="307"/>
            <ac:spMk id="18" creationId="{0C728EFC-BE7A-8D0C-6E7F-B0204DCE5C04}"/>
          </ac:spMkLst>
        </pc:spChg>
        <pc:picChg chg="add mod ord">
          <ac:chgData name="YUECHEN YANG" userId="S::yyang837@wisc.edu::ed5b099c-9772-40fc-a34f-5214a920dca1" providerId="AD" clId="Web-{7F0754E0-952A-2EFE-E4E4-F360DA88E8F5}" dt="2024-12-03T08:43:55.482" v="2446"/>
          <ac:picMkLst>
            <pc:docMk/>
            <pc:sldMk cId="3513977382" sldId="307"/>
            <ac:picMk id="3" creationId="{3977AA25-8A96-DB1B-0979-E6EC4B98D0AA}"/>
          </ac:picMkLst>
        </pc:picChg>
        <pc:picChg chg="add del">
          <ac:chgData name="YUECHEN YANG" userId="S::yyang837@wisc.edu::ed5b099c-9772-40fc-a34f-5214a920dca1" providerId="AD" clId="Web-{7F0754E0-952A-2EFE-E4E4-F360DA88E8F5}" dt="2024-12-03T08:42:27.572" v="2422"/>
          <ac:picMkLst>
            <pc:docMk/>
            <pc:sldMk cId="3513977382" sldId="307"/>
            <ac:picMk id="5" creationId="{D44394EA-E975-CB24-08C7-FC5113F1D0D4}"/>
          </ac:picMkLst>
        </pc:picChg>
        <pc:picChg chg="add mod ord">
          <ac:chgData name="YUECHEN YANG" userId="S::yyang837@wisc.edu::ed5b099c-9772-40fc-a34f-5214a920dca1" providerId="AD" clId="Web-{7F0754E0-952A-2EFE-E4E4-F360DA88E8F5}" dt="2024-12-03T08:43:44.560" v="2444"/>
          <ac:picMkLst>
            <pc:docMk/>
            <pc:sldMk cId="3513977382" sldId="307"/>
            <ac:picMk id="8" creationId="{2559C631-B954-ABA8-A171-BAF2A766C680}"/>
          </ac:picMkLst>
        </pc:picChg>
        <pc:picChg chg="del">
          <ac:chgData name="YUECHEN YANG" userId="S::yyang837@wisc.edu::ed5b099c-9772-40fc-a34f-5214a920dca1" providerId="AD" clId="Web-{7F0754E0-952A-2EFE-E4E4-F360DA88E8F5}" dt="2024-12-03T08:40:57.241" v="2408"/>
          <ac:picMkLst>
            <pc:docMk/>
            <pc:sldMk cId="3513977382" sldId="307"/>
            <ac:picMk id="10" creationId="{54D47B23-507F-4D38-F245-89F61081A6B4}"/>
          </ac:picMkLst>
        </pc:picChg>
        <pc:picChg chg="del">
          <ac:chgData name="YUECHEN YANG" userId="S::yyang837@wisc.edu::ed5b099c-9772-40fc-a34f-5214a920dca1" providerId="AD" clId="Web-{7F0754E0-952A-2EFE-E4E4-F360DA88E8F5}" dt="2024-12-03T08:40:59.350" v="2409"/>
          <ac:picMkLst>
            <pc:docMk/>
            <pc:sldMk cId="3513977382" sldId="307"/>
            <ac:picMk id="14" creationId="{89F147A7-EF83-2423-D917-DF2AE0FA3D32}"/>
          </ac:picMkLst>
        </pc:picChg>
      </pc:sldChg>
    </pc:docChg>
  </pc:docChgLst>
  <pc:docChgLst>
    <pc:chgData name="Kefan SHANG" userId="S::kshang23@wisc.edu::b4e35d44-0bc0-4a96-819e-39a7bfe5b51e" providerId="AD" clId="Web-{72B35592-7C75-45D5-8AA8-41D144DCD69E}"/>
    <pc:docChg chg="modSld">
      <pc:chgData name="Kefan SHANG" userId="S::kshang23@wisc.edu::b4e35d44-0bc0-4a96-819e-39a7bfe5b51e" providerId="AD" clId="Web-{72B35592-7C75-45D5-8AA8-41D144DCD69E}" dt="2024-12-03T04:16:10.444" v="103" actId="20577"/>
      <pc:docMkLst>
        <pc:docMk/>
      </pc:docMkLst>
      <pc:sldChg chg="modSp">
        <pc:chgData name="Kefan SHANG" userId="S::kshang23@wisc.edu::b4e35d44-0bc0-4a96-819e-39a7bfe5b51e" providerId="AD" clId="Web-{72B35592-7C75-45D5-8AA8-41D144DCD69E}" dt="2024-12-03T02:38:47.806" v="1" actId="20577"/>
        <pc:sldMkLst>
          <pc:docMk/>
          <pc:sldMk cId="690569592" sldId="258"/>
        </pc:sldMkLst>
        <pc:spChg chg="mod">
          <ac:chgData name="Kefan SHANG" userId="S::kshang23@wisc.edu::b4e35d44-0bc0-4a96-819e-39a7bfe5b51e" providerId="AD" clId="Web-{72B35592-7C75-45D5-8AA8-41D144DCD69E}" dt="2024-12-03T02:38:47.806" v="1" actId="20577"/>
          <ac:spMkLst>
            <pc:docMk/>
            <pc:sldMk cId="690569592" sldId="258"/>
            <ac:spMk id="7" creationId="{01673CBA-964F-AC2A-CF56-0D07432DC4AF}"/>
          </ac:spMkLst>
        </pc:spChg>
      </pc:sldChg>
      <pc:sldChg chg="delSp modSp">
        <pc:chgData name="Kefan SHANG" userId="S::kshang23@wisc.edu::b4e35d44-0bc0-4a96-819e-39a7bfe5b51e" providerId="AD" clId="Web-{72B35592-7C75-45D5-8AA8-41D144DCD69E}" dt="2024-12-03T04:16:10.444" v="103" actId="20577"/>
        <pc:sldMkLst>
          <pc:docMk/>
          <pc:sldMk cId="2252714290" sldId="281"/>
        </pc:sldMkLst>
        <pc:spChg chg="del">
          <ac:chgData name="Kefan SHANG" userId="S::kshang23@wisc.edu::b4e35d44-0bc0-4a96-819e-39a7bfe5b51e" providerId="AD" clId="Web-{72B35592-7C75-45D5-8AA8-41D144DCD69E}" dt="2024-12-03T04:10:18.832" v="75"/>
          <ac:spMkLst>
            <pc:docMk/>
            <pc:sldMk cId="2252714290" sldId="281"/>
            <ac:spMk id="3" creationId="{16B8F3B6-8F10-D6E1-AE17-D10EA3E060FA}"/>
          </ac:spMkLst>
        </pc:spChg>
        <pc:spChg chg="mod">
          <ac:chgData name="Kefan SHANG" userId="S::kshang23@wisc.edu::b4e35d44-0bc0-4a96-819e-39a7bfe5b51e" providerId="AD" clId="Web-{72B35592-7C75-45D5-8AA8-41D144DCD69E}" dt="2024-12-03T04:10:26.566" v="76" actId="14100"/>
          <ac:spMkLst>
            <pc:docMk/>
            <pc:sldMk cId="2252714290" sldId="281"/>
            <ac:spMk id="6" creationId="{640B9852-F68B-DD4A-0B27-B98C4DD6B599}"/>
          </ac:spMkLst>
        </pc:spChg>
        <pc:spChg chg="mod">
          <ac:chgData name="Kefan SHANG" userId="S::kshang23@wisc.edu::b4e35d44-0bc0-4a96-819e-39a7bfe5b51e" providerId="AD" clId="Web-{72B35592-7C75-45D5-8AA8-41D144DCD69E}" dt="2024-12-03T04:16:10.444" v="103" actId="20577"/>
          <ac:spMkLst>
            <pc:docMk/>
            <pc:sldMk cId="2252714290" sldId="281"/>
            <ac:spMk id="7" creationId="{69311BAC-E300-F9F1-875F-E045CD5228C3}"/>
          </ac:spMkLst>
        </pc:spChg>
      </pc:sldChg>
    </pc:docChg>
  </pc:docChgLst>
  <pc:docChgLst>
    <pc:chgData name="Aupala Bhattacharyya" userId="S::abhattacha46@wisc.edu::1b30a587-e699-44cb-938d-e8d2a12b039f" providerId="AD" clId="Web-{4EB54D33-56E3-0682-F368-729EA98CA21B}"/>
    <pc:docChg chg="modSld">
      <pc:chgData name="Aupala Bhattacharyya" userId="S::abhattacha46@wisc.edu::1b30a587-e699-44cb-938d-e8d2a12b039f" providerId="AD" clId="Web-{4EB54D33-56E3-0682-F368-729EA98CA21B}" dt="2024-12-03T14:20:32.615" v="3" actId="20577"/>
      <pc:docMkLst>
        <pc:docMk/>
      </pc:docMkLst>
      <pc:sldChg chg="modSp">
        <pc:chgData name="Aupala Bhattacharyya" userId="S::abhattacha46@wisc.edu::1b30a587-e699-44cb-938d-e8d2a12b039f" providerId="AD" clId="Web-{4EB54D33-56E3-0682-F368-729EA98CA21B}" dt="2024-12-03T14:20:32.615" v="3" actId="20577"/>
        <pc:sldMkLst>
          <pc:docMk/>
          <pc:sldMk cId="174467192" sldId="263"/>
        </pc:sldMkLst>
        <pc:spChg chg="mod">
          <ac:chgData name="Aupala Bhattacharyya" userId="S::abhattacha46@wisc.edu::1b30a587-e699-44cb-938d-e8d2a12b039f" providerId="AD" clId="Web-{4EB54D33-56E3-0682-F368-729EA98CA21B}" dt="2024-12-03T14:20:32.615" v="3" actId="20577"/>
          <ac:spMkLst>
            <pc:docMk/>
            <pc:sldMk cId="174467192" sldId="263"/>
            <ac:spMk id="2" creationId="{9266F652-3788-A7A5-CD57-3EE110F491DF}"/>
          </ac:spMkLst>
        </pc:spChg>
      </pc:sldChg>
    </pc:docChg>
  </pc:docChgLst>
  <pc:docChgLst>
    <pc:chgData name="YUECHEN YANG" userId="S::yyang837@wisc.edu::ed5b099c-9772-40fc-a34f-5214a920dca1" providerId="AD" clId="Web-{D9397E32-1093-E41C-0FAB-C8921435252C}"/>
    <pc:docChg chg="delSld modSld">
      <pc:chgData name="YUECHEN YANG" userId="S::yyang837@wisc.edu::ed5b099c-9772-40fc-a34f-5214a920dca1" providerId="AD" clId="Web-{D9397E32-1093-E41C-0FAB-C8921435252C}" dt="2024-12-03T09:10:55.400" v="94"/>
      <pc:docMkLst>
        <pc:docMk/>
      </pc:docMkLst>
      <pc:sldChg chg="modNotes">
        <pc:chgData name="YUECHEN YANG" userId="S::yyang837@wisc.edu::ed5b099c-9772-40fc-a34f-5214a920dca1" providerId="AD" clId="Web-{D9397E32-1093-E41C-0FAB-C8921435252C}" dt="2024-12-03T09:01:23.212" v="4"/>
        <pc:sldMkLst>
          <pc:docMk/>
          <pc:sldMk cId="3558416668" sldId="300"/>
        </pc:sldMkLst>
      </pc:sldChg>
      <pc:sldChg chg="addSp delSp modSp addAnim">
        <pc:chgData name="YUECHEN YANG" userId="S::yyang837@wisc.edu::ed5b099c-9772-40fc-a34f-5214a920dca1" providerId="AD" clId="Web-{D9397E32-1093-E41C-0FAB-C8921435252C}" dt="2024-12-03T09:03:02.978" v="9"/>
        <pc:sldMkLst>
          <pc:docMk/>
          <pc:sldMk cId="2352338884" sldId="302"/>
        </pc:sldMkLst>
        <pc:picChg chg="add del mod">
          <ac:chgData name="YUECHEN YANG" userId="S::yyang837@wisc.edu::ed5b099c-9772-40fc-a34f-5214a920dca1" providerId="AD" clId="Web-{D9397E32-1093-E41C-0FAB-C8921435252C}" dt="2024-12-03T09:02:49.134" v="6"/>
          <ac:picMkLst>
            <pc:docMk/>
            <pc:sldMk cId="2352338884" sldId="302"/>
            <ac:picMk id="2" creationId="{8A3FD87A-1E98-776B-0900-9807DF8F2C9D}"/>
          </ac:picMkLst>
        </pc:picChg>
        <pc:picChg chg="add mod">
          <ac:chgData name="YUECHEN YANG" userId="S::yyang837@wisc.edu::ed5b099c-9772-40fc-a34f-5214a920dca1" providerId="AD" clId="Web-{D9397E32-1093-E41C-0FAB-C8921435252C}" dt="2024-12-03T09:02:57.447" v="8" actId="1076"/>
          <ac:picMkLst>
            <pc:docMk/>
            <pc:sldMk cId="2352338884" sldId="302"/>
            <ac:picMk id="4" creationId="{3D9E1422-798F-4BEE-A90D-6821E3CF620E}"/>
          </ac:picMkLst>
        </pc:picChg>
      </pc:sldChg>
      <pc:sldChg chg="del">
        <pc:chgData name="YUECHEN YANG" userId="S::yyang837@wisc.edu::ed5b099c-9772-40fc-a34f-5214a920dca1" providerId="AD" clId="Web-{D9397E32-1093-E41C-0FAB-C8921435252C}" dt="2024-12-03T09:10:55.400" v="94"/>
        <pc:sldMkLst>
          <pc:docMk/>
          <pc:sldMk cId="4066791776" sldId="304"/>
        </pc:sldMkLst>
      </pc:sldChg>
      <pc:sldChg chg="modNotes">
        <pc:chgData name="YUECHEN YANG" userId="S::yyang837@wisc.edu::ed5b099c-9772-40fc-a34f-5214a920dca1" providerId="AD" clId="Web-{D9397E32-1093-E41C-0FAB-C8921435252C}" dt="2024-12-03T09:10:45.322" v="93"/>
        <pc:sldMkLst>
          <pc:docMk/>
          <pc:sldMk cId="2563069158" sldId="305"/>
        </pc:sldMkLst>
      </pc:sldChg>
      <pc:sldChg chg="modNotes">
        <pc:chgData name="YUECHEN YANG" userId="S::yyang837@wisc.edu::ed5b099c-9772-40fc-a34f-5214a920dca1" providerId="AD" clId="Web-{D9397E32-1093-E41C-0FAB-C8921435252C}" dt="2024-12-03T08:58:23.712" v="2"/>
        <pc:sldMkLst>
          <pc:docMk/>
          <pc:sldMk cId="3481932528" sldId="306"/>
        </pc:sldMkLst>
      </pc:sldChg>
      <pc:sldChg chg="modSp modNotes">
        <pc:chgData name="YUECHEN YANG" userId="S::yyang837@wisc.edu::ed5b099c-9772-40fc-a34f-5214a920dca1" providerId="AD" clId="Web-{D9397E32-1093-E41C-0FAB-C8921435252C}" dt="2024-12-03T09:10:08.134" v="82"/>
        <pc:sldMkLst>
          <pc:docMk/>
          <pc:sldMk cId="3513977382" sldId="307"/>
        </pc:sldMkLst>
        <pc:spChg chg="mod">
          <ac:chgData name="YUECHEN YANG" userId="S::yyang837@wisc.edu::ed5b099c-9772-40fc-a34f-5214a920dca1" providerId="AD" clId="Web-{D9397E32-1093-E41C-0FAB-C8921435252C}" dt="2024-12-03T09:09:58.478" v="66" actId="20577"/>
          <ac:spMkLst>
            <pc:docMk/>
            <pc:sldMk cId="3513977382" sldId="307"/>
            <ac:spMk id="2" creationId="{4FD09B63-AB1D-D4AA-280F-39073AC6769B}"/>
          </ac:spMkLst>
        </pc:spChg>
      </pc:sldChg>
    </pc:docChg>
  </pc:docChgLst>
  <pc:docChgLst>
    <pc:chgData name="YUECHEN YANG" userId="S::yyang837@wisc.edu::ed5b099c-9772-40fc-a34f-5214a920dca1" providerId="AD" clId="Web-{02B10F63-E776-CA03-2233-2F73AD2B936F}"/>
    <pc:docChg chg="modSld">
      <pc:chgData name="YUECHEN YANG" userId="S::yyang837@wisc.edu::ed5b099c-9772-40fc-a34f-5214a920dca1" providerId="AD" clId="Web-{02B10F63-E776-CA03-2233-2F73AD2B936F}" dt="2024-12-03T06:17:38.541" v="9" actId="1076"/>
      <pc:docMkLst>
        <pc:docMk/>
      </pc:docMkLst>
      <pc:sldChg chg="modSp">
        <pc:chgData name="YUECHEN YANG" userId="S::yyang837@wisc.edu::ed5b099c-9772-40fc-a34f-5214a920dca1" providerId="AD" clId="Web-{02B10F63-E776-CA03-2233-2F73AD2B936F}" dt="2024-12-03T06:17:38.541" v="9" actId="1076"/>
        <pc:sldMkLst>
          <pc:docMk/>
          <pc:sldMk cId="1233987283" sldId="301"/>
        </pc:sldMkLst>
        <pc:spChg chg="mod">
          <ac:chgData name="YUECHEN YANG" userId="S::yyang837@wisc.edu::ed5b099c-9772-40fc-a34f-5214a920dca1" providerId="AD" clId="Web-{02B10F63-E776-CA03-2233-2F73AD2B936F}" dt="2024-12-03T06:17:15.182" v="4" actId="1076"/>
          <ac:spMkLst>
            <pc:docMk/>
            <pc:sldMk cId="1233987283" sldId="301"/>
            <ac:spMk id="10" creationId="{8E0CC588-5574-E033-27B4-B54E4B40321E}"/>
          </ac:spMkLst>
        </pc:spChg>
        <pc:picChg chg="mod">
          <ac:chgData name="YUECHEN YANG" userId="S::yyang837@wisc.edu::ed5b099c-9772-40fc-a34f-5214a920dca1" providerId="AD" clId="Web-{02B10F63-E776-CA03-2233-2F73AD2B936F}" dt="2024-12-03T06:17:38.541" v="9" actId="1076"/>
          <ac:picMkLst>
            <pc:docMk/>
            <pc:sldMk cId="1233987283" sldId="301"/>
            <ac:picMk id="7" creationId="{C24BA319-10E3-214D-D179-8FBF24E26714}"/>
          </ac:picMkLst>
        </pc:picChg>
      </pc:sldChg>
    </pc:docChg>
  </pc:docChgLst>
  <pc:docChgLst>
    <pc:chgData name="YUECHEN YANG" userId="S::yyang837@wisc.edu::ed5b099c-9772-40fc-a34f-5214a920dca1" providerId="AD" clId="Web-{7C67BADC-CD38-F99F-36BC-5A9457504A89}"/>
    <pc:docChg chg="modSld">
      <pc:chgData name="YUECHEN YANG" userId="S::yyang837@wisc.edu::ed5b099c-9772-40fc-a34f-5214a920dca1" providerId="AD" clId="Web-{7C67BADC-CD38-F99F-36BC-5A9457504A89}" dt="2024-12-03T08:54:41.687" v="1"/>
      <pc:docMkLst>
        <pc:docMk/>
      </pc:docMkLst>
      <pc:sldChg chg="modNotes">
        <pc:chgData name="YUECHEN YANG" userId="S::yyang837@wisc.edu::ed5b099c-9772-40fc-a34f-5214a920dca1" providerId="AD" clId="Web-{7C67BADC-CD38-F99F-36BC-5A9457504A89}" dt="2024-12-03T08:54:41.687" v="1"/>
        <pc:sldMkLst>
          <pc:docMk/>
          <pc:sldMk cId="3481932528" sldId="306"/>
        </pc:sldMkLst>
      </pc:sldChg>
    </pc:docChg>
  </pc:docChgLst>
  <pc:docChgLst>
    <pc:chgData name="JORGE L RIVERA-COLON" userId="S::riveracolon@wisc.edu::25c4733e-41a7-4088-83d4-48faf388df84" providerId="AD" clId="Web-{353E848A-9674-D561-9533-4C34AE861F70}"/>
    <pc:docChg chg="addSld delSld modSld">
      <pc:chgData name="JORGE L RIVERA-COLON" userId="S::riveracolon@wisc.edu::25c4733e-41a7-4088-83d4-48faf388df84" providerId="AD" clId="Web-{353E848A-9674-D561-9533-4C34AE861F70}" dt="2024-12-03T04:37:24.192" v="591"/>
      <pc:docMkLst>
        <pc:docMk/>
      </pc:docMkLst>
      <pc:sldChg chg="addSp delSp modSp">
        <pc:chgData name="JORGE L RIVERA-COLON" userId="S::riveracolon@wisc.edu::25c4733e-41a7-4088-83d4-48faf388df84" providerId="AD" clId="Web-{353E848A-9674-D561-9533-4C34AE861F70}" dt="2024-12-03T03:31:20.983" v="272" actId="20577"/>
        <pc:sldMkLst>
          <pc:docMk/>
          <pc:sldMk cId="3151008242" sldId="256"/>
        </pc:sldMkLst>
        <pc:spChg chg="del mod">
          <ac:chgData name="JORGE L RIVERA-COLON" userId="S::riveracolon@wisc.edu::25c4733e-41a7-4088-83d4-48faf388df84" providerId="AD" clId="Web-{353E848A-9674-D561-9533-4C34AE861F70}" dt="2024-12-03T01:01:08.945" v="2"/>
          <ac:spMkLst>
            <pc:docMk/>
            <pc:sldMk cId="3151008242" sldId="256"/>
            <ac:spMk id="3" creationId="{D050904B-3E86-9854-B8DD-557E52915833}"/>
          </ac:spMkLst>
        </pc:spChg>
        <pc:spChg chg="add del mod">
          <ac:chgData name="JORGE L RIVERA-COLON" userId="S::riveracolon@wisc.edu::25c4733e-41a7-4088-83d4-48faf388df84" providerId="AD" clId="Web-{353E848A-9674-D561-9533-4C34AE861F70}" dt="2024-12-03T01:01:15.508" v="4"/>
          <ac:spMkLst>
            <pc:docMk/>
            <pc:sldMk cId="3151008242" sldId="256"/>
            <ac:spMk id="5" creationId="{70E142E1-ECEC-061D-7961-3D275F420032}"/>
          </ac:spMkLst>
        </pc:spChg>
        <pc:spChg chg="add mod">
          <ac:chgData name="JORGE L RIVERA-COLON" userId="S::riveracolon@wisc.edu::25c4733e-41a7-4088-83d4-48faf388df84" providerId="AD" clId="Web-{353E848A-9674-D561-9533-4C34AE861F70}" dt="2024-12-03T01:03:02.695" v="7" actId="14100"/>
          <ac:spMkLst>
            <pc:docMk/>
            <pc:sldMk cId="3151008242" sldId="256"/>
            <ac:spMk id="6" creationId="{D050904B-3E86-9854-B8DD-557E52915833}"/>
          </ac:spMkLst>
        </pc:spChg>
        <pc:spChg chg="add mod">
          <ac:chgData name="JORGE L RIVERA-COLON" userId="S::riveracolon@wisc.edu::25c4733e-41a7-4088-83d4-48faf388df84" providerId="AD" clId="Web-{353E848A-9674-D561-9533-4C34AE861F70}" dt="2024-12-03T03:31:20.983" v="272" actId="20577"/>
          <ac:spMkLst>
            <pc:docMk/>
            <pc:sldMk cId="3151008242" sldId="256"/>
            <ac:spMk id="7" creationId="{3430F70A-8CD8-D806-0A89-62A972F55838}"/>
          </ac:spMkLst>
        </pc:spChg>
      </pc:sldChg>
      <pc:sldChg chg="modSp">
        <pc:chgData name="JORGE L RIVERA-COLON" userId="S::riveracolon@wisc.edu::25c4733e-41a7-4088-83d4-48faf388df84" providerId="AD" clId="Web-{353E848A-9674-D561-9533-4C34AE861F70}" dt="2024-12-03T01:19:30.963" v="85"/>
        <pc:sldMkLst>
          <pc:docMk/>
          <pc:sldMk cId="795742991" sldId="257"/>
        </pc:sldMkLst>
        <pc:graphicFrameChg chg="modGraphic">
          <ac:chgData name="JORGE L RIVERA-COLON" userId="S::riveracolon@wisc.edu::25c4733e-41a7-4088-83d4-48faf388df84" providerId="AD" clId="Web-{353E848A-9674-D561-9533-4C34AE861F70}" dt="2024-12-03T01:19:30.963" v="85"/>
          <ac:graphicFrameMkLst>
            <pc:docMk/>
            <pc:sldMk cId="795742991" sldId="257"/>
            <ac:graphicFrameMk id="32" creationId="{72F7E57A-58DC-A625-BDBC-11B62519734A}"/>
          </ac:graphicFrameMkLst>
        </pc:graphicFrameChg>
      </pc:sldChg>
      <pc:sldChg chg="addSp modSp">
        <pc:chgData name="JORGE L RIVERA-COLON" userId="S::riveracolon@wisc.edu::25c4733e-41a7-4088-83d4-48faf388df84" providerId="AD" clId="Web-{353E848A-9674-D561-9533-4C34AE861F70}" dt="2024-12-03T03:32:26.173" v="278" actId="20577"/>
        <pc:sldMkLst>
          <pc:docMk/>
          <pc:sldMk cId="690569592" sldId="258"/>
        </pc:sldMkLst>
        <pc:spChg chg="mod">
          <ac:chgData name="JORGE L RIVERA-COLON" userId="S::riveracolon@wisc.edu::25c4733e-41a7-4088-83d4-48faf388df84" providerId="AD" clId="Web-{353E848A-9674-D561-9533-4C34AE861F70}" dt="2024-12-03T03:32:26.173" v="278" actId="20577"/>
          <ac:spMkLst>
            <pc:docMk/>
            <pc:sldMk cId="690569592" sldId="258"/>
            <ac:spMk id="7" creationId="{01673CBA-964F-AC2A-CF56-0D07432DC4AF}"/>
          </ac:spMkLst>
        </pc:spChg>
        <pc:picChg chg="add">
          <ac:chgData name="JORGE L RIVERA-COLON" userId="S::riveracolon@wisc.edu::25c4733e-41a7-4088-83d4-48faf388df84" providerId="AD" clId="Web-{353E848A-9674-D561-9533-4C34AE861F70}" dt="2024-12-03T01:06:23.928" v="27"/>
          <ac:picMkLst>
            <pc:docMk/>
            <pc:sldMk cId="690569592" sldId="258"/>
            <ac:picMk id="3" creationId="{12B49215-6DD8-B66B-5F4B-A14FBE20457C}"/>
          </ac:picMkLst>
        </pc:picChg>
      </pc:sldChg>
      <pc:sldChg chg="modSp">
        <pc:chgData name="JORGE L RIVERA-COLON" userId="S::riveracolon@wisc.edu::25c4733e-41a7-4088-83d4-48faf388df84" providerId="AD" clId="Web-{353E848A-9674-D561-9533-4C34AE861F70}" dt="2024-12-03T03:34:55.941" v="296" actId="20577"/>
        <pc:sldMkLst>
          <pc:docMk/>
          <pc:sldMk cId="217263919" sldId="259"/>
        </pc:sldMkLst>
        <pc:spChg chg="mod">
          <ac:chgData name="JORGE L RIVERA-COLON" userId="S::riveracolon@wisc.edu::25c4733e-41a7-4088-83d4-48faf388df84" providerId="AD" clId="Web-{353E848A-9674-D561-9533-4C34AE861F70}" dt="2024-12-03T03:34:55.941" v="296" actId="20577"/>
          <ac:spMkLst>
            <pc:docMk/>
            <pc:sldMk cId="217263919" sldId="259"/>
            <ac:spMk id="3" creationId="{397ABEF0-174D-EB20-0B7C-102A4BD3BFD9}"/>
          </ac:spMkLst>
        </pc:spChg>
        <pc:spChg chg="mod">
          <ac:chgData name="JORGE L RIVERA-COLON" userId="S::riveracolon@wisc.edu::25c4733e-41a7-4088-83d4-48faf388df84" providerId="AD" clId="Web-{353E848A-9674-D561-9533-4C34AE861F70}" dt="2024-12-03T01:13:39.008" v="74" actId="20577"/>
          <ac:spMkLst>
            <pc:docMk/>
            <pc:sldMk cId="217263919" sldId="259"/>
            <ac:spMk id="5" creationId="{DEF62D31-0170-E20D-B103-FCB2A08F1C90}"/>
          </ac:spMkLst>
        </pc:spChg>
        <pc:spChg chg="mod">
          <ac:chgData name="JORGE L RIVERA-COLON" userId="S::riveracolon@wisc.edu::25c4733e-41a7-4088-83d4-48faf388df84" providerId="AD" clId="Web-{353E848A-9674-D561-9533-4C34AE861F70}" dt="2024-12-03T03:34:44.222" v="294" actId="20577"/>
          <ac:spMkLst>
            <pc:docMk/>
            <pc:sldMk cId="217263919" sldId="259"/>
            <ac:spMk id="14" creationId="{8C5A808F-B100-C697-41DD-8EB6002B6CDB}"/>
          </ac:spMkLst>
        </pc:spChg>
        <pc:spChg chg="mod">
          <ac:chgData name="JORGE L RIVERA-COLON" userId="S::riveracolon@wisc.edu::25c4733e-41a7-4088-83d4-48faf388df84" providerId="AD" clId="Web-{353E848A-9674-D561-9533-4C34AE861F70}" dt="2024-12-03T01:13:05.836" v="68" actId="20577"/>
          <ac:spMkLst>
            <pc:docMk/>
            <pc:sldMk cId="217263919" sldId="259"/>
            <ac:spMk id="15" creationId="{2C849A41-6DF5-7D02-6EE9-756FFA1CE0CC}"/>
          </ac:spMkLst>
        </pc:spChg>
      </pc:sldChg>
      <pc:sldChg chg="addSp delSp modSp">
        <pc:chgData name="JORGE L RIVERA-COLON" userId="S::riveracolon@wisc.edu::25c4733e-41a7-4088-83d4-48faf388df84" providerId="AD" clId="Web-{353E848A-9674-D561-9533-4C34AE861F70}" dt="2024-12-03T04:05:15.551" v="481" actId="20577"/>
        <pc:sldMkLst>
          <pc:docMk/>
          <pc:sldMk cId="392775945" sldId="260"/>
        </pc:sldMkLst>
        <pc:spChg chg="mod">
          <ac:chgData name="JORGE L RIVERA-COLON" userId="S::riveracolon@wisc.edu::25c4733e-41a7-4088-83d4-48faf388df84" providerId="AD" clId="Web-{353E848A-9674-D561-9533-4C34AE861F70}" dt="2024-12-03T04:04:35.707" v="461" actId="20577"/>
          <ac:spMkLst>
            <pc:docMk/>
            <pc:sldMk cId="392775945" sldId="260"/>
            <ac:spMk id="2" creationId="{CC1DBC48-1524-E92D-9969-8009F8FBF1D0}"/>
          </ac:spMkLst>
        </pc:spChg>
        <pc:spChg chg="add del mod">
          <ac:chgData name="JORGE L RIVERA-COLON" userId="S::riveracolon@wisc.edu::25c4733e-41a7-4088-83d4-48faf388df84" providerId="AD" clId="Web-{353E848A-9674-D561-9533-4C34AE861F70}" dt="2024-12-03T04:04:14.425" v="454"/>
          <ac:spMkLst>
            <pc:docMk/>
            <pc:sldMk cId="392775945" sldId="260"/>
            <ac:spMk id="3" creationId="{9CAAC9D7-45DA-98C7-6685-39286C66129E}"/>
          </ac:spMkLst>
        </pc:spChg>
        <pc:spChg chg="mod">
          <ac:chgData name="JORGE L RIVERA-COLON" userId="S::riveracolon@wisc.edu::25c4733e-41a7-4088-83d4-48faf388df84" providerId="AD" clId="Web-{353E848A-9674-D561-9533-4C34AE861F70}" dt="2024-12-03T04:05:15.551" v="481" actId="20577"/>
          <ac:spMkLst>
            <pc:docMk/>
            <pc:sldMk cId="392775945" sldId="260"/>
            <ac:spMk id="7" creationId="{A1030AD6-6B19-7A12-0F8F-3650F19BB14B}"/>
          </ac:spMkLst>
        </pc:spChg>
      </pc:sldChg>
      <pc:sldChg chg="addSp delSp modSp">
        <pc:chgData name="JORGE L RIVERA-COLON" userId="S::riveracolon@wisc.edu::25c4733e-41a7-4088-83d4-48faf388df84" providerId="AD" clId="Web-{353E848A-9674-D561-9533-4C34AE861F70}" dt="2024-12-03T04:21:01.741" v="582" actId="14100"/>
        <pc:sldMkLst>
          <pc:docMk/>
          <pc:sldMk cId="4221902912" sldId="261"/>
        </pc:sldMkLst>
        <pc:spChg chg="add del mod">
          <ac:chgData name="JORGE L RIVERA-COLON" userId="S::riveracolon@wisc.edu::25c4733e-41a7-4088-83d4-48faf388df84" providerId="AD" clId="Web-{353E848A-9674-D561-9533-4C34AE861F70}" dt="2024-12-03T03:03:58.226" v="203"/>
          <ac:spMkLst>
            <pc:docMk/>
            <pc:sldMk cId="4221902912" sldId="261"/>
            <ac:spMk id="3" creationId="{0A3B57F8-B61B-60AB-9ECA-941F28688072}"/>
          </ac:spMkLst>
        </pc:spChg>
        <pc:spChg chg="mod">
          <ac:chgData name="JORGE L RIVERA-COLON" userId="S::riveracolon@wisc.edu::25c4733e-41a7-4088-83d4-48faf388df84" providerId="AD" clId="Web-{353E848A-9674-D561-9533-4C34AE861F70}" dt="2024-12-03T03:20:12.862" v="268" actId="1076"/>
          <ac:spMkLst>
            <pc:docMk/>
            <pc:sldMk cId="4221902912" sldId="261"/>
            <ac:spMk id="7" creationId="{3998F419-6BC6-3261-B18D-4647510C25EA}"/>
          </ac:spMkLst>
        </pc:spChg>
        <pc:grpChg chg="add mod">
          <ac:chgData name="JORGE L RIVERA-COLON" userId="S::riveracolon@wisc.edu::25c4733e-41a7-4088-83d4-48faf388df84" providerId="AD" clId="Web-{353E848A-9674-D561-9533-4C34AE861F70}" dt="2024-12-03T04:21:01.741" v="582" actId="14100"/>
          <ac:grpSpMkLst>
            <pc:docMk/>
            <pc:sldMk cId="4221902912" sldId="261"/>
            <ac:grpSpMk id="26" creationId="{AC77BA86-F2B9-B839-EAB0-A865D40E9865}"/>
          </ac:grpSpMkLst>
        </pc:grpChg>
        <pc:picChg chg="add del mod">
          <ac:chgData name="JORGE L RIVERA-COLON" userId="S::riveracolon@wisc.edu::25c4733e-41a7-4088-83d4-48faf388df84" providerId="AD" clId="Web-{353E848A-9674-D561-9533-4C34AE861F70}" dt="2024-12-03T02:58:31.486" v="174"/>
          <ac:picMkLst>
            <pc:docMk/>
            <pc:sldMk cId="4221902912" sldId="261"/>
            <ac:picMk id="4" creationId="{10BAA0E7-CE34-3A5A-2AFB-8396368B5C70}"/>
          </ac:picMkLst>
        </pc:picChg>
        <pc:picChg chg="add del mod">
          <ac:chgData name="JORGE L RIVERA-COLON" userId="S::riveracolon@wisc.edu::25c4733e-41a7-4088-83d4-48faf388df84" providerId="AD" clId="Web-{353E848A-9674-D561-9533-4C34AE861F70}" dt="2024-12-03T03:03:56.772" v="202"/>
          <ac:picMkLst>
            <pc:docMk/>
            <pc:sldMk cId="4221902912" sldId="261"/>
            <ac:picMk id="5" creationId="{DE3E2264-E4BC-1415-F899-CED033368963}"/>
          </ac:picMkLst>
        </pc:picChg>
        <pc:picChg chg="add del mod">
          <ac:chgData name="JORGE L RIVERA-COLON" userId="S::riveracolon@wisc.edu::25c4733e-41a7-4088-83d4-48faf388df84" providerId="AD" clId="Web-{353E848A-9674-D561-9533-4C34AE861F70}" dt="2024-12-03T03:03:54.100" v="200"/>
          <ac:picMkLst>
            <pc:docMk/>
            <pc:sldMk cId="4221902912" sldId="261"/>
            <ac:picMk id="6" creationId="{A05A7A80-3163-3B7F-8D6B-760B60A0D8F6}"/>
          </ac:picMkLst>
        </pc:picChg>
        <pc:picChg chg="add del mod">
          <ac:chgData name="JORGE L RIVERA-COLON" userId="S::riveracolon@wisc.edu::25c4733e-41a7-4088-83d4-48faf388df84" providerId="AD" clId="Web-{353E848A-9674-D561-9533-4C34AE861F70}" dt="2024-12-03T03:03:55.397" v="201"/>
          <ac:picMkLst>
            <pc:docMk/>
            <pc:sldMk cId="4221902912" sldId="261"/>
            <ac:picMk id="8" creationId="{235B75E7-217A-AAED-F125-E654B4E6DA55}"/>
          </ac:picMkLst>
        </pc:picChg>
        <pc:picChg chg="add del mod">
          <ac:chgData name="JORGE L RIVERA-COLON" userId="S::riveracolon@wisc.edu::25c4733e-41a7-4088-83d4-48faf388df84" providerId="AD" clId="Web-{353E848A-9674-D561-9533-4C34AE861F70}" dt="2024-12-03T03:04:01.210" v="205"/>
          <ac:picMkLst>
            <pc:docMk/>
            <pc:sldMk cId="4221902912" sldId="261"/>
            <ac:picMk id="9" creationId="{1F72CC4E-2437-7B0E-5120-9CF810EA231F}"/>
          </ac:picMkLst>
        </pc:picChg>
        <pc:picChg chg="add del">
          <ac:chgData name="JORGE L RIVERA-COLON" userId="S::riveracolon@wisc.edu::25c4733e-41a7-4088-83d4-48faf388df84" providerId="AD" clId="Web-{353E848A-9674-D561-9533-4C34AE861F70}" dt="2024-12-03T03:19:41.581" v="262"/>
          <ac:picMkLst>
            <pc:docMk/>
            <pc:sldMk cId="4221902912" sldId="261"/>
            <ac:picMk id="10" creationId="{07D9DB29-EDCE-D9E9-F016-4AE7BBA462FB}"/>
          </ac:picMkLst>
        </pc:picChg>
        <pc:picChg chg="add del mod">
          <ac:chgData name="JORGE L RIVERA-COLON" userId="S::riveracolon@wisc.edu::25c4733e-41a7-4088-83d4-48faf388df84" providerId="AD" clId="Web-{353E848A-9674-D561-9533-4C34AE861F70}" dt="2024-12-03T03:03:59.663" v="204"/>
          <ac:picMkLst>
            <pc:docMk/>
            <pc:sldMk cId="4221902912" sldId="261"/>
            <ac:picMk id="13" creationId="{0FAD2655-34F6-B989-EE01-0B4A637FF4FA}"/>
          </ac:picMkLst>
        </pc:picChg>
      </pc:sldChg>
      <pc:sldChg chg="addSp modSp">
        <pc:chgData name="JORGE L RIVERA-COLON" userId="S::riveracolon@wisc.edu::25c4733e-41a7-4088-83d4-48faf388df84" providerId="AD" clId="Web-{353E848A-9674-D561-9533-4C34AE861F70}" dt="2024-12-03T03:31:49.110" v="276" actId="20577"/>
        <pc:sldMkLst>
          <pc:docMk/>
          <pc:sldMk cId="2341124011" sldId="262"/>
        </pc:sldMkLst>
        <pc:spChg chg="mod">
          <ac:chgData name="JORGE L RIVERA-COLON" userId="S::riveracolon@wisc.edu::25c4733e-41a7-4088-83d4-48faf388df84" providerId="AD" clId="Web-{353E848A-9674-D561-9533-4C34AE861F70}" dt="2024-12-03T03:31:49.110" v="276" actId="20577"/>
          <ac:spMkLst>
            <pc:docMk/>
            <pc:sldMk cId="2341124011" sldId="262"/>
            <ac:spMk id="7" creationId="{74E5BDC7-3A46-AC96-D2A9-8D90716A9A38}"/>
          </ac:spMkLst>
        </pc:spChg>
        <pc:grpChg chg="add">
          <ac:chgData name="JORGE L RIVERA-COLON" userId="S::riveracolon@wisc.edu::25c4733e-41a7-4088-83d4-48faf388df84" providerId="AD" clId="Web-{353E848A-9674-D561-9533-4C34AE861F70}" dt="2024-12-03T01:04:50.678" v="22"/>
          <ac:grpSpMkLst>
            <pc:docMk/>
            <pc:sldMk cId="2341124011" sldId="262"/>
            <ac:grpSpMk id="3" creationId="{B8D1E0F7-94A1-452E-22DA-C089897935B7}"/>
          </ac:grpSpMkLst>
        </pc:grpChg>
        <pc:picChg chg="add">
          <ac:chgData name="JORGE L RIVERA-COLON" userId="S::riveracolon@wisc.edu::25c4733e-41a7-4088-83d4-48faf388df84" providerId="AD" clId="Web-{353E848A-9674-D561-9533-4C34AE861F70}" dt="2024-12-03T01:04:50.678" v="22"/>
          <ac:picMkLst>
            <pc:docMk/>
            <pc:sldMk cId="2341124011" sldId="262"/>
            <ac:picMk id="4" creationId="{05B7E53D-0DDF-2E07-9598-04FC0B40ACB7}"/>
          </ac:picMkLst>
        </pc:picChg>
        <pc:picChg chg="add">
          <ac:chgData name="JORGE L RIVERA-COLON" userId="S::riveracolon@wisc.edu::25c4733e-41a7-4088-83d4-48faf388df84" providerId="AD" clId="Web-{353E848A-9674-D561-9533-4C34AE861F70}" dt="2024-12-03T01:04:50.678" v="22"/>
          <ac:picMkLst>
            <pc:docMk/>
            <pc:sldMk cId="2341124011" sldId="262"/>
            <ac:picMk id="5" creationId="{FBBF0450-9B37-F3B9-B0A8-B575DDC88B9D}"/>
          </ac:picMkLst>
        </pc:picChg>
      </pc:sldChg>
      <pc:sldChg chg="modSp">
        <pc:chgData name="JORGE L RIVERA-COLON" userId="S::riveracolon@wisc.edu::25c4733e-41a7-4088-83d4-48faf388df84" providerId="AD" clId="Web-{353E848A-9674-D561-9533-4C34AE861F70}" dt="2024-12-03T01:16:54.635" v="82" actId="20577"/>
        <pc:sldMkLst>
          <pc:docMk/>
          <pc:sldMk cId="174467192" sldId="263"/>
        </pc:sldMkLst>
        <pc:spChg chg="mod">
          <ac:chgData name="JORGE L RIVERA-COLON" userId="S::riveracolon@wisc.edu::25c4733e-41a7-4088-83d4-48faf388df84" providerId="AD" clId="Web-{353E848A-9674-D561-9533-4C34AE861F70}" dt="2024-12-03T01:16:54.635" v="82" actId="20577"/>
          <ac:spMkLst>
            <pc:docMk/>
            <pc:sldMk cId="174467192" sldId="263"/>
            <ac:spMk id="2" creationId="{9266F652-3788-A7A5-CD57-3EE110F491DF}"/>
          </ac:spMkLst>
        </pc:spChg>
      </pc:sldChg>
      <pc:sldChg chg="addSp modSp">
        <pc:chgData name="JORGE L RIVERA-COLON" userId="S::riveracolon@wisc.edu::25c4733e-41a7-4088-83d4-48faf388df84" providerId="AD" clId="Web-{353E848A-9674-D561-9533-4C34AE861F70}" dt="2024-12-03T01:37:59.070" v="87" actId="20577"/>
        <pc:sldMkLst>
          <pc:docMk/>
          <pc:sldMk cId="3202278233" sldId="265"/>
        </pc:sldMkLst>
        <pc:spChg chg="mod">
          <ac:chgData name="JORGE L RIVERA-COLON" userId="S::riveracolon@wisc.edu::25c4733e-41a7-4088-83d4-48faf388df84" providerId="AD" clId="Web-{353E848A-9674-D561-9533-4C34AE861F70}" dt="2024-12-03T01:37:04.148" v="86" actId="20577"/>
          <ac:spMkLst>
            <pc:docMk/>
            <pc:sldMk cId="3202278233" sldId="265"/>
            <ac:spMk id="6" creationId="{FCA838F5-C3C3-FC36-FBDC-91BEACFD6C33}"/>
          </ac:spMkLst>
        </pc:spChg>
        <pc:spChg chg="mod">
          <ac:chgData name="JORGE L RIVERA-COLON" userId="S::riveracolon@wisc.edu::25c4733e-41a7-4088-83d4-48faf388df84" providerId="AD" clId="Web-{353E848A-9674-D561-9533-4C34AE861F70}" dt="2024-12-03T01:37:59.070" v="87" actId="20577"/>
          <ac:spMkLst>
            <pc:docMk/>
            <pc:sldMk cId="3202278233" sldId="265"/>
            <ac:spMk id="9" creationId="{D5758517-2487-2224-FDEB-BDC9D1B12099}"/>
          </ac:spMkLst>
        </pc:spChg>
        <pc:picChg chg="add mod">
          <ac:chgData name="JORGE L RIVERA-COLON" userId="S::riveracolon@wisc.edu::25c4733e-41a7-4088-83d4-48faf388df84" providerId="AD" clId="Web-{353E848A-9674-D561-9533-4C34AE861F70}" dt="2024-12-03T01:08:07.599" v="29" actId="1076"/>
          <ac:picMkLst>
            <pc:docMk/>
            <pc:sldMk cId="3202278233" sldId="265"/>
            <ac:picMk id="3" creationId="{3233FB4E-12C3-9518-C46C-C30E1E8AD512}"/>
          </ac:picMkLst>
        </pc:picChg>
        <pc:picChg chg="add mod">
          <ac:chgData name="JORGE L RIVERA-COLON" userId="S::riveracolon@wisc.edu::25c4733e-41a7-4088-83d4-48faf388df84" providerId="AD" clId="Web-{353E848A-9674-D561-9533-4C34AE861F70}" dt="2024-12-03T01:08:20.771" v="31" actId="1076"/>
          <ac:picMkLst>
            <pc:docMk/>
            <pc:sldMk cId="3202278233" sldId="265"/>
            <ac:picMk id="4" creationId="{F7ED5BA5-F160-C84C-0589-FB797C4EE3BB}"/>
          </ac:picMkLst>
        </pc:picChg>
      </pc:sldChg>
      <pc:sldChg chg="addSp modSp">
        <pc:chgData name="JORGE L RIVERA-COLON" userId="S::riveracolon@wisc.edu::25c4733e-41a7-4088-83d4-48faf388df84" providerId="AD" clId="Web-{353E848A-9674-D561-9533-4C34AE861F70}" dt="2024-12-03T03:34:00.003" v="289" actId="20577"/>
        <pc:sldMkLst>
          <pc:docMk/>
          <pc:sldMk cId="3110637307" sldId="266"/>
        </pc:sldMkLst>
        <pc:spChg chg="mod">
          <ac:chgData name="JORGE L RIVERA-COLON" userId="S::riveracolon@wisc.edu::25c4733e-41a7-4088-83d4-48faf388df84" providerId="AD" clId="Web-{353E848A-9674-D561-9533-4C34AE861F70}" dt="2024-12-03T01:38:15.648" v="90" actId="20577"/>
          <ac:spMkLst>
            <pc:docMk/>
            <pc:sldMk cId="3110637307" sldId="266"/>
            <ac:spMk id="3" creationId="{44BC233C-68DC-0934-9CC0-55F8806458CA}"/>
          </ac:spMkLst>
        </pc:spChg>
        <pc:spChg chg="mod">
          <ac:chgData name="JORGE L RIVERA-COLON" userId="S::riveracolon@wisc.edu::25c4733e-41a7-4088-83d4-48faf388df84" providerId="AD" clId="Web-{353E848A-9674-D561-9533-4C34AE861F70}" dt="2024-12-03T03:33:57.503" v="288" actId="20577"/>
          <ac:spMkLst>
            <pc:docMk/>
            <pc:sldMk cId="3110637307" sldId="266"/>
            <ac:spMk id="5" creationId="{A4834D9D-0CCA-66E6-AB53-54CF027E9681}"/>
          </ac:spMkLst>
        </pc:spChg>
        <pc:spChg chg="mod">
          <ac:chgData name="JORGE L RIVERA-COLON" userId="S::riveracolon@wisc.edu::25c4733e-41a7-4088-83d4-48faf388df84" providerId="AD" clId="Web-{353E848A-9674-D561-9533-4C34AE861F70}" dt="2024-12-03T03:34:00.003" v="289" actId="20577"/>
          <ac:spMkLst>
            <pc:docMk/>
            <pc:sldMk cId="3110637307" sldId="266"/>
            <ac:spMk id="8" creationId="{2E2ED771-77FF-7BAB-C6DF-4287929F9FD6}"/>
          </ac:spMkLst>
        </pc:spChg>
        <pc:spChg chg="mod">
          <ac:chgData name="JORGE L RIVERA-COLON" userId="S::riveracolon@wisc.edu::25c4733e-41a7-4088-83d4-48faf388df84" providerId="AD" clId="Web-{353E848A-9674-D561-9533-4C34AE861F70}" dt="2024-12-03T01:38:10.195" v="89" actId="20577"/>
          <ac:spMkLst>
            <pc:docMk/>
            <pc:sldMk cId="3110637307" sldId="266"/>
            <ac:spMk id="13" creationId="{DFFBB856-5DFD-3D20-2A40-23E960EFABFE}"/>
          </ac:spMkLst>
        </pc:spChg>
        <pc:picChg chg="add mod">
          <ac:chgData name="JORGE L RIVERA-COLON" userId="S::riveracolon@wisc.edu::25c4733e-41a7-4088-83d4-48faf388df84" providerId="AD" clId="Web-{353E848A-9674-D561-9533-4C34AE861F70}" dt="2024-12-03T01:08:33.036" v="33" actId="1076"/>
          <ac:picMkLst>
            <pc:docMk/>
            <pc:sldMk cId="3110637307" sldId="266"/>
            <ac:picMk id="6" creationId="{77EEA7A5-B98D-EB40-6701-7725EFEA07CD}"/>
          </ac:picMkLst>
        </pc:picChg>
      </pc:sldChg>
      <pc:sldChg chg="addSp modSp">
        <pc:chgData name="JORGE L RIVERA-COLON" userId="S::riveracolon@wisc.edu::25c4733e-41a7-4088-83d4-48faf388df84" providerId="AD" clId="Web-{353E848A-9674-D561-9533-4C34AE861F70}" dt="2024-12-03T03:33:34.268" v="285" actId="20577"/>
        <pc:sldMkLst>
          <pc:docMk/>
          <pc:sldMk cId="1860063696" sldId="267"/>
        </pc:sldMkLst>
        <pc:spChg chg="mod">
          <ac:chgData name="JORGE L RIVERA-COLON" userId="S::riveracolon@wisc.edu::25c4733e-41a7-4088-83d4-48faf388df84" providerId="AD" clId="Web-{353E848A-9674-D561-9533-4C34AE861F70}" dt="2024-12-03T03:33:08.846" v="281" actId="20577"/>
          <ac:spMkLst>
            <pc:docMk/>
            <pc:sldMk cId="1860063696" sldId="267"/>
            <ac:spMk id="5" creationId="{366C866B-BE0F-0736-E8F6-0C6B647A917D}"/>
          </ac:spMkLst>
        </pc:spChg>
        <pc:spChg chg="mod">
          <ac:chgData name="JORGE L RIVERA-COLON" userId="S::riveracolon@wisc.edu::25c4733e-41a7-4088-83d4-48faf388df84" providerId="AD" clId="Web-{353E848A-9674-D561-9533-4C34AE861F70}" dt="2024-12-03T03:33:34.268" v="285" actId="20577"/>
          <ac:spMkLst>
            <pc:docMk/>
            <pc:sldMk cId="1860063696" sldId="267"/>
            <ac:spMk id="10" creationId="{2230DC2B-30AF-7C60-B4CA-3ACA89E96F13}"/>
          </ac:spMkLst>
        </pc:spChg>
        <pc:spChg chg="mod">
          <ac:chgData name="JORGE L RIVERA-COLON" userId="S::riveracolon@wisc.edu::25c4733e-41a7-4088-83d4-48faf388df84" providerId="AD" clId="Web-{353E848A-9674-D561-9533-4C34AE861F70}" dt="2024-12-03T03:33:30.002" v="284" actId="20577"/>
          <ac:spMkLst>
            <pc:docMk/>
            <pc:sldMk cId="1860063696" sldId="267"/>
            <ac:spMk id="13" creationId="{7102D1B9-801D-98E2-8332-A63286CD0E3C}"/>
          </ac:spMkLst>
        </pc:spChg>
        <pc:picChg chg="add mod">
          <ac:chgData name="JORGE L RIVERA-COLON" userId="S::riveracolon@wisc.edu::25c4733e-41a7-4088-83d4-48faf388df84" providerId="AD" clId="Web-{353E848A-9674-D561-9533-4C34AE861F70}" dt="2024-12-03T01:08:48.583" v="35" actId="1076"/>
          <ac:picMkLst>
            <pc:docMk/>
            <pc:sldMk cId="1860063696" sldId="267"/>
            <ac:picMk id="4" creationId="{FD5277CD-5257-FF31-4507-CCA7335F72E7}"/>
          </ac:picMkLst>
        </pc:picChg>
      </pc:sldChg>
      <pc:sldChg chg="addSp modSp">
        <pc:chgData name="JORGE L RIVERA-COLON" userId="S::riveracolon@wisc.edu::25c4733e-41a7-4088-83d4-48faf388df84" providerId="AD" clId="Web-{353E848A-9674-D561-9533-4C34AE861F70}" dt="2024-12-03T03:34:25.300" v="293" actId="20577"/>
        <pc:sldMkLst>
          <pc:docMk/>
          <pc:sldMk cId="3841187636" sldId="268"/>
        </pc:sldMkLst>
        <pc:spChg chg="mod">
          <ac:chgData name="JORGE L RIVERA-COLON" userId="S::riveracolon@wisc.edu::25c4733e-41a7-4088-83d4-48faf388df84" providerId="AD" clId="Web-{353E848A-9674-D561-9533-4C34AE861F70}" dt="2024-12-03T03:34:21.284" v="292" actId="20577"/>
          <ac:spMkLst>
            <pc:docMk/>
            <pc:sldMk cId="3841187636" sldId="268"/>
            <ac:spMk id="16" creationId="{BA7D1F01-5C33-B61D-F9BF-0E10661F662D}"/>
          </ac:spMkLst>
        </pc:spChg>
        <pc:spChg chg="mod">
          <ac:chgData name="JORGE L RIVERA-COLON" userId="S::riveracolon@wisc.edu::25c4733e-41a7-4088-83d4-48faf388df84" providerId="AD" clId="Web-{353E848A-9674-D561-9533-4C34AE861F70}" dt="2024-12-03T03:34:25.300" v="293" actId="20577"/>
          <ac:spMkLst>
            <pc:docMk/>
            <pc:sldMk cId="3841187636" sldId="268"/>
            <ac:spMk id="17" creationId="{7A377C8C-298F-75BE-4FCA-26ADBDC65506}"/>
          </ac:spMkLst>
        </pc:spChg>
        <pc:picChg chg="add mod">
          <ac:chgData name="JORGE L RIVERA-COLON" userId="S::riveracolon@wisc.edu::25c4733e-41a7-4088-83d4-48faf388df84" providerId="AD" clId="Web-{353E848A-9674-D561-9533-4C34AE861F70}" dt="2024-12-03T01:09:03.349" v="37" actId="1076"/>
          <ac:picMkLst>
            <pc:docMk/>
            <pc:sldMk cId="3841187636" sldId="268"/>
            <ac:picMk id="4" creationId="{766C1392-49CA-2F80-EC7B-C5B6A33D26A3}"/>
          </ac:picMkLst>
        </pc:picChg>
      </pc:sldChg>
      <pc:sldChg chg="modSp">
        <pc:chgData name="JORGE L RIVERA-COLON" userId="S::riveracolon@wisc.edu::25c4733e-41a7-4088-83d4-48faf388df84" providerId="AD" clId="Web-{353E848A-9674-D561-9533-4C34AE861F70}" dt="2024-12-03T04:37:24.192" v="591"/>
        <pc:sldMkLst>
          <pc:docMk/>
          <pc:sldMk cId="3150502347" sldId="270"/>
        </pc:sldMkLst>
        <pc:graphicFrameChg chg="mod modGraphic">
          <ac:chgData name="JORGE L RIVERA-COLON" userId="S::riveracolon@wisc.edu::25c4733e-41a7-4088-83d4-48faf388df84" providerId="AD" clId="Web-{353E848A-9674-D561-9533-4C34AE861F70}" dt="2024-12-03T04:37:24.192" v="591"/>
          <ac:graphicFrameMkLst>
            <pc:docMk/>
            <pc:sldMk cId="3150502347" sldId="270"/>
            <ac:graphicFrameMk id="4" creationId="{8B3C28C3-D936-2BD4-BF40-A72EA4EDE38E}"/>
          </ac:graphicFrameMkLst>
        </pc:graphicFrameChg>
      </pc:sldChg>
      <pc:sldChg chg="modSp">
        <pc:chgData name="JORGE L RIVERA-COLON" userId="S::riveracolon@wisc.edu::25c4733e-41a7-4088-83d4-48faf388df84" providerId="AD" clId="Web-{353E848A-9674-D561-9533-4C34AE861F70}" dt="2024-12-03T04:16:10.111" v="577" actId="20577"/>
        <pc:sldMkLst>
          <pc:docMk/>
          <pc:sldMk cId="3153259137" sldId="274"/>
        </pc:sldMkLst>
        <pc:spChg chg="mod">
          <ac:chgData name="JORGE L RIVERA-COLON" userId="S::riveracolon@wisc.edu::25c4733e-41a7-4088-83d4-48faf388df84" providerId="AD" clId="Web-{353E848A-9674-D561-9533-4C34AE861F70}" dt="2024-12-03T04:16:10.111" v="577" actId="20577"/>
          <ac:spMkLst>
            <pc:docMk/>
            <pc:sldMk cId="3153259137" sldId="274"/>
            <ac:spMk id="7" creationId="{3FB82A25-EF4E-D4AD-0FBE-CED5B87F146E}"/>
          </ac:spMkLst>
        </pc:spChg>
      </pc:sldChg>
      <pc:sldChg chg="modSp">
        <pc:chgData name="JORGE L RIVERA-COLON" userId="S::riveracolon@wisc.edu::25c4733e-41a7-4088-83d4-48faf388df84" providerId="AD" clId="Web-{353E848A-9674-D561-9533-4C34AE861F70}" dt="2024-12-03T03:31:33.187" v="273" actId="20577"/>
        <pc:sldMkLst>
          <pc:docMk/>
          <pc:sldMk cId="2328792856" sldId="275"/>
        </pc:sldMkLst>
        <pc:spChg chg="mod">
          <ac:chgData name="JORGE L RIVERA-COLON" userId="S::riveracolon@wisc.edu::25c4733e-41a7-4088-83d4-48faf388df84" providerId="AD" clId="Web-{353E848A-9674-D561-9533-4C34AE861F70}" dt="2024-12-03T03:31:33.187" v="273" actId="20577"/>
          <ac:spMkLst>
            <pc:docMk/>
            <pc:sldMk cId="2328792856" sldId="275"/>
            <ac:spMk id="7" creationId="{D5A8CE8D-BA75-D520-A562-C22B141EEDAD}"/>
          </ac:spMkLst>
        </pc:spChg>
      </pc:sldChg>
      <pc:sldChg chg="addSp delSp modSp">
        <pc:chgData name="JORGE L RIVERA-COLON" userId="S::riveracolon@wisc.edu::25c4733e-41a7-4088-83d4-48faf388df84" providerId="AD" clId="Web-{353E848A-9674-D561-9533-4C34AE861F70}" dt="2024-12-03T01:12:41.227" v="66"/>
        <pc:sldMkLst>
          <pc:docMk/>
          <pc:sldMk cId="3358991438" sldId="276"/>
        </pc:sldMkLst>
        <pc:spChg chg="mod">
          <ac:chgData name="JORGE L RIVERA-COLON" userId="S::riveracolon@wisc.edu::25c4733e-41a7-4088-83d4-48faf388df84" providerId="AD" clId="Web-{353E848A-9674-D561-9533-4C34AE861F70}" dt="2024-12-03T01:10:08.958" v="47" actId="20577"/>
          <ac:spMkLst>
            <pc:docMk/>
            <pc:sldMk cId="3358991438" sldId="276"/>
            <ac:spMk id="4" creationId="{736690D4-DA76-F149-AF5D-EB6596F92B74}"/>
          </ac:spMkLst>
        </pc:spChg>
        <pc:picChg chg="add del mod">
          <ac:chgData name="JORGE L RIVERA-COLON" userId="S::riveracolon@wisc.edu::25c4733e-41a7-4088-83d4-48faf388df84" providerId="AD" clId="Web-{353E848A-9674-D561-9533-4C34AE861F70}" dt="2024-12-03T01:11:53.321" v="58"/>
          <ac:picMkLst>
            <pc:docMk/>
            <pc:sldMk cId="3358991438" sldId="276"/>
            <ac:picMk id="2" creationId="{7952BCFC-D6BA-A760-CB65-D629B0EE09D4}"/>
          </ac:picMkLst>
        </pc:picChg>
        <pc:picChg chg="add del mod">
          <ac:chgData name="JORGE L RIVERA-COLON" userId="S::riveracolon@wisc.edu::25c4733e-41a7-4088-83d4-48faf388df84" providerId="AD" clId="Web-{353E848A-9674-D561-9533-4C34AE861F70}" dt="2024-12-03T01:11:51.586" v="57"/>
          <ac:picMkLst>
            <pc:docMk/>
            <pc:sldMk cId="3358991438" sldId="276"/>
            <ac:picMk id="3" creationId="{E4E67A30-D9F4-CDC1-D5A5-1B08C57D6150}"/>
          </ac:picMkLst>
        </pc:picChg>
        <pc:picChg chg="add mod">
          <ac:chgData name="JORGE L RIVERA-COLON" userId="S::riveracolon@wisc.edu::25c4733e-41a7-4088-83d4-48faf388df84" providerId="AD" clId="Web-{353E848A-9674-D561-9533-4C34AE861F70}" dt="2024-12-03T01:12:41.227" v="66"/>
          <ac:picMkLst>
            <pc:docMk/>
            <pc:sldMk cId="3358991438" sldId="276"/>
            <ac:picMk id="5" creationId="{C4804ED3-C0F8-1E2E-EA7D-3175D5899842}"/>
          </ac:picMkLst>
        </pc:picChg>
        <pc:picChg chg="add mod">
          <ac:chgData name="JORGE L RIVERA-COLON" userId="S::riveracolon@wisc.edu::25c4733e-41a7-4088-83d4-48faf388df84" providerId="AD" clId="Web-{353E848A-9674-D561-9533-4C34AE861F70}" dt="2024-12-03T01:12:36.227" v="65"/>
          <ac:picMkLst>
            <pc:docMk/>
            <pc:sldMk cId="3358991438" sldId="276"/>
            <ac:picMk id="6" creationId="{B5604BA2-6AEC-3F42-E5CD-6133AE7B541B}"/>
          </ac:picMkLst>
        </pc:picChg>
      </pc:sldChg>
      <pc:sldChg chg="modSp add">
        <pc:chgData name="JORGE L RIVERA-COLON" userId="S::riveracolon@wisc.edu::25c4733e-41a7-4088-83d4-48faf388df84" providerId="AD" clId="Web-{353E848A-9674-D561-9533-4C34AE861F70}" dt="2024-12-03T04:20:18.115" v="581" actId="20577"/>
        <pc:sldMkLst>
          <pc:docMk/>
          <pc:sldMk cId="3956149454" sldId="277"/>
        </pc:sldMkLst>
        <pc:spChg chg="mod">
          <ac:chgData name="JORGE L RIVERA-COLON" userId="S::riveracolon@wisc.edu::25c4733e-41a7-4088-83d4-48faf388df84" providerId="AD" clId="Web-{353E848A-9674-D561-9533-4C34AE861F70}" dt="2024-12-03T04:20:18.115" v="581" actId="20577"/>
          <ac:spMkLst>
            <pc:docMk/>
            <pc:sldMk cId="3956149454" sldId="277"/>
            <ac:spMk id="2" creationId="{141DF900-6A3F-7A9F-F8D6-99BB5D932C52}"/>
          </ac:spMkLst>
        </pc:spChg>
        <pc:spChg chg="mod">
          <ac:chgData name="JORGE L RIVERA-COLON" userId="S::riveracolon@wisc.edu::25c4733e-41a7-4088-83d4-48faf388df84" providerId="AD" clId="Web-{353E848A-9674-D561-9533-4C34AE861F70}" dt="2024-12-03T04:20:13.568" v="580" actId="20577"/>
          <ac:spMkLst>
            <pc:docMk/>
            <pc:sldMk cId="3956149454" sldId="277"/>
            <ac:spMk id="5" creationId="{A9BC7C70-17C5-1C1A-1D10-DFFF42F66D3A}"/>
          </ac:spMkLst>
        </pc:spChg>
      </pc:sldChg>
      <pc:sldChg chg="del">
        <pc:chgData name="JORGE L RIVERA-COLON" userId="S::riveracolon@wisc.edu::25c4733e-41a7-4088-83d4-48faf388df84" providerId="AD" clId="Web-{353E848A-9674-D561-9533-4C34AE861F70}" dt="2024-12-03T01:15:39.542" v="75"/>
        <pc:sldMkLst>
          <pc:docMk/>
          <pc:sldMk cId="1752391852" sldId="279"/>
        </pc:sldMkLst>
      </pc:sldChg>
      <pc:sldChg chg="add">
        <pc:chgData name="JORGE L RIVERA-COLON" userId="S::riveracolon@wisc.edu::25c4733e-41a7-4088-83d4-48faf388df84" providerId="AD" clId="Web-{353E848A-9674-D561-9533-4C34AE861F70}" dt="2024-12-03T01:16:14.792" v="76"/>
        <pc:sldMkLst>
          <pc:docMk/>
          <pc:sldMk cId="1627549601" sldId="286"/>
        </pc:sldMkLst>
      </pc:sldChg>
      <pc:sldChg chg="add">
        <pc:chgData name="JORGE L RIVERA-COLON" userId="S::riveracolon@wisc.edu::25c4733e-41a7-4088-83d4-48faf388df84" providerId="AD" clId="Web-{353E848A-9674-D561-9533-4C34AE861F70}" dt="2024-12-03T01:16:40.729" v="78"/>
        <pc:sldMkLst>
          <pc:docMk/>
          <pc:sldMk cId="743984089" sldId="287"/>
        </pc:sldMkLst>
      </pc:sldChg>
      <pc:sldChg chg="addSp delSp modSp">
        <pc:chgData name="JORGE L RIVERA-COLON" userId="S::riveracolon@wisc.edu::25c4733e-41a7-4088-83d4-48faf388df84" providerId="AD" clId="Web-{353E848A-9674-D561-9533-4C34AE861F70}" dt="2024-12-03T03:56:28.102" v="395" actId="1076"/>
        <pc:sldMkLst>
          <pc:docMk/>
          <pc:sldMk cId="2885650769" sldId="288"/>
        </pc:sldMkLst>
        <pc:spChg chg="add mod">
          <ac:chgData name="JORGE L RIVERA-COLON" userId="S::riveracolon@wisc.edu::25c4733e-41a7-4088-83d4-48faf388df84" providerId="AD" clId="Web-{353E848A-9674-D561-9533-4C34AE861F70}" dt="2024-12-03T03:47:57.046" v="357" actId="14100"/>
          <ac:spMkLst>
            <pc:docMk/>
            <pc:sldMk cId="2885650769" sldId="288"/>
            <ac:spMk id="2" creationId="{20DDFD24-A11F-E75B-B4EE-DFAA26F70D58}"/>
          </ac:spMkLst>
        </pc:spChg>
        <pc:spChg chg="add del mod">
          <ac:chgData name="JORGE L RIVERA-COLON" userId="S::riveracolon@wisc.edu::25c4733e-41a7-4088-83d4-48faf388df84" providerId="AD" clId="Web-{353E848A-9674-D561-9533-4C34AE861F70}" dt="2024-12-03T03:47:22.624" v="350"/>
          <ac:spMkLst>
            <pc:docMk/>
            <pc:sldMk cId="2885650769" sldId="288"/>
            <ac:spMk id="3" creationId="{F783CF59-28D0-A7D6-0486-EAE031EA4F71}"/>
          </ac:spMkLst>
        </pc:spChg>
        <pc:spChg chg="mod">
          <ac:chgData name="JORGE L RIVERA-COLON" userId="S::riveracolon@wisc.edu::25c4733e-41a7-4088-83d4-48faf388df84" providerId="AD" clId="Web-{353E848A-9674-D561-9533-4C34AE861F70}" dt="2024-12-03T03:56:28.087" v="394" actId="1076"/>
          <ac:spMkLst>
            <pc:docMk/>
            <pc:sldMk cId="2885650769" sldId="288"/>
            <ac:spMk id="4" creationId="{2C878F4A-4846-ABC9-DF58-548B78D6A542}"/>
          </ac:spMkLst>
        </pc:spChg>
        <pc:spChg chg="mod">
          <ac:chgData name="JORGE L RIVERA-COLON" userId="S::riveracolon@wisc.edu::25c4733e-41a7-4088-83d4-48faf388df84" providerId="AD" clId="Web-{353E848A-9674-D561-9533-4C34AE861F70}" dt="2024-12-03T03:54:18.835" v="375" actId="14100"/>
          <ac:spMkLst>
            <pc:docMk/>
            <pc:sldMk cId="2885650769" sldId="288"/>
            <ac:spMk id="5" creationId="{658709CA-51D5-794E-3AB8-8377FD77CA40}"/>
          </ac:spMkLst>
        </pc:spChg>
        <pc:spChg chg="add mod">
          <ac:chgData name="JORGE L RIVERA-COLON" userId="S::riveracolon@wisc.edu::25c4733e-41a7-4088-83d4-48faf388df84" providerId="AD" clId="Web-{353E848A-9674-D561-9533-4C34AE861F70}" dt="2024-12-03T03:56:28.102" v="395" actId="1076"/>
          <ac:spMkLst>
            <pc:docMk/>
            <pc:sldMk cId="2885650769" sldId="288"/>
            <ac:spMk id="6" creationId="{0098442B-DA7E-1249-AE23-9038A6D902CB}"/>
          </ac:spMkLst>
        </pc:spChg>
        <pc:spChg chg="add mod">
          <ac:chgData name="JORGE L RIVERA-COLON" userId="S::riveracolon@wisc.edu::25c4733e-41a7-4088-83d4-48faf388df84" providerId="AD" clId="Web-{353E848A-9674-D561-9533-4C34AE861F70}" dt="2024-12-03T03:56:15.024" v="392" actId="1076"/>
          <ac:spMkLst>
            <pc:docMk/>
            <pc:sldMk cId="2885650769" sldId="288"/>
            <ac:spMk id="7" creationId="{27901AE7-EE7B-2FCF-D21C-4CCEF9D3E3EC}"/>
          </ac:spMkLst>
        </pc:spChg>
        <pc:spChg chg="del mod">
          <ac:chgData name="JORGE L RIVERA-COLON" userId="S::riveracolon@wisc.edu::25c4733e-41a7-4088-83d4-48faf388df84" providerId="AD" clId="Web-{353E848A-9674-D561-9533-4C34AE861F70}" dt="2024-12-03T03:45:28.544" v="316"/>
          <ac:spMkLst>
            <pc:docMk/>
            <pc:sldMk cId="2885650769" sldId="288"/>
            <ac:spMk id="13" creationId="{269EC412-67FC-3512-C07B-F7F8C0629C9A}"/>
          </ac:spMkLst>
        </pc:spChg>
        <pc:picChg chg="del">
          <ac:chgData name="JORGE L RIVERA-COLON" userId="S::riveracolon@wisc.edu::25c4733e-41a7-4088-83d4-48faf388df84" providerId="AD" clId="Web-{353E848A-9674-D561-9533-4C34AE861F70}" dt="2024-12-03T03:45:24.262" v="314"/>
          <ac:picMkLst>
            <pc:docMk/>
            <pc:sldMk cId="2885650769" sldId="288"/>
            <ac:picMk id="8" creationId="{F79DDB2A-4276-DB83-A229-F7EE956DA1A8}"/>
          </ac:picMkLst>
        </pc:picChg>
        <pc:picChg chg="mod">
          <ac:chgData name="JORGE L RIVERA-COLON" userId="S::riveracolon@wisc.edu::25c4733e-41a7-4088-83d4-48faf388df84" providerId="AD" clId="Web-{353E848A-9674-D561-9533-4C34AE861F70}" dt="2024-12-03T03:56:28.087" v="393" actId="1076"/>
          <ac:picMkLst>
            <pc:docMk/>
            <pc:sldMk cId="2885650769" sldId="288"/>
            <ac:picMk id="1026" creationId="{F0BB1287-2CDD-C224-1767-705C564F7874}"/>
          </ac:picMkLst>
        </pc:picChg>
        <pc:picChg chg="mod">
          <ac:chgData name="JORGE L RIVERA-COLON" userId="S::riveracolon@wisc.edu::25c4733e-41a7-4088-83d4-48faf388df84" providerId="AD" clId="Web-{353E848A-9674-D561-9533-4C34AE861F70}" dt="2024-12-03T03:56:03.008" v="391" actId="1076"/>
          <ac:picMkLst>
            <pc:docMk/>
            <pc:sldMk cId="2885650769" sldId="288"/>
            <ac:picMk id="1028" creationId="{EDB051CF-3674-D0CE-F8B1-B75F78C6FBB4}"/>
          </ac:picMkLst>
        </pc:picChg>
        <pc:picChg chg="del">
          <ac:chgData name="JORGE L RIVERA-COLON" userId="S::riveracolon@wisc.edu::25c4733e-41a7-4088-83d4-48faf388df84" providerId="AD" clId="Web-{353E848A-9674-D561-9533-4C34AE861F70}" dt="2024-12-03T03:45:22.966" v="313"/>
          <ac:picMkLst>
            <pc:docMk/>
            <pc:sldMk cId="2885650769" sldId="288"/>
            <ac:picMk id="1030" creationId="{E0257737-7812-5CE7-0FFE-F9AC5C969852}"/>
          </ac:picMkLst>
        </pc:picChg>
      </pc:sldChg>
      <pc:sldChg chg="modSp add">
        <pc:chgData name="JORGE L RIVERA-COLON" userId="S::riveracolon@wisc.edu::25c4733e-41a7-4088-83d4-48faf388df84" providerId="AD" clId="Web-{353E848A-9674-D561-9533-4C34AE861F70}" dt="2024-12-03T04:17:34.800" v="579" actId="20577"/>
        <pc:sldMkLst>
          <pc:docMk/>
          <pc:sldMk cId="1627549601" sldId="289"/>
        </pc:sldMkLst>
        <pc:spChg chg="mod">
          <ac:chgData name="JORGE L RIVERA-COLON" userId="S::riveracolon@wisc.edu::25c4733e-41a7-4088-83d4-48faf388df84" providerId="AD" clId="Web-{353E848A-9674-D561-9533-4C34AE861F70}" dt="2024-12-03T04:17:29.097" v="578" actId="20577"/>
          <ac:spMkLst>
            <pc:docMk/>
            <pc:sldMk cId="1627549601" sldId="289"/>
            <ac:spMk id="5" creationId="{8E4CD017-701F-2398-B3E4-E6E544DE06B8}"/>
          </ac:spMkLst>
        </pc:spChg>
        <pc:spChg chg="mod">
          <ac:chgData name="JORGE L RIVERA-COLON" userId="S::riveracolon@wisc.edu::25c4733e-41a7-4088-83d4-48faf388df84" providerId="AD" clId="Web-{353E848A-9674-D561-9533-4C34AE861F70}" dt="2024-12-03T04:17:34.800" v="579" actId="20577"/>
          <ac:spMkLst>
            <pc:docMk/>
            <pc:sldMk cId="1627549601" sldId="289"/>
            <ac:spMk id="6" creationId="{64F80602-20C3-CE3E-0306-B0B92B3660F3}"/>
          </ac:spMkLst>
        </pc:spChg>
      </pc:sldChg>
      <pc:sldChg chg="add">
        <pc:chgData name="JORGE L RIVERA-COLON" userId="S::riveracolon@wisc.edu::25c4733e-41a7-4088-83d4-48faf388df84" providerId="AD" clId="Web-{353E848A-9674-D561-9533-4C34AE861F70}" dt="2024-12-03T02:47:28.274" v="101"/>
        <pc:sldMkLst>
          <pc:docMk/>
          <pc:sldMk cId="743984089" sldId="290"/>
        </pc:sldMkLst>
      </pc:sldChg>
      <pc:sldChg chg="addSp delSp modSp add del replId">
        <pc:chgData name="JORGE L RIVERA-COLON" userId="S::riveracolon@wisc.edu::25c4733e-41a7-4088-83d4-48faf388df84" providerId="AD" clId="Web-{353E848A-9674-D561-9533-4C34AE861F70}" dt="2024-12-03T03:20:04.722" v="267"/>
        <pc:sldMkLst>
          <pc:docMk/>
          <pc:sldMk cId="17480874" sldId="291"/>
        </pc:sldMkLst>
        <pc:spChg chg="mod ord">
          <ac:chgData name="JORGE L RIVERA-COLON" userId="S::riveracolon@wisc.edu::25c4733e-41a7-4088-83d4-48faf388df84" providerId="AD" clId="Web-{353E848A-9674-D561-9533-4C34AE861F70}" dt="2024-12-03T03:18:44.391" v="252"/>
          <ac:spMkLst>
            <pc:docMk/>
            <pc:sldMk cId="17480874" sldId="291"/>
            <ac:spMk id="3" creationId="{0A3B57F8-B61B-60AB-9ECA-941F28688072}"/>
          </ac:spMkLst>
        </pc:spChg>
        <pc:spChg chg="del mod">
          <ac:chgData name="JORGE L RIVERA-COLON" userId="S::riveracolon@wisc.edu::25c4733e-41a7-4088-83d4-48faf388df84" providerId="AD" clId="Web-{353E848A-9674-D561-9533-4C34AE861F70}" dt="2024-12-03T03:06:36.295" v="208"/>
          <ac:spMkLst>
            <pc:docMk/>
            <pc:sldMk cId="17480874" sldId="291"/>
            <ac:spMk id="7" creationId="{3998F419-6BC6-3261-B18D-4647510C25EA}"/>
          </ac:spMkLst>
        </pc:spChg>
        <pc:grpChg chg="add mod">
          <ac:chgData name="JORGE L RIVERA-COLON" userId="S::riveracolon@wisc.edu::25c4733e-41a7-4088-83d4-48faf388df84" providerId="AD" clId="Web-{353E848A-9674-D561-9533-4C34AE861F70}" dt="2024-12-03T03:19:31.440" v="260" actId="14100"/>
          <ac:grpSpMkLst>
            <pc:docMk/>
            <pc:sldMk cId="17480874" sldId="291"/>
            <ac:grpSpMk id="15" creationId="{F5297855-177F-AC3C-C1FF-3F98EF0E67F4}"/>
          </ac:grpSpMkLst>
        </pc:grpChg>
        <pc:grpChg chg="add mod">
          <ac:chgData name="JORGE L RIVERA-COLON" userId="S::riveracolon@wisc.edu::25c4733e-41a7-4088-83d4-48faf388df84" providerId="AD" clId="Web-{353E848A-9674-D561-9533-4C34AE861F70}" dt="2024-12-03T03:19:53.456" v="264" actId="1076"/>
          <ac:grpSpMkLst>
            <pc:docMk/>
            <pc:sldMk cId="17480874" sldId="291"/>
            <ac:grpSpMk id="16" creationId="{357784F5-0C1A-7D42-B442-2031F80636A8}"/>
          </ac:grpSpMkLst>
        </pc:grpChg>
        <pc:picChg chg="add mod">
          <ac:chgData name="JORGE L RIVERA-COLON" userId="S::riveracolon@wisc.edu::25c4733e-41a7-4088-83d4-48faf388df84" providerId="AD" clId="Web-{353E848A-9674-D561-9533-4C34AE861F70}" dt="2024-12-03T03:19:09.422" v="258" actId="1076"/>
          <ac:picMkLst>
            <pc:docMk/>
            <pc:sldMk cId="17480874" sldId="291"/>
            <ac:picMk id="4" creationId="{686B6B3B-4E5A-3419-7E33-01D020C8ADAE}"/>
          </ac:picMkLst>
        </pc:picChg>
        <pc:picChg chg="mod">
          <ac:chgData name="JORGE L RIVERA-COLON" userId="S::riveracolon@wisc.edu::25c4733e-41a7-4088-83d4-48faf388df84" providerId="AD" clId="Web-{353E848A-9674-D561-9533-4C34AE861F70}" dt="2024-12-03T03:06:51.592" v="211" actId="1076"/>
          <ac:picMkLst>
            <pc:docMk/>
            <pc:sldMk cId="17480874" sldId="291"/>
            <ac:picMk id="5" creationId="{DE3E2264-E4BC-1415-F899-CED033368963}"/>
          </ac:picMkLst>
        </pc:picChg>
        <pc:picChg chg="mod">
          <ac:chgData name="JORGE L RIVERA-COLON" userId="S::riveracolon@wisc.edu::25c4733e-41a7-4088-83d4-48faf388df84" providerId="AD" clId="Web-{353E848A-9674-D561-9533-4C34AE861F70}" dt="2024-12-03T03:06:44.030" v="209" actId="1076"/>
          <ac:picMkLst>
            <pc:docMk/>
            <pc:sldMk cId="17480874" sldId="291"/>
            <ac:picMk id="6" creationId="{A05A7A80-3163-3B7F-8D6B-760B60A0D8F6}"/>
          </ac:picMkLst>
        </pc:picChg>
        <pc:picChg chg="mod">
          <ac:chgData name="JORGE L RIVERA-COLON" userId="S::riveracolon@wisc.edu::25c4733e-41a7-4088-83d4-48faf388df84" providerId="AD" clId="Web-{353E848A-9674-D561-9533-4C34AE861F70}" dt="2024-12-03T03:06:47.030" v="210" actId="1076"/>
          <ac:picMkLst>
            <pc:docMk/>
            <pc:sldMk cId="17480874" sldId="291"/>
            <ac:picMk id="8" creationId="{235B75E7-217A-AAED-F125-E654B4E6DA55}"/>
          </ac:picMkLst>
        </pc:picChg>
        <pc:picChg chg="mod">
          <ac:chgData name="JORGE L RIVERA-COLON" userId="S::riveracolon@wisc.edu::25c4733e-41a7-4088-83d4-48faf388df84" providerId="AD" clId="Web-{353E848A-9674-D561-9533-4C34AE861F70}" dt="2024-12-03T03:19:09.422" v="256" actId="1076"/>
          <ac:picMkLst>
            <pc:docMk/>
            <pc:sldMk cId="17480874" sldId="291"/>
            <ac:picMk id="9" creationId="{1F72CC4E-2437-7B0E-5120-9CF810EA231F}"/>
          </ac:picMkLst>
        </pc:picChg>
        <pc:picChg chg="add mod">
          <ac:chgData name="JORGE L RIVERA-COLON" userId="S::riveracolon@wisc.edu::25c4733e-41a7-4088-83d4-48faf388df84" providerId="AD" clId="Web-{353E848A-9674-D561-9533-4C34AE861F70}" dt="2024-12-03T03:18:50.235" v="253" actId="1076"/>
          <ac:picMkLst>
            <pc:docMk/>
            <pc:sldMk cId="17480874" sldId="291"/>
            <ac:picMk id="10" creationId="{53B5AFE3-F33B-2C56-0FCA-FC34D9E1FA36}"/>
          </ac:picMkLst>
        </pc:picChg>
        <pc:picChg chg="mod">
          <ac:chgData name="JORGE L RIVERA-COLON" userId="S::riveracolon@wisc.edu::25c4733e-41a7-4088-83d4-48faf388df84" providerId="AD" clId="Web-{353E848A-9674-D561-9533-4C34AE861F70}" dt="2024-12-03T03:19:09.422" v="257" actId="1076"/>
          <ac:picMkLst>
            <pc:docMk/>
            <pc:sldMk cId="17480874" sldId="291"/>
            <ac:picMk id="13" creationId="{0FAD2655-34F6-B989-EE01-0B4A637FF4FA}"/>
          </ac:picMkLst>
        </pc:picChg>
        <pc:picChg chg="add mod">
          <ac:chgData name="JORGE L RIVERA-COLON" userId="S::riveracolon@wisc.edu::25c4733e-41a7-4088-83d4-48faf388df84" providerId="AD" clId="Web-{353E848A-9674-D561-9533-4C34AE861F70}" dt="2024-12-03T03:18:57.219" v="255" actId="1076"/>
          <ac:picMkLst>
            <pc:docMk/>
            <pc:sldMk cId="17480874" sldId="291"/>
            <ac:picMk id="14" creationId="{864AEC18-0771-2A1E-5569-8679A02EF4AD}"/>
          </ac:picMkLst>
        </pc:picChg>
      </pc:sldChg>
      <pc:sldChg chg="add del replId">
        <pc:chgData name="JORGE L RIVERA-COLON" userId="S::riveracolon@wisc.edu::25c4733e-41a7-4088-83d4-48faf388df84" providerId="AD" clId="Web-{353E848A-9674-D561-9533-4C34AE861F70}" dt="2024-12-03T03:03:47.116" v="198"/>
        <pc:sldMkLst>
          <pc:docMk/>
          <pc:sldMk cId="2228356300" sldId="291"/>
        </pc:sldMkLst>
      </pc:sldChg>
      <pc:sldChg chg="addSp delSp modSp add del replId">
        <pc:chgData name="JORGE L RIVERA-COLON" userId="S::riveracolon@wisc.edu::25c4733e-41a7-4088-83d4-48faf388df84" providerId="AD" clId="Web-{353E848A-9674-D561-9533-4C34AE861F70}" dt="2024-12-03T03:59:20.592" v="434"/>
        <pc:sldMkLst>
          <pc:docMk/>
          <pc:sldMk cId="2327784402" sldId="291"/>
        </pc:sldMkLst>
        <pc:spChg chg="del mod">
          <ac:chgData name="JORGE L RIVERA-COLON" userId="S::riveracolon@wisc.edu::25c4733e-41a7-4088-83d4-48faf388df84" providerId="AD" clId="Web-{353E848A-9674-D561-9533-4C34AE861F70}" dt="2024-12-03T03:56:38.103" v="398"/>
          <ac:spMkLst>
            <pc:docMk/>
            <pc:sldMk cId="2327784402" sldId="291"/>
            <ac:spMk id="4" creationId="{2C878F4A-4846-ABC9-DF58-548B78D6A542}"/>
          </ac:spMkLst>
        </pc:spChg>
        <pc:spChg chg="del">
          <ac:chgData name="JORGE L RIVERA-COLON" userId="S::riveracolon@wisc.edu::25c4733e-41a7-4088-83d4-48faf388df84" providerId="AD" clId="Web-{353E848A-9674-D561-9533-4C34AE861F70}" dt="2024-12-03T03:56:53.605" v="399"/>
          <ac:spMkLst>
            <pc:docMk/>
            <pc:sldMk cId="2327784402" sldId="291"/>
            <ac:spMk id="5" creationId="{658709CA-51D5-794E-3AB8-8377FD77CA40}"/>
          </ac:spMkLst>
        </pc:spChg>
        <pc:spChg chg="add del mod">
          <ac:chgData name="JORGE L RIVERA-COLON" userId="S::riveracolon@wisc.edu::25c4733e-41a7-4088-83d4-48faf388df84" providerId="AD" clId="Web-{353E848A-9674-D561-9533-4C34AE861F70}" dt="2024-12-03T03:58:01.825" v="419"/>
          <ac:spMkLst>
            <pc:docMk/>
            <pc:sldMk cId="2327784402" sldId="291"/>
            <ac:spMk id="13" creationId="{269EC412-67FC-3512-C07B-F7F8C0629C9A}"/>
          </ac:spMkLst>
        </pc:spChg>
        <pc:picChg chg="del">
          <ac:chgData name="JORGE L RIVERA-COLON" userId="S::riveracolon@wisc.edu::25c4733e-41a7-4088-83d4-48faf388df84" providerId="AD" clId="Web-{353E848A-9674-D561-9533-4C34AE861F70}" dt="2024-12-03T03:56:34.087" v="396"/>
          <ac:picMkLst>
            <pc:docMk/>
            <pc:sldMk cId="2327784402" sldId="291"/>
            <ac:picMk id="1026" creationId="{F0BB1287-2CDD-C224-1767-705C564F7874}"/>
          </ac:picMkLst>
        </pc:picChg>
        <pc:picChg chg="del">
          <ac:chgData name="JORGE L RIVERA-COLON" userId="S::riveracolon@wisc.edu::25c4733e-41a7-4088-83d4-48faf388df84" providerId="AD" clId="Web-{353E848A-9674-D561-9533-4C34AE861F70}" dt="2024-12-03T03:56:54.808" v="400"/>
          <ac:picMkLst>
            <pc:docMk/>
            <pc:sldMk cId="2327784402" sldId="291"/>
            <ac:picMk id="1028" creationId="{EDB051CF-3674-D0CE-F8B1-B75F78C6FBB4}"/>
          </ac:picMkLst>
        </pc:picChg>
        <pc:picChg chg="del">
          <ac:chgData name="JORGE L RIVERA-COLON" userId="S::riveracolon@wisc.edu::25c4733e-41a7-4088-83d4-48faf388df84" providerId="AD" clId="Web-{353E848A-9674-D561-9533-4C34AE861F70}" dt="2024-12-03T03:57:45.903" v="413"/>
          <ac:picMkLst>
            <pc:docMk/>
            <pc:sldMk cId="2327784402" sldId="291"/>
            <ac:picMk id="1030" creationId="{E0257737-7812-5CE7-0FFE-F9AC5C969852}"/>
          </ac:picMkLst>
        </pc:picChg>
      </pc:sldChg>
      <pc:sldChg chg="addSp delSp modSp add replId">
        <pc:chgData name="JORGE L RIVERA-COLON" userId="S::riveracolon@wisc.edu::25c4733e-41a7-4088-83d4-48faf388df84" providerId="AD" clId="Web-{353E848A-9674-D561-9533-4C34AE861F70}" dt="2024-12-03T04:00:43.155" v="440" actId="1076"/>
        <pc:sldMkLst>
          <pc:docMk/>
          <pc:sldMk cId="3087454696" sldId="292"/>
        </pc:sldMkLst>
        <pc:spChg chg="del">
          <ac:chgData name="JORGE L RIVERA-COLON" userId="S::riveracolon@wisc.edu::25c4733e-41a7-4088-83d4-48faf388df84" providerId="AD" clId="Web-{353E848A-9674-D561-9533-4C34AE861F70}" dt="2024-12-03T03:57:31.325" v="410"/>
          <ac:spMkLst>
            <pc:docMk/>
            <pc:sldMk cId="3087454696" sldId="292"/>
            <ac:spMk id="4" creationId="{2C878F4A-4846-ABC9-DF58-548B78D6A542}"/>
          </ac:spMkLst>
        </pc:spChg>
        <pc:spChg chg="del">
          <ac:chgData name="JORGE L RIVERA-COLON" userId="S::riveracolon@wisc.edu::25c4733e-41a7-4088-83d4-48faf388df84" providerId="AD" clId="Web-{353E848A-9674-D561-9533-4C34AE861F70}" dt="2024-12-03T03:57:23.543" v="408"/>
          <ac:spMkLst>
            <pc:docMk/>
            <pc:sldMk cId="3087454696" sldId="292"/>
            <ac:spMk id="5" creationId="{658709CA-51D5-794E-3AB8-8377FD77CA40}"/>
          </ac:spMkLst>
        </pc:spChg>
        <pc:spChg chg="del mod">
          <ac:chgData name="JORGE L RIVERA-COLON" userId="S::riveracolon@wisc.edu::25c4733e-41a7-4088-83d4-48faf388df84" providerId="AD" clId="Web-{353E848A-9674-D561-9533-4C34AE861F70}" dt="2024-12-03T03:57:19.496" v="406"/>
          <ac:spMkLst>
            <pc:docMk/>
            <pc:sldMk cId="3087454696" sldId="292"/>
            <ac:spMk id="6" creationId="{0098442B-DA7E-1249-AE23-9038A6D902CB}"/>
          </ac:spMkLst>
        </pc:spChg>
        <pc:spChg chg="del">
          <ac:chgData name="JORGE L RIVERA-COLON" userId="S::riveracolon@wisc.edu::25c4733e-41a7-4088-83d4-48faf388df84" providerId="AD" clId="Web-{353E848A-9674-D561-9533-4C34AE861F70}" dt="2024-12-03T03:57:26.059" v="409"/>
          <ac:spMkLst>
            <pc:docMk/>
            <pc:sldMk cId="3087454696" sldId="292"/>
            <ac:spMk id="7" creationId="{27901AE7-EE7B-2FCF-D21C-4CCEF9D3E3EC}"/>
          </ac:spMkLst>
        </pc:spChg>
        <pc:spChg chg="add del">
          <ac:chgData name="JORGE L RIVERA-COLON" userId="S::riveracolon@wisc.edu::25c4733e-41a7-4088-83d4-48faf388df84" providerId="AD" clId="Web-{353E848A-9674-D561-9533-4C34AE861F70}" dt="2024-12-03T03:57:59.419" v="417"/>
          <ac:spMkLst>
            <pc:docMk/>
            <pc:sldMk cId="3087454696" sldId="292"/>
            <ac:spMk id="9" creationId="{269EC412-67FC-3512-C07B-F7F8C0629C9A}"/>
          </ac:spMkLst>
        </pc:spChg>
        <pc:spChg chg="add mod">
          <ac:chgData name="JORGE L RIVERA-COLON" userId="S::riveracolon@wisc.edu::25c4733e-41a7-4088-83d4-48faf388df84" providerId="AD" clId="Web-{353E848A-9674-D561-9533-4C34AE861F70}" dt="2024-12-03T03:58:46.138" v="431" actId="1076"/>
          <ac:spMkLst>
            <pc:docMk/>
            <pc:sldMk cId="3087454696" sldId="292"/>
            <ac:spMk id="13" creationId="{B327EABB-4565-A27F-9FBE-CB7D3A2688F4}"/>
          </ac:spMkLst>
        </pc:spChg>
        <pc:spChg chg="add mod">
          <ac:chgData name="JORGE L RIVERA-COLON" userId="S::riveracolon@wisc.edu::25c4733e-41a7-4088-83d4-48faf388df84" providerId="AD" clId="Web-{353E848A-9674-D561-9533-4C34AE861F70}" dt="2024-12-03T04:00:43.155" v="440" actId="1076"/>
          <ac:spMkLst>
            <pc:docMk/>
            <pc:sldMk cId="3087454696" sldId="292"/>
            <ac:spMk id="16" creationId="{315C056C-FFAF-0ABE-A63E-D403FAE7DF5E}"/>
          </ac:spMkLst>
        </pc:spChg>
        <pc:picChg chg="add mod">
          <ac:chgData name="JORGE L RIVERA-COLON" userId="S::riveracolon@wisc.edu::25c4733e-41a7-4088-83d4-48faf388df84" providerId="AD" clId="Web-{353E848A-9674-D561-9533-4C34AE861F70}" dt="2024-12-03T03:58:36.201" v="429" actId="1076"/>
          <ac:picMkLst>
            <pc:docMk/>
            <pc:sldMk cId="3087454696" sldId="292"/>
            <ac:picMk id="8" creationId="{C41F4C66-BA7D-1317-164B-B3D4F814F939}"/>
          </ac:picMkLst>
        </pc:picChg>
        <pc:picChg chg="add mod">
          <ac:chgData name="JORGE L RIVERA-COLON" userId="S::riveracolon@wisc.edu::25c4733e-41a7-4088-83d4-48faf388df84" providerId="AD" clId="Web-{353E848A-9674-D561-9533-4C34AE861F70}" dt="2024-12-03T03:59:06.513" v="433" actId="1076"/>
          <ac:picMkLst>
            <pc:docMk/>
            <pc:sldMk cId="3087454696" sldId="292"/>
            <ac:picMk id="15" creationId="{92B8727A-1F32-3A3B-4212-DB698D9F7DFA}"/>
          </ac:picMkLst>
        </pc:picChg>
        <pc:picChg chg="del">
          <ac:chgData name="JORGE L RIVERA-COLON" userId="S::riveracolon@wisc.edu::25c4733e-41a7-4088-83d4-48faf388df84" providerId="AD" clId="Web-{353E848A-9674-D561-9533-4C34AE861F70}" dt="2024-12-03T03:57:14.418" v="403"/>
          <ac:picMkLst>
            <pc:docMk/>
            <pc:sldMk cId="3087454696" sldId="292"/>
            <ac:picMk id="1026" creationId="{F0BB1287-2CDD-C224-1767-705C564F7874}"/>
          </ac:picMkLst>
        </pc:picChg>
        <pc:picChg chg="del">
          <ac:chgData name="JORGE L RIVERA-COLON" userId="S::riveracolon@wisc.edu::25c4733e-41a7-4088-83d4-48faf388df84" providerId="AD" clId="Web-{353E848A-9674-D561-9533-4C34AE861F70}" dt="2024-12-03T03:57:21.043" v="407"/>
          <ac:picMkLst>
            <pc:docMk/>
            <pc:sldMk cId="3087454696" sldId="292"/>
            <ac:picMk id="1028" creationId="{EDB051CF-3674-D0CE-F8B1-B75F78C6FBB4}"/>
          </ac:picMkLst>
        </pc:picChg>
      </pc:sldChg>
      <pc:sldChg chg="modSp add replId">
        <pc:chgData name="JORGE L RIVERA-COLON" userId="S::riveracolon@wisc.edu::25c4733e-41a7-4088-83d4-48faf388df84" providerId="AD" clId="Web-{353E848A-9674-D561-9533-4C34AE861F70}" dt="2024-12-03T04:05:57.224" v="491" actId="20577"/>
        <pc:sldMkLst>
          <pc:docMk/>
          <pc:sldMk cId="640790059" sldId="293"/>
        </pc:sldMkLst>
        <pc:spChg chg="mod">
          <ac:chgData name="JORGE L RIVERA-COLON" userId="S::riveracolon@wisc.edu::25c4733e-41a7-4088-83d4-48faf388df84" providerId="AD" clId="Web-{353E848A-9674-D561-9533-4C34AE861F70}" dt="2024-12-03T04:05:44.489" v="488" actId="20577"/>
          <ac:spMkLst>
            <pc:docMk/>
            <pc:sldMk cId="640790059" sldId="293"/>
            <ac:spMk id="2" creationId="{CC1DBC48-1524-E92D-9969-8009F8FBF1D0}"/>
          </ac:spMkLst>
        </pc:spChg>
        <pc:spChg chg="mod">
          <ac:chgData name="JORGE L RIVERA-COLON" userId="S::riveracolon@wisc.edu::25c4733e-41a7-4088-83d4-48faf388df84" providerId="AD" clId="Web-{353E848A-9674-D561-9533-4C34AE861F70}" dt="2024-12-03T04:05:57.224" v="491" actId="20577"/>
          <ac:spMkLst>
            <pc:docMk/>
            <pc:sldMk cId="640790059" sldId="293"/>
            <ac:spMk id="7" creationId="{A1030AD6-6B19-7A12-0F8F-3650F19BB14B}"/>
          </ac:spMkLst>
        </pc:spChg>
      </pc:sldChg>
      <pc:sldChg chg="modSp add replId">
        <pc:chgData name="JORGE L RIVERA-COLON" userId="S::riveracolon@wisc.edu::25c4733e-41a7-4088-83d4-48faf388df84" providerId="AD" clId="Web-{353E848A-9674-D561-9533-4C34AE861F70}" dt="2024-12-03T04:06:24.632" v="495" actId="20577"/>
        <pc:sldMkLst>
          <pc:docMk/>
          <pc:sldMk cId="162639594" sldId="294"/>
        </pc:sldMkLst>
        <pc:spChg chg="mod">
          <ac:chgData name="JORGE L RIVERA-COLON" userId="S::riveracolon@wisc.edu::25c4733e-41a7-4088-83d4-48faf388df84" providerId="AD" clId="Web-{353E848A-9674-D561-9533-4C34AE861F70}" dt="2024-12-03T04:06:19.632" v="494" actId="20577"/>
          <ac:spMkLst>
            <pc:docMk/>
            <pc:sldMk cId="162639594" sldId="294"/>
            <ac:spMk id="2" creationId="{CC1DBC48-1524-E92D-9969-8009F8FBF1D0}"/>
          </ac:spMkLst>
        </pc:spChg>
        <pc:spChg chg="mod">
          <ac:chgData name="JORGE L RIVERA-COLON" userId="S::riveracolon@wisc.edu::25c4733e-41a7-4088-83d4-48faf388df84" providerId="AD" clId="Web-{353E848A-9674-D561-9533-4C34AE861F70}" dt="2024-12-03T04:06:24.632" v="495" actId="20577"/>
          <ac:spMkLst>
            <pc:docMk/>
            <pc:sldMk cId="162639594" sldId="294"/>
            <ac:spMk id="7" creationId="{A1030AD6-6B19-7A12-0F8F-3650F19BB14B}"/>
          </ac:spMkLst>
        </pc:spChg>
      </pc:sldChg>
    </pc:docChg>
  </pc:docChgLst>
  <pc:docChgLst>
    <pc:chgData name="YUECHEN YANG" userId="S::yyang837@wisc.edu::ed5b099c-9772-40fc-a34f-5214a920dca1" providerId="AD" clId="Web-{E2054C32-FAE2-4B73-CF0D-E25FE1FB1417}"/>
    <pc:docChg chg="modSld">
      <pc:chgData name="YUECHEN YANG" userId="S::yyang837@wisc.edu::ed5b099c-9772-40fc-a34f-5214a920dca1" providerId="AD" clId="Web-{E2054C32-FAE2-4B73-CF0D-E25FE1FB1417}" dt="2024-12-03T09:20:41.969" v="224"/>
      <pc:docMkLst>
        <pc:docMk/>
      </pc:docMkLst>
      <pc:sldChg chg="modNotes">
        <pc:chgData name="YUECHEN YANG" userId="S::yyang837@wisc.edu::ed5b099c-9772-40fc-a34f-5214a920dca1" providerId="AD" clId="Web-{E2054C32-FAE2-4B73-CF0D-E25FE1FB1417}" dt="2024-12-03T09:19:20.032" v="218"/>
        <pc:sldMkLst>
          <pc:docMk/>
          <pc:sldMk cId="2563069158" sldId="305"/>
        </pc:sldMkLst>
      </pc:sldChg>
      <pc:sldChg chg="modNotes">
        <pc:chgData name="YUECHEN YANG" userId="S::yyang837@wisc.edu::ed5b099c-9772-40fc-a34f-5214a920dca1" providerId="AD" clId="Web-{E2054C32-FAE2-4B73-CF0D-E25FE1FB1417}" dt="2024-12-03T09:20:41.969" v="224"/>
        <pc:sldMkLst>
          <pc:docMk/>
          <pc:sldMk cId="3481932528" sldId="306"/>
        </pc:sldMkLst>
      </pc:sldChg>
      <pc:sldChg chg="modNotes">
        <pc:chgData name="YUECHEN YANG" userId="S::yyang837@wisc.edu::ed5b099c-9772-40fc-a34f-5214a920dca1" providerId="AD" clId="Web-{E2054C32-FAE2-4B73-CF0D-E25FE1FB1417}" dt="2024-12-03T09:18:49.017" v="200"/>
        <pc:sldMkLst>
          <pc:docMk/>
          <pc:sldMk cId="3513977382" sldId="307"/>
        </pc:sldMkLst>
      </pc:sldChg>
    </pc:docChg>
  </pc:docChgLst>
  <pc:docChgLst>
    <pc:chgData name="Dhruv NAIK" userId="S::dnaik4@wisc.edu::96b402cc-9202-4e06-8117-65e0c9d372fa" providerId="AD" clId="Web-{AF7A8BD4-3282-39A6-1187-6FB23C6207E1}"/>
    <pc:docChg chg="addSld delSld modSld">
      <pc:chgData name="Dhruv NAIK" userId="S::dnaik4@wisc.edu::96b402cc-9202-4e06-8117-65e0c9d372fa" providerId="AD" clId="Web-{AF7A8BD4-3282-39A6-1187-6FB23C6207E1}" dt="2024-12-03T15:40:51.474" v="276"/>
      <pc:docMkLst>
        <pc:docMk/>
      </pc:docMkLst>
      <pc:sldChg chg="addSp delSp modSp new del mod setBg">
        <pc:chgData name="Dhruv NAIK" userId="S::dnaik4@wisc.edu::96b402cc-9202-4e06-8117-65e0c9d372fa" providerId="AD" clId="Web-{AF7A8BD4-3282-39A6-1187-6FB23C6207E1}" dt="2024-12-03T13:42:20.726" v="22"/>
        <pc:sldMkLst>
          <pc:docMk/>
          <pc:sldMk cId="2683582603" sldId="308"/>
        </pc:sldMkLst>
        <pc:spChg chg="mod">
          <ac:chgData name="Dhruv NAIK" userId="S::dnaik4@wisc.edu::96b402cc-9202-4e06-8117-65e0c9d372fa" providerId="AD" clId="Web-{AF7A8BD4-3282-39A6-1187-6FB23C6207E1}" dt="2024-12-03T13:41:56.664" v="18" actId="20577"/>
          <ac:spMkLst>
            <pc:docMk/>
            <pc:sldMk cId="2683582603" sldId="308"/>
            <ac:spMk id="2" creationId="{D3121D8F-4A3B-A71C-E9E4-8E91A2E708E4}"/>
          </ac:spMkLst>
        </pc:spChg>
        <pc:spChg chg="del mod">
          <ac:chgData name="Dhruv NAIK" userId="S::dnaik4@wisc.edu::96b402cc-9202-4e06-8117-65e0c9d372fa" providerId="AD" clId="Web-{AF7A8BD4-3282-39A6-1187-6FB23C6207E1}" dt="2024-12-03T13:39:28.118" v="6"/>
          <ac:spMkLst>
            <pc:docMk/>
            <pc:sldMk cId="2683582603" sldId="308"/>
            <ac:spMk id="3" creationId="{36D1910C-B246-788A-A452-BD5A0559D9E6}"/>
          </ac:spMkLst>
        </pc:spChg>
        <pc:spChg chg="add del">
          <ac:chgData name="Dhruv NAIK" userId="S::dnaik4@wisc.edu::96b402cc-9202-4e06-8117-65e0c9d372fa" providerId="AD" clId="Web-{AF7A8BD4-3282-39A6-1187-6FB23C6207E1}" dt="2024-12-03T13:40:12.259" v="8"/>
          <ac:spMkLst>
            <pc:docMk/>
            <pc:sldMk cId="2683582603" sldId="308"/>
            <ac:spMk id="8" creationId="{361F2AF8-0AE3-FB6E-3DAF-B3211C555D74}"/>
          </ac:spMkLst>
        </pc:spChg>
        <pc:spChg chg="add">
          <ac:chgData name="Dhruv NAIK" userId="S::dnaik4@wisc.edu::96b402cc-9202-4e06-8117-65e0c9d372fa" providerId="AD" clId="Web-{AF7A8BD4-3282-39A6-1187-6FB23C6207E1}" dt="2024-12-03T13:39:43.056" v="7"/>
          <ac:spMkLst>
            <pc:docMk/>
            <pc:sldMk cId="2683582603" sldId="308"/>
            <ac:spMk id="11" creationId="{D7A453D2-15D8-4403-815F-291FA16340D9}"/>
          </ac:spMkLst>
        </pc:spChg>
        <pc:spChg chg="add">
          <ac:chgData name="Dhruv NAIK" userId="S::dnaik4@wisc.edu::96b402cc-9202-4e06-8117-65e0c9d372fa" providerId="AD" clId="Web-{AF7A8BD4-3282-39A6-1187-6FB23C6207E1}" dt="2024-12-03T13:39:43.056" v="7"/>
          <ac:spMkLst>
            <pc:docMk/>
            <pc:sldMk cId="2683582603" sldId="308"/>
            <ac:spMk id="13" creationId="{8161EA6B-09CA-445B-AB0D-8DF76FA92DEF}"/>
          </ac:spMkLst>
        </pc:spChg>
        <pc:spChg chg="add">
          <ac:chgData name="Dhruv NAIK" userId="S::dnaik4@wisc.edu::96b402cc-9202-4e06-8117-65e0c9d372fa" providerId="AD" clId="Web-{AF7A8BD4-3282-39A6-1187-6FB23C6207E1}" dt="2024-12-03T13:39:43.056" v="7"/>
          <ac:spMkLst>
            <pc:docMk/>
            <pc:sldMk cId="2683582603" sldId="308"/>
            <ac:spMk id="23" creationId="{B8114C98-A349-4111-A123-E8EAB86ABE30}"/>
          </ac:spMkLst>
        </pc:spChg>
        <pc:spChg chg="add">
          <ac:chgData name="Dhruv NAIK" userId="S::dnaik4@wisc.edu::96b402cc-9202-4e06-8117-65e0c9d372fa" providerId="AD" clId="Web-{AF7A8BD4-3282-39A6-1187-6FB23C6207E1}" dt="2024-12-03T13:39:43.056" v="7"/>
          <ac:spMkLst>
            <pc:docMk/>
            <pc:sldMk cId="2683582603" sldId="308"/>
            <ac:spMk id="31" creationId="{E2D3D3F2-ABBB-4453-B1C5-1BEBF7E4DD56}"/>
          </ac:spMkLst>
        </pc:spChg>
        <pc:spChg chg="add">
          <ac:chgData name="Dhruv NAIK" userId="S::dnaik4@wisc.edu::96b402cc-9202-4e06-8117-65e0c9d372fa" providerId="AD" clId="Web-{AF7A8BD4-3282-39A6-1187-6FB23C6207E1}" dt="2024-12-03T13:39:43.056" v="7"/>
          <ac:spMkLst>
            <pc:docMk/>
            <pc:sldMk cId="2683582603" sldId="308"/>
            <ac:spMk id="45" creationId="{773AEA78-C03B-40B7-9D11-DC022119D577}"/>
          </ac:spMkLst>
        </pc:spChg>
        <pc:grpChg chg="add">
          <ac:chgData name="Dhruv NAIK" userId="S::dnaik4@wisc.edu::96b402cc-9202-4e06-8117-65e0c9d372fa" providerId="AD" clId="Web-{AF7A8BD4-3282-39A6-1187-6FB23C6207E1}" dt="2024-12-03T13:39:43.056" v="7"/>
          <ac:grpSpMkLst>
            <pc:docMk/>
            <pc:sldMk cId="2683582603" sldId="308"/>
            <ac:grpSpMk id="15" creationId="{913B067F-3154-4968-A886-DF93A787EC44}"/>
          </ac:grpSpMkLst>
        </pc:grpChg>
        <pc:grpChg chg="add">
          <ac:chgData name="Dhruv NAIK" userId="S::dnaik4@wisc.edu::96b402cc-9202-4e06-8117-65e0c9d372fa" providerId="AD" clId="Web-{AF7A8BD4-3282-39A6-1187-6FB23C6207E1}" dt="2024-12-03T13:39:43.056" v="7"/>
          <ac:grpSpMkLst>
            <pc:docMk/>
            <pc:sldMk cId="2683582603" sldId="308"/>
            <ac:grpSpMk id="39" creationId="{1F4E1649-4D1F-4A91-AF97-A254BFDD524D}"/>
          </ac:grpSpMkLst>
        </pc:grpChg>
        <pc:picChg chg="add del mod ord">
          <ac:chgData name="Dhruv NAIK" userId="S::dnaik4@wisc.edu::96b402cc-9202-4e06-8117-65e0c9d372fa" providerId="AD" clId="Web-{AF7A8BD4-3282-39A6-1187-6FB23C6207E1}" dt="2024-12-03T13:41:12.586" v="12"/>
          <ac:picMkLst>
            <pc:docMk/>
            <pc:sldMk cId="2683582603" sldId="308"/>
            <ac:picMk id="4" creationId="{F6B72D4B-9E1B-AFFE-B103-9485E8A64487}"/>
          </ac:picMkLst>
        </pc:picChg>
      </pc:sldChg>
      <pc:sldChg chg="addSp delSp modSp add replId">
        <pc:chgData name="Dhruv NAIK" userId="S::dnaik4@wisc.edu::96b402cc-9202-4e06-8117-65e0c9d372fa" providerId="AD" clId="Web-{AF7A8BD4-3282-39A6-1187-6FB23C6207E1}" dt="2024-12-03T13:44:14.710" v="36" actId="1076"/>
        <pc:sldMkLst>
          <pc:docMk/>
          <pc:sldMk cId="195587959" sldId="309"/>
        </pc:sldMkLst>
        <pc:spChg chg="mod">
          <ac:chgData name="Dhruv NAIK" userId="S::dnaik4@wisc.edu::96b402cc-9202-4e06-8117-65e0c9d372fa" providerId="AD" clId="Web-{AF7A8BD4-3282-39A6-1187-6FB23C6207E1}" dt="2024-12-03T13:43:40.976" v="32" actId="1076"/>
          <ac:spMkLst>
            <pc:docMk/>
            <pc:sldMk cId="195587959" sldId="309"/>
            <ac:spMk id="2" creationId="{5BD1C079-9FF6-7C58-004F-49F12C9AF0C8}"/>
          </ac:spMkLst>
        </pc:spChg>
        <pc:spChg chg="add del mod">
          <ac:chgData name="Dhruv NAIK" userId="S::dnaik4@wisc.edu::96b402cc-9202-4e06-8117-65e0c9d372fa" providerId="AD" clId="Web-{AF7A8BD4-3282-39A6-1187-6FB23C6207E1}" dt="2024-12-03T13:41:17.477" v="13"/>
          <ac:spMkLst>
            <pc:docMk/>
            <pc:sldMk cId="195587959" sldId="309"/>
            <ac:spMk id="25" creationId="{DB0E9005-C7A8-7DD4-57C9-A4B537309EE8}"/>
          </ac:spMkLst>
        </pc:spChg>
        <pc:graphicFrameChg chg="del">
          <ac:chgData name="Dhruv NAIK" userId="S::dnaik4@wisc.edu::96b402cc-9202-4e06-8117-65e0c9d372fa" providerId="AD" clId="Web-{AF7A8BD4-3282-39A6-1187-6FB23C6207E1}" dt="2024-12-03T13:41:05.930" v="11"/>
          <ac:graphicFrameMkLst>
            <pc:docMk/>
            <pc:sldMk cId="195587959" sldId="309"/>
            <ac:graphicFrameMk id="32" creationId="{72F7E57A-58DC-A625-BDBC-11B62519734A}"/>
          </ac:graphicFrameMkLst>
        </pc:graphicFrameChg>
        <pc:picChg chg="add mod ord">
          <ac:chgData name="Dhruv NAIK" userId="S::dnaik4@wisc.edu::96b402cc-9202-4e06-8117-65e0c9d372fa" providerId="AD" clId="Web-{AF7A8BD4-3282-39A6-1187-6FB23C6207E1}" dt="2024-12-03T13:44:14.710" v="36" actId="1076"/>
          <ac:picMkLst>
            <pc:docMk/>
            <pc:sldMk cId="195587959" sldId="309"/>
            <ac:picMk id="31" creationId="{728CA304-6672-5147-8C34-7A7619147EC8}"/>
          </ac:picMkLst>
        </pc:picChg>
      </pc:sldChg>
      <pc:sldChg chg="addSp delSp modSp add replId modNotes">
        <pc:chgData name="Dhruv NAIK" userId="S::dnaik4@wisc.edu::96b402cc-9202-4e06-8117-65e0c9d372fa" providerId="AD" clId="Web-{AF7A8BD4-3282-39A6-1187-6FB23C6207E1}" dt="2024-12-03T15:40:51.474" v="276"/>
        <pc:sldMkLst>
          <pc:docMk/>
          <pc:sldMk cId="3079960094" sldId="310"/>
        </pc:sldMkLst>
        <pc:spChg chg="del">
          <ac:chgData name="Dhruv NAIK" userId="S::dnaik4@wisc.edu::96b402cc-9202-4e06-8117-65e0c9d372fa" providerId="AD" clId="Web-{AF7A8BD4-3282-39A6-1187-6FB23C6207E1}" dt="2024-12-03T13:45:02.163" v="40"/>
          <ac:spMkLst>
            <pc:docMk/>
            <pc:sldMk cId="3079960094" sldId="310"/>
            <ac:spMk id="13" creationId="{B327EABB-4565-A27F-9FBE-CB7D3A2688F4}"/>
          </ac:spMkLst>
        </pc:spChg>
        <pc:spChg chg="del">
          <ac:chgData name="Dhruv NAIK" userId="S::dnaik4@wisc.edu::96b402cc-9202-4e06-8117-65e0c9d372fa" providerId="AD" clId="Web-{AF7A8BD4-3282-39A6-1187-6FB23C6207E1}" dt="2024-12-03T13:45:09.225" v="41"/>
          <ac:spMkLst>
            <pc:docMk/>
            <pc:sldMk cId="3079960094" sldId="310"/>
            <ac:spMk id="16" creationId="{315C056C-FFAF-0ABE-A63E-D403FAE7DF5E}"/>
          </ac:spMkLst>
        </pc:spChg>
        <pc:picChg chg="add mod">
          <ac:chgData name="Dhruv NAIK" userId="S::dnaik4@wisc.edu::96b402cc-9202-4e06-8117-65e0c9d372fa" providerId="AD" clId="Web-{AF7A8BD4-3282-39A6-1187-6FB23C6207E1}" dt="2024-12-03T13:46:31.927" v="47" actId="14100"/>
          <ac:picMkLst>
            <pc:docMk/>
            <pc:sldMk cId="3079960094" sldId="310"/>
            <ac:picMk id="3" creationId="{D4F6135E-FE02-D522-3A92-A6E1D06B96AA}"/>
          </ac:picMkLst>
        </pc:picChg>
        <pc:picChg chg="del">
          <ac:chgData name="Dhruv NAIK" userId="S::dnaik4@wisc.edu::96b402cc-9202-4e06-8117-65e0c9d372fa" providerId="AD" clId="Web-{AF7A8BD4-3282-39A6-1187-6FB23C6207E1}" dt="2024-12-03T13:44:56.647" v="39"/>
          <ac:picMkLst>
            <pc:docMk/>
            <pc:sldMk cId="3079960094" sldId="310"/>
            <ac:picMk id="8" creationId="{C41F4C66-BA7D-1317-164B-B3D4F814F939}"/>
          </ac:picMkLst>
        </pc:picChg>
        <pc:picChg chg="del">
          <ac:chgData name="Dhruv NAIK" userId="S::dnaik4@wisc.edu::96b402cc-9202-4e06-8117-65e0c9d372fa" providerId="AD" clId="Web-{AF7A8BD4-3282-39A6-1187-6FB23C6207E1}" dt="2024-12-03T13:44:54.303" v="38"/>
          <ac:picMkLst>
            <pc:docMk/>
            <pc:sldMk cId="3079960094" sldId="310"/>
            <ac:picMk id="15" creationId="{92B8727A-1F32-3A3B-4212-DB698D9F7DFA}"/>
          </ac:picMkLst>
        </pc:picChg>
      </pc:sldChg>
    </pc:docChg>
  </pc:docChgLst>
  <pc:docChgLst>
    <pc:chgData name="YUECHEN YANG" userId="S::yyang837@wisc.edu::ed5b099c-9772-40fc-a34f-5214a920dca1" providerId="AD" clId="Web-{5A6DAEB2-989A-E2A0-4277-0919A3AAE19D}"/>
    <pc:docChg chg="addSld delSld modSld">
      <pc:chgData name="YUECHEN YANG" userId="S::yyang837@wisc.edu::ed5b099c-9772-40fc-a34f-5214a920dca1" providerId="AD" clId="Web-{5A6DAEB2-989A-E2A0-4277-0919A3AAE19D}" dt="2024-12-03T15:49:44.624" v="572"/>
      <pc:docMkLst>
        <pc:docMk/>
      </pc:docMkLst>
      <pc:sldChg chg="modNotes">
        <pc:chgData name="YUECHEN YANG" userId="S::yyang837@wisc.edu::ed5b099c-9772-40fc-a34f-5214a920dca1" providerId="AD" clId="Web-{5A6DAEB2-989A-E2A0-4277-0919A3AAE19D}" dt="2024-12-03T15:49:44.624" v="572"/>
        <pc:sldMkLst>
          <pc:docMk/>
          <pc:sldMk cId="3153259137" sldId="274"/>
        </pc:sldMkLst>
      </pc:sldChg>
      <pc:sldChg chg="add del modNotes">
        <pc:chgData name="YUECHEN YANG" userId="S::yyang837@wisc.edu::ed5b099c-9772-40fc-a34f-5214a920dca1" providerId="AD" clId="Web-{5A6DAEB2-989A-E2A0-4277-0919A3AAE19D}" dt="2024-12-03T15:48:28.545" v="565"/>
        <pc:sldMkLst>
          <pc:docMk/>
          <pc:sldMk cId="3558416668" sldId="300"/>
        </pc:sldMkLst>
      </pc:sldChg>
      <pc:sldChg chg="modNotes">
        <pc:chgData name="YUECHEN YANG" userId="S::yyang837@wisc.edu::ed5b099c-9772-40fc-a34f-5214a920dca1" providerId="AD" clId="Web-{5A6DAEB2-989A-E2A0-4277-0919A3AAE19D}" dt="2024-12-03T15:34:34.057" v="267"/>
        <pc:sldMkLst>
          <pc:docMk/>
          <pc:sldMk cId="2563069158" sldId="305"/>
        </pc:sldMkLst>
      </pc:sldChg>
      <pc:sldChg chg="addSp modSp addAnim modNotes">
        <pc:chgData name="YUECHEN YANG" userId="S::yyang837@wisc.edu::ed5b099c-9772-40fc-a34f-5214a920dca1" providerId="AD" clId="Web-{5A6DAEB2-989A-E2A0-4277-0919A3AAE19D}" dt="2024-12-03T15:39:59.402" v="402"/>
        <pc:sldMkLst>
          <pc:docMk/>
          <pc:sldMk cId="3513977382" sldId="307"/>
        </pc:sldMkLst>
        <pc:spChg chg="mod">
          <ac:chgData name="YUECHEN YANG" userId="S::yyang837@wisc.edu::ed5b099c-9772-40fc-a34f-5214a920dca1" providerId="AD" clId="Web-{5A6DAEB2-989A-E2A0-4277-0919A3AAE19D}" dt="2024-12-03T15:38:42.589" v="400" actId="1076"/>
          <ac:spMkLst>
            <pc:docMk/>
            <pc:sldMk cId="3513977382" sldId="307"/>
            <ac:spMk id="9" creationId="{10B0652F-3579-F53F-96E4-180B4A0684AA}"/>
          </ac:spMkLst>
        </pc:spChg>
        <pc:picChg chg="add mod">
          <ac:chgData name="YUECHEN YANG" userId="S::yyang837@wisc.edu::ed5b099c-9772-40fc-a34f-5214a920dca1" providerId="AD" clId="Web-{5A6DAEB2-989A-E2A0-4277-0919A3AAE19D}" dt="2024-12-03T15:39:55.027" v="401"/>
          <ac:picMkLst>
            <pc:docMk/>
            <pc:sldMk cId="3513977382" sldId="307"/>
            <ac:picMk id="4" creationId="{F26F552D-7740-C1DC-467B-CEEE4D597F1D}"/>
          </ac:picMkLst>
        </pc:picChg>
      </pc:sldChg>
    </pc:docChg>
  </pc:docChgLst>
  <pc:docChgLst>
    <pc:chgData name="Kefan SHANG" userId="S::kshang23@wisc.edu::b4e35d44-0bc0-4a96-819e-39a7bfe5b51e" providerId="AD" clId="Web-{023F256A-41E1-C987-93CD-549F68233A5B}"/>
    <pc:docChg chg="addSld delSld modSld">
      <pc:chgData name="Kefan SHANG" userId="S::kshang23@wisc.edu::b4e35d44-0bc0-4a96-819e-39a7bfe5b51e" providerId="AD" clId="Web-{023F256A-41E1-C987-93CD-549F68233A5B}" dt="2024-12-03T15:29:53.642" v="354" actId="1076"/>
      <pc:docMkLst>
        <pc:docMk/>
      </pc:docMkLst>
      <pc:sldChg chg="add del">
        <pc:chgData name="Kefan SHANG" userId="S::kshang23@wisc.edu::b4e35d44-0bc0-4a96-819e-39a7bfe5b51e" providerId="AD" clId="Web-{023F256A-41E1-C987-93CD-549F68233A5B}" dt="2024-12-03T07:18:14.899" v="259"/>
        <pc:sldMkLst>
          <pc:docMk/>
          <pc:sldMk cId="392775945" sldId="260"/>
        </pc:sldMkLst>
      </pc:sldChg>
      <pc:sldChg chg="modSp">
        <pc:chgData name="Kefan SHANG" userId="S::kshang23@wisc.edu::b4e35d44-0bc0-4a96-819e-39a7bfe5b51e" providerId="AD" clId="Web-{023F256A-41E1-C987-93CD-549F68233A5B}" dt="2024-12-03T04:46:17.015" v="113" actId="20577"/>
        <pc:sldMkLst>
          <pc:docMk/>
          <pc:sldMk cId="2252714290" sldId="281"/>
        </pc:sldMkLst>
        <pc:spChg chg="mod">
          <ac:chgData name="Kefan SHANG" userId="S::kshang23@wisc.edu::b4e35d44-0bc0-4a96-819e-39a7bfe5b51e" providerId="AD" clId="Web-{023F256A-41E1-C987-93CD-549F68233A5B}" dt="2024-12-03T04:46:17.015" v="113" actId="20577"/>
          <ac:spMkLst>
            <pc:docMk/>
            <pc:sldMk cId="2252714290" sldId="281"/>
            <ac:spMk id="7" creationId="{69311BAC-E300-F9F1-875F-E045CD5228C3}"/>
          </ac:spMkLst>
        </pc:spChg>
      </pc:sldChg>
      <pc:sldChg chg="addSp delSp modSp modNotes">
        <pc:chgData name="Kefan SHANG" userId="S::kshang23@wisc.edu::b4e35d44-0bc0-4a96-819e-39a7bfe5b51e" providerId="AD" clId="Web-{023F256A-41E1-C987-93CD-549F68233A5B}" dt="2024-12-03T15:29:53.642" v="354" actId="1076"/>
        <pc:sldMkLst>
          <pc:docMk/>
          <pc:sldMk cId="17010343" sldId="295"/>
        </pc:sldMkLst>
        <pc:spChg chg="mod">
          <ac:chgData name="Kefan SHANG" userId="S::kshang23@wisc.edu::b4e35d44-0bc0-4a96-819e-39a7bfe5b51e" providerId="AD" clId="Web-{023F256A-41E1-C987-93CD-549F68233A5B}" dt="2024-12-03T15:29:53.642" v="354" actId="1076"/>
          <ac:spMkLst>
            <pc:docMk/>
            <pc:sldMk cId="17010343" sldId="295"/>
            <ac:spMk id="2" creationId="{4FD09B63-AB1D-D4AA-280F-39073AC6769B}"/>
          </ac:spMkLst>
        </pc:spChg>
        <pc:spChg chg="add mod">
          <ac:chgData name="Kefan SHANG" userId="S::kshang23@wisc.edu::b4e35d44-0bc0-4a96-819e-39a7bfe5b51e" providerId="AD" clId="Web-{023F256A-41E1-C987-93CD-549F68233A5B}" dt="2024-12-03T15:29:48.861" v="353" actId="20577"/>
          <ac:spMkLst>
            <pc:docMk/>
            <pc:sldMk cId="17010343" sldId="295"/>
            <ac:spMk id="3" creationId="{A966D7AC-E6AC-0CD1-BEDE-474CD0E7977A}"/>
          </ac:spMkLst>
        </pc:spChg>
        <pc:spChg chg="add mod">
          <ac:chgData name="Kefan SHANG" userId="S::kshang23@wisc.edu::b4e35d44-0bc0-4a96-819e-39a7bfe5b51e" providerId="AD" clId="Web-{023F256A-41E1-C987-93CD-549F68233A5B}" dt="2024-12-03T06:16:19.932" v="168" actId="20577"/>
          <ac:spMkLst>
            <pc:docMk/>
            <pc:sldMk cId="17010343" sldId="295"/>
            <ac:spMk id="4" creationId="{A908E306-0B50-2A5E-5277-9E7FCB75B009}"/>
          </ac:spMkLst>
        </pc:spChg>
        <pc:spChg chg="del">
          <ac:chgData name="Kefan SHANG" userId="S::kshang23@wisc.edu::b4e35d44-0bc0-4a96-819e-39a7bfe5b51e" providerId="AD" clId="Web-{023F256A-41E1-C987-93CD-549F68233A5B}" dt="2024-12-03T15:29:31.642" v="345"/>
          <ac:spMkLst>
            <pc:docMk/>
            <pc:sldMk cId="17010343" sldId="295"/>
            <ac:spMk id="10" creationId="{28EEA35C-4366-6AC0-B2E6-5E593099E488}"/>
          </ac:spMkLst>
        </pc:spChg>
        <pc:spChg chg="del mod">
          <ac:chgData name="Kefan SHANG" userId="S::kshang23@wisc.edu::b4e35d44-0bc0-4a96-819e-39a7bfe5b51e" providerId="AD" clId="Web-{023F256A-41E1-C987-93CD-549F68233A5B}" dt="2024-12-03T05:53:26.147" v="142"/>
          <ac:spMkLst>
            <pc:docMk/>
            <pc:sldMk cId="17010343" sldId="295"/>
            <ac:spMk id="13" creationId="{0B229AF7-40CF-E4B6-1C7C-19021C5FF9E8}"/>
          </ac:spMkLst>
        </pc:spChg>
        <pc:grpChg chg="mod">
          <ac:chgData name="Kefan SHANG" userId="S::kshang23@wisc.edu::b4e35d44-0bc0-4a96-819e-39a7bfe5b51e" providerId="AD" clId="Web-{023F256A-41E1-C987-93CD-549F68233A5B}" dt="2024-12-03T15:28:56.501" v="343" actId="1076"/>
          <ac:grpSpMkLst>
            <pc:docMk/>
            <pc:sldMk cId="17010343" sldId="295"/>
            <ac:grpSpMk id="5" creationId="{F3262D97-55A1-5665-EDB7-4C3AD2163355}"/>
          </ac:grpSpMkLst>
        </pc:grpChg>
        <pc:grpChg chg="mod">
          <ac:chgData name="Kefan SHANG" userId="S::kshang23@wisc.edu::b4e35d44-0bc0-4a96-819e-39a7bfe5b51e" providerId="AD" clId="Web-{023F256A-41E1-C987-93CD-549F68233A5B}" dt="2024-12-03T15:29:15.736" v="344" actId="1076"/>
          <ac:grpSpMkLst>
            <pc:docMk/>
            <pc:sldMk cId="17010343" sldId="295"/>
            <ac:grpSpMk id="16" creationId="{9FD70D7A-FB65-6DEF-6809-13EAFAAA21F2}"/>
          </ac:grpSpMkLst>
        </pc:grpChg>
        <pc:picChg chg="mod">
          <ac:chgData name="Kefan SHANG" userId="S::kshang23@wisc.edu::b4e35d44-0bc0-4a96-819e-39a7bfe5b51e" providerId="AD" clId="Web-{023F256A-41E1-C987-93CD-549F68233A5B}" dt="2024-12-03T06:09:00.113" v="160" actId="1076"/>
          <ac:picMkLst>
            <pc:docMk/>
            <pc:sldMk cId="17010343" sldId="295"/>
            <ac:picMk id="14" creationId="{9AE846B8-18BE-3536-BE22-025573D7C68E}"/>
          </ac:picMkLst>
        </pc:picChg>
      </pc:sldChg>
      <pc:sldChg chg="modSp del">
        <pc:chgData name="Kefan SHANG" userId="S::kshang23@wisc.edu::b4e35d44-0bc0-4a96-819e-39a7bfe5b51e" providerId="AD" clId="Web-{023F256A-41E1-C987-93CD-549F68233A5B}" dt="2024-12-03T05:55:06.351" v="158"/>
        <pc:sldMkLst>
          <pc:docMk/>
          <pc:sldMk cId="1240854327" sldId="296"/>
        </pc:sldMkLst>
        <pc:spChg chg="mod">
          <ac:chgData name="Kefan SHANG" userId="S::kshang23@wisc.edu::b4e35d44-0bc0-4a96-819e-39a7bfe5b51e" providerId="AD" clId="Web-{023F256A-41E1-C987-93CD-549F68233A5B}" dt="2024-12-03T05:53:39.553" v="144" actId="20577"/>
          <ac:spMkLst>
            <pc:docMk/>
            <pc:sldMk cId="1240854327" sldId="296"/>
            <ac:spMk id="3" creationId="{0AFF6D67-4292-9213-9B91-28B6D4B3872A}"/>
          </ac:spMkLst>
        </pc:spChg>
      </pc:sldChg>
      <pc:sldChg chg="addSp modSp modNotes">
        <pc:chgData name="Kefan SHANG" userId="S::kshang23@wisc.edu::b4e35d44-0bc0-4a96-819e-39a7bfe5b51e" providerId="AD" clId="Web-{023F256A-41E1-C987-93CD-549F68233A5B}" dt="2024-12-03T09:07:57.200" v="342"/>
        <pc:sldMkLst>
          <pc:docMk/>
          <pc:sldMk cId="1413164410" sldId="297"/>
        </pc:sldMkLst>
        <pc:spChg chg="add mod">
          <ac:chgData name="Kefan SHANG" userId="S::kshang23@wisc.edu::b4e35d44-0bc0-4a96-819e-39a7bfe5b51e" providerId="AD" clId="Web-{023F256A-41E1-C987-93CD-549F68233A5B}" dt="2024-12-03T07:33:37.775" v="313" actId="20577"/>
          <ac:spMkLst>
            <pc:docMk/>
            <pc:sldMk cId="1413164410" sldId="297"/>
            <ac:spMk id="4" creationId="{1A3339FA-22B1-B30D-3AC2-CF2864D2F035}"/>
          </ac:spMkLst>
        </pc:spChg>
        <pc:spChg chg="mod ord">
          <ac:chgData name="Kefan SHANG" userId="S::kshang23@wisc.edu::b4e35d44-0bc0-4a96-819e-39a7bfe5b51e" providerId="AD" clId="Web-{023F256A-41E1-C987-93CD-549F68233A5B}" dt="2024-12-03T07:29:29.272" v="262" actId="1076"/>
          <ac:spMkLst>
            <pc:docMk/>
            <pc:sldMk cId="1413164410" sldId="297"/>
            <ac:spMk id="9" creationId="{10B0652F-3579-F53F-96E4-180B4A0684AA}"/>
          </ac:spMkLst>
        </pc:spChg>
        <pc:spChg chg="mod">
          <ac:chgData name="Kefan SHANG" userId="S::kshang23@wisc.edu::b4e35d44-0bc0-4a96-819e-39a7bfe5b51e" providerId="AD" clId="Web-{023F256A-41E1-C987-93CD-549F68233A5B}" dt="2024-12-03T06:19:59.863" v="199" actId="20577"/>
          <ac:spMkLst>
            <pc:docMk/>
            <pc:sldMk cId="1413164410" sldId="297"/>
            <ac:spMk id="13" creationId="{0B229AF7-40CF-E4B6-1C7C-19021C5FF9E8}"/>
          </ac:spMkLst>
        </pc:spChg>
        <pc:picChg chg="mod">
          <ac:chgData name="Kefan SHANG" userId="S::kshang23@wisc.edu::b4e35d44-0bc0-4a96-819e-39a7bfe5b51e" providerId="AD" clId="Web-{023F256A-41E1-C987-93CD-549F68233A5B}" dt="2024-12-03T07:28:56.537" v="261" actId="1076"/>
          <ac:picMkLst>
            <pc:docMk/>
            <pc:sldMk cId="1413164410" sldId="297"/>
            <ac:picMk id="5" creationId="{77D8104F-1692-AA56-7DB2-B08411FBDD5B}"/>
          </ac:picMkLst>
        </pc:picChg>
      </pc:sldChg>
      <pc:sldChg chg="modSp">
        <pc:chgData name="Kefan SHANG" userId="S::kshang23@wisc.edu::b4e35d44-0bc0-4a96-819e-39a7bfe5b51e" providerId="AD" clId="Web-{023F256A-41E1-C987-93CD-549F68233A5B}" dt="2024-12-03T07:16:06.691" v="257" actId="1076"/>
        <pc:sldMkLst>
          <pc:docMk/>
          <pc:sldMk cId="3558416668" sldId="300"/>
        </pc:sldMkLst>
        <pc:spChg chg="mod">
          <ac:chgData name="Kefan SHANG" userId="S::kshang23@wisc.edu::b4e35d44-0bc0-4a96-819e-39a7bfe5b51e" providerId="AD" clId="Web-{023F256A-41E1-C987-93CD-549F68233A5B}" dt="2024-12-03T07:14:36.190" v="251" actId="1076"/>
          <ac:spMkLst>
            <pc:docMk/>
            <pc:sldMk cId="3558416668" sldId="300"/>
            <ac:spMk id="2" creationId="{B8D159E9-F1C9-0D20-CE33-1265270B3CF1}"/>
          </ac:spMkLst>
        </pc:spChg>
        <pc:spChg chg="mod">
          <ac:chgData name="Kefan SHANG" userId="S::kshang23@wisc.edu::b4e35d44-0bc0-4a96-819e-39a7bfe5b51e" providerId="AD" clId="Web-{023F256A-41E1-C987-93CD-549F68233A5B}" dt="2024-12-03T07:15:45.722" v="256" actId="20577"/>
          <ac:spMkLst>
            <pc:docMk/>
            <pc:sldMk cId="3558416668" sldId="300"/>
            <ac:spMk id="3" creationId="{D2F3D7E8-B54F-6C89-36ED-EC6324C2DE84}"/>
          </ac:spMkLst>
        </pc:spChg>
        <pc:picChg chg="mod">
          <ac:chgData name="Kefan SHANG" userId="S::kshang23@wisc.edu::b4e35d44-0bc0-4a96-819e-39a7bfe5b51e" providerId="AD" clId="Web-{023F256A-41E1-C987-93CD-549F68233A5B}" dt="2024-12-03T07:16:06.691" v="257" actId="1076"/>
          <ac:picMkLst>
            <pc:docMk/>
            <pc:sldMk cId="3558416668" sldId="300"/>
            <ac:picMk id="9" creationId="{D3C728EE-8B2A-D8C9-67F5-C74494B6F720}"/>
          </ac:picMkLst>
        </pc:picChg>
      </pc:sldChg>
      <pc:sldChg chg="modSp">
        <pc:chgData name="Kefan SHANG" userId="S::kshang23@wisc.edu::b4e35d44-0bc0-4a96-819e-39a7bfe5b51e" providerId="AD" clId="Web-{023F256A-41E1-C987-93CD-549F68233A5B}" dt="2024-12-03T08:06:06.365" v="339" actId="20577"/>
        <pc:sldMkLst>
          <pc:docMk/>
          <pc:sldMk cId="3481932528" sldId="306"/>
        </pc:sldMkLst>
        <pc:spChg chg="mod">
          <ac:chgData name="Kefan SHANG" userId="S::kshang23@wisc.edu::b4e35d44-0bc0-4a96-819e-39a7bfe5b51e" providerId="AD" clId="Web-{023F256A-41E1-C987-93CD-549F68233A5B}" dt="2024-12-03T08:06:06.365" v="339" actId="20577"/>
          <ac:spMkLst>
            <pc:docMk/>
            <pc:sldMk cId="3481932528" sldId="306"/>
            <ac:spMk id="13" creationId="{0B229AF7-40CF-E4B6-1C7C-19021C5FF9E8}"/>
          </ac:spMkLst>
        </pc:spChg>
      </pc:sldChg>
    </pc:docChg>
  </pc:docChgLst>
  <pc:docChgLst>
    <pc:chgData name="JORGE L RIVERA-COLON" userId="S::riveracolon@wisc.edu::25c4733e-41a7-4088-83d4-48faf388df84" providerId="AD" clId="Web-{D3D5885D-1072-6AFD-E768-B6FBE86577ED}"/>
    <pc:docChg chg="addSld delSld modSld sldOrd">
      <pc:chgData name="JORGE L RIVERA-COLON" userId="S::riveracolon@wisc.edu::25c4733e-41a7-4088-83d4-48faf388df84" providerId="AD" clId="Web-{D3D5885D-1072-6AFD-E768-B6FBE86577ED}" dt="2024-12-03T15:06:50.259" v="187" actId="14100"/>
      <pc:docMkLst>
        <pc:docMk/>
      </pc:docMkLst>
      <pc:sldChg chg="addSp delSp modSp modTransition addAnim delAnim">
        <pc:chgData name="JORGE L RIVERA-COLON" userId="S::riveracolon@wisc.edu::25c4733e-41a7-4088-83d4-48faf388df84" providerId="AD" clId="Web-{D3D5885D-1072-6AFD-E768-B6FBE86577ED}" dt="2024-12-03T14:50:07.339" v="177"/>
        <pc:sldMkLst>
          <pc:docMk/>
          <pc:sldMk cId="3153259137" sldId="274"/>
        </pc:sldMkLst>
        <pc:spChg chg="add">
          <ac:chgData name="JORGE L RIVERA-COLON" userId="S::riveracolon@wisc.edu::25c4733e-41a7-4088-83d4-48faf388df84" providerId="AD" clId="Web-{D3D5885D-1072-6AFD-E768-B6FBE86577ED}" dt="2024-12-03T14:42:45.231" v="143"/>
          <ac:spMkLst>
            <pc:docMk/>
            <pc:sldMk cId="3153259137" sldId="274"/>
            <ac:spMk id="9" creationId="{C4EDA336-FE6B-C99D-B07E-245D4E3B002D}"/>
          </ac:spMkLst>
        </pc:spChg>
        <pc:spChg chg="add del mod">
          <ac:chgData name="JORGE L RIVERA-COLON" userId="S::riveracolon@wisc.edu::25c4733e-41a7-4088-83d4-48faf388df84" providerId="AD" clId="Web-{D3D5885D-1072-6AFD-E768-B6FBE86577ED}" dt="2024-12-03T14:43:38.450" v="156"/>
          <ac:spMkLst>
            <pc:docMk/>
            <pc:sldMk cId="3153259137" sldId="274"/>
            <ac:spMk id="16" creationId="{EB6AABBD-D803-51B0-3F28-43BD07B39D45}"/>
          </ac:spMkLst>
        </pc:spChg>
        <pc:spChg chg="add mod">
          <ac:chgData name="JORGE L RIVERA-COLON" userId="S::riveracolon@wisc.edu::25c4733e-41a7-4088-83d4-48faf388df84" providerId="AD" clId="Web-{D3D5885D-1072-6AFD-E768-B6FBE86577ED}" dt="2024-12-03T14:48:52.699" v="169" actId="1076"/>
          <ac:spMkLst>
            <pc:docMk/>
            <pc:sldMk cId="3153259137" sldId="274"/>
            <ac:spMk id="20" creationId="{93D1E04C-9805-5B09-5B26-C849B00B14CD}"/>
          </ac:spMkLst>
        </pc:spChg>
        <pc:grpChg chg="add mod">
          <ac:chgData name="JORGE L RIVERA-COLON" userId="S::riveracolon@wisc.edu::25c4733e-41a7-4088-83d4-48faf388df84" providerId="AD" clId="Web-{D3D5885D-1072-6AFD-E768-B6FBE86577ED}" dt="2024-12-03T14:42:55.903" v="145" actId="1076"/>
          <ac:grpSpMkLst>
            <pc:docMk/>
            <pc:sldMk cId="3153259137" sldId="274"/>
            <ac:grpSpMk id="10" creationId="{3E7F9BB7-15C4-D5EC-6093-41A32D93102B}"/>
          </ac:grpSpMkLst>
        </pc:grpChg>
        <pc:grpChg chg="add">
          <ac:chgData name="JORGE L RIVERA-COLON" userId="S::riveracolon@wisc.edu::25c4733e-41a7-4088-83d4-48faf388df84" providerId="AD" clId="Web-{D3D5885D-1072-6AFD-E768-B6FBE86577ED}" dt="2024-12-03T14:49:12.730" v="170"/>
          <ac:grpSpMkLst>
            <pc:docMk/>
            <pc:sldMk cId="3153259137" sldId="274"/>
            <ac:grpSpMk id="23" creationId="{D6D56D1B-6062-D81B-5AF8-A30CEA65A07A}"/>
          </ac:grpSpMkLst>
        </pc:grpChg>
        <pc:picChg chg="del">
          <ac:chgData name="JORGE L RIVERA-COLON" userId="S::riveracolon@wisc.edu::25c4733e-41a7-4088-83d4-48faf388df84" providerId="AD" clId="Web-{D3D5885D-1072-6AFD-E768-B6FBE86577ED}" dt="2024-12-03T14:43:00.543" v="146"/>
          <ac:picMkLst>
            <pc:docMk/>
            <pc:sldMk cId="3153259137" sldId="274"/>
            <ac:picMk id="3" creationId="{433570D1-84C4-A591-EBFA-927EBB4E238F}"/>
          </ac:picMkLst>
        </pc:picChg>
        <pc:picChg chg="add">
          <ac:chgData name="JORGE L RIVERA-COLON" userId="S::riveracolon@wisc.edu::25c4733e-41a7-4088-83d4-48faf388df84" providerId="AD" clId="Web-{D3D5885D-1072-6AFD-E768-B6FBE86577ED}" dt="2024-12-03T14:42:45.231" v="142"/>
          <ac:picMkLst>
            <pc:docMk/>
            <pc:sldMk cId="3153259137" sldId="274"/>
            <ac:picMk id="6" creationId="{BBD0BCC5-8615-B735-B02E-AF0C5AD73E01}"/>
          </ac:picMkLst>
        </pc:picChg>
        <pc:picChg chg="add mod">
          <ac:chgData name="JORGE L RIVERA-COLON" userId="S::riveracolon@wisc.edu::25c4733e-41a7-4088-83d4-48faf388df84" providerId="AD" clId="Web-{D3D5885D-1072-6AFD-E768-B6FBE86577ED}" dt="2024-12-03T14:43:48.825" v="159" actId="1076"/>
          <ac:picMkLst>
            <pc:docMk/>
            <pc:sldMk cId="3153259137" sldId="274"/>
            <ac:picMk id="14" creationId="{36097526-6603-3587-8D1C-23E9CCBA5261}"/>
          </ac:picMkLst>
        </pc:picChg>
        <pc:picChg chg="add mod">
          <ac:chgData name="JORGE L RIVERA-COLON" userId="S::riveracolon@wisc.edu::25c4733e-41a7-4088-83d4-48faf388df84" providerId="AD" clId="Web-{D3D5885D-1072-6AFD-E768-B6FBE86577ED}" dt="2024-12-03T14:49:17.277" v="171" actId="1076"/>
          <ac:picMkLst>
            <pc:docMk/>
            <pc:sldMk cId="3153259137" sldId="274"/>
            <ac:picMk id="22" creationId="{346C8D92-5DB8-DD25-01ED-A51C6AE75C6D}"/>
          </ac:picMkLst>
        </pc:picChg>
      </pc:sldChg>
      <pc:sldChg chg="del">
        <pc:chgData name="JORGE L RIVERA-COLON" userId="S::riveracolon@wisc.edu::25c4733e-41a7-4088-83d4-48faf388df84" providerId="AD" clId="Web-{D3D5885D-1072-6AFD-E768-B6FBE86577ED}" dt="2024-12-03T14:09:11.142" v="103"/>
        <pc:sldMkLst>
          <pc:docMk/>
          <pc:sldMk cId="3956149454" sldId="277"/>
        </pc:sldMkLst>
      </pc:sldChg>
      <pc:sldChg chg="addSp delSp modSp">
        <pc:chgData name="JORGE L RIVERA-COLON" userId="S::riveracolon@wisc.edu::25c4733e-41a7-4088-83d4-48faf388df84" providerId="AD" clId="Web-{D3D5885D-1072-6AFD-E768-B6FBE86577ED}" dt="2024-12-03T14:09:05.720" v="101" actId="1076"/>
        <pc:sldMkLst>
          <pc:docMk/>
          <pc:sldMk cId="1627549601" sldId="289"/>
        </pc:sldMkLst>
        <pc:spChg chg="del">
          <ac:chgData name="JORGE L RIVERA-COLON" userId="S::riveracolon@wisc.edu::25c4733e-41a7-4088-83d4-48faf388df84" providerId="AD" clId="Web-{D3D5885D-1072-6AFD-E768-B6FBE86577ED}" dt="2024-12-03T14:07:02.330" v="79"/>
          <ac:spMkLst>
            <pc:docMk/>
            <pc:sldMk cId="1627549601" sldId="289"/>
            <ac:spMk id="5" creationId="{8E4CD017-701F-2398-B3E4-E6E544DE06B8}"/>
          </ac:spMkLst>
        </pc:spChg>
        <pc:spChg chg="mod">
          <ac:chgData name="JORGE L RIVERA-COLON" userId="S::riveracolon@wisc.edu::25c4733e-41a7-4088-83d4-48faf388df84" providerId="AD" clId="Web-{D3D5885D-1072-6AFD-E768-B6FBE86577ED}" dt="2024-12-03T14:08:26.142" v="93" actId="20577"/>
          <ac:spMkLst>
            <pc:docMk/>
            <pc:sldMk cId="1627549601" sldId="289"/>
            <ac:spMk id="6" creationId="{64F80602-20C3-CE3E-0306-B0B92B3660F3}"/>
          </ac:spMkLst>
        </pc:spChg>
        <pc:spChg chg="add mod">
          <ac:chgData name="JORGE L RIVERA-COLON" userId="S::riveracolon@wisc.edu::25c4733e-41a7-4088-83d4-48faf388df84" providerId="AD" clId="Web-{D3D5885D-1072-6AFD-E768-B6FBE86577ED}" dt="2024-12-03T14:09:05.720" v="101" actId="1076"/>
          <ac:spMkLst>
            <pc:docMk/>
            <pc:sldMk cId="1627549601" sldId="289"/>
            <ac:spMk id="8" creationId="{7179916F-97E3-1936-981D-ED745D96E7C0}"/>
          </ac:spMkLst>
        </pc:spChg>
        <pc:picChg chg="mod">
          <ac:chgData name="JORGE L RIVERA-COLON" userId="S::riveracolon@wisc.edu::25c4733e-41a7-4088-83d4-48faf388df84" providerId="AD" clId="Web-{D3D5885D-1072-6AFD-E768-B6FBE86577ED}" dt="2024-12-03T14:07:06.189" v="80" actId="1076"/>
          <ac:picMkLst>
            <pc:docMk/>
            <pc:sldMk cId="1627549601" sldId="289"/>
            <ac:picMk id="4" creationId="{4F050E98-43A3-DBBA-F40B-5C5690C5038C}"/>
          </ac:picMkLst>
        </pc:picChg>
        <pc:picChg chg="add mod">
          <ac:chgData name="JORGE L RIVERA-COLON" userId="S::riveracolon@wisc.edu::25c4733e-41a7-4088-83d4-48faf388df84" providerId="AD" clId="Web-{D3D5885D-1072-6AFD-E768-B6FBE86577ED}" dt="2024-12-03T14:09:00.907" v="100" actId="1076"/>
          <ac:picMkLst>
            <pc:docMk/>
            <pc:sldMk cId="1627549601" sldId="289"/>
            <ac:picMk id="7" creationId="{4B5980B7-C37F-C7BB-C491-5E9AAA26E6E1}"/>
          </ac:picMkLst>
        </pc:picChg>
      </pc:sldChg>
      <pc:sldChg chg="del">
        <pc:chgData name="JORGE L RIVERA-COLON" userId="S::riveracolon@wisc.edu::25c4733e-41a7-4088-83d4-48faf388df84" providerId="AD" clId="Web-{D3D5885D-1072-6AFD-E768-B6FBE86577ED}" dt="2024-12-03T14:09:09.282" v="102"/>
        <pc:sldMkLst>
          <pc:docMk/>
          <pc:sldMk cId="743984089" sldId="290"/>
        </pc:sldMkLst>
      </pc:sldChg>
      <pc:sldChg chg="addSp modSp">
        <pc:chgData name="JORGE L RIVERA-COLON" userId="S::riveracolon@wisc.edu::25c4733e-41a7-4088-83d4-48faf388df84" providerId="AD" clId="Web-{D3D5885D-1072-6AFD-E768-B6FBE86577ED}" dt="2024-12-03T13:58:14.065" v="70" actId="1076"/>
        <pc:sldMkLst>
          <pc:docMk/>
          <pc:sldMk cId="17010343" sldId="295"/>
        </pc:sldMkLst>
        <pc:spChg chg="mod">
          <ac:chgData name="JORGE L RIVERA-COLON" userId="S::riveracolon@wisc.edu::25c4733e-41a7-4088-83d4-48faf388df84" providerId="AD" clId="Web-{D3D5885D-1072-6AFD-E768-B6FBE86577ED}" dt="2024-12-03T13:58:14.065" v="70" actId="1076"/>
          <ac:spMkLst>
            <pc:docMk/>
            <pc:sldMk cId="17010343" sldId="295"/>
            <ac:spMk id="9" creationId="{10B0652F-3579-F53F-96E4-180B4A0684AA}"/>
          </ac:spMkLst>
        </pc:spChg>
        <pc:spChg chg="mod">
          <ac:chgData name="JORGE L RIVERA-COLON" userId="S::riveracolon@wisc.edu::25c4733e-41a7-4088-83d4-48faf388df84" providerId="AD" clId="Web-{D3D5885D-1072-6AFD-E768-B6FBE86577ED}" dt="2024-12-03T13:58:07.611" v="69" actId="14100"/>
          <ac:spMkLst>
            <pc:docMk/>
            <pc:sldMk cId="17010343" sldId="295"/>
            <ac:spMk id="15" creationId="{39942F20-59D6-3977-7F0B-86943D44E78E}"/>
          </ac:spMkLst>
        </pc:spChg>
        <pc:grpChg chg="add mod">
          <ac:chgData name="JORGE L RIVERA-COLON" userId="S::riveracolon@wisc.edu::25c4733e-41a7-4088-83d4-48faf388df84" providerId="AD" clId="Web-{D3D5885D-1072-6AFD-E768-B6FBE86577ED}" dt="2024-12-03T13:57:07.252" v="60" actId="1076"/>
          <ac:grpSpMkLst>
            <pc:docMk/>
            <pc:sldMk cId="17010343" sldId="295"/>
            <ac:grpSpMk id="5" creationId="{F3262D97-55A1-5665-EDB7-4C3AD2163355}"/>
          </ac:grpSpMkLst>
        </pc:grpChg>
        <pc:picChg chg="mod">
          <ac:chgData name="JORGE L RIVERA-COLON" userId="S::riveracolon@wisc.edu::25c4733e-41a7-4088-83d4-48faf388df84" providerId="AD" clId="Web-{D3D5885D-1072-6AFD-E768-B6FBE86577ED}" dt="2024-12-03T13:56:45.627" v="55" actId="14100"/>
          <ac:picMkLst>
            <pc:docMk/>
            <pc:sldMk cId="17010343" sldId="295"/>
            <ac:picMk id="14" creationId="{9AE846B8-18BE-3536-BE22-025573D7C68E}"/>
          </ac:picMkLst>
        </pc:picChg>
      </pc:sldChg>
      <pc:sldChg chg="addSp modSp">
        <pc:chgData name="JORGE L RIVERA-COLON" userId="S::riveracolon@wisc.edu::25c4733e-41a7-4088-83d4-48faf388df84" providerId="AD" clId="Web-{D3D5885D-1072-6AFD-E768-B6FBE86577ED}" dt="2024-12-03T13:58:27.659" v="73" actId="1076"/>
        <pc:sldMkLst>
          <pc:docMk/>
          <pc:sldMk cId="1413164410" sldId="297"/>
        </pc:sldMkLst>
        <pc:spChg chg="mod">
          <ac:chgData name="JORGE L RIVERA-COLON" userId="S::riveracolon@wisc.edu::25c4733e-41a7-4088-83d4-48faf388df84" providerId="AD" clId="Web-{D3D5885D-1072-6AFD-E768-B6FBE86577ED}" dt="2024-12-03T13:58:27.659" v="73" actId="1076"/>
          <ac:spMkLst>
            <pc:docMk/>
            <pc:sldMk cId="1413164410" sldId="297"/>
            <ac:spMk id="9" creationId="{10B0652F-3579-F53F-96E4-180B4A0684AA}"/>
          </ac:spMkLst>
        </pc:spChg>
        <pc:spChg chg="mod">
          <ac:chgData name="JORGE L RIVERA-COLON" userId="S::riveracolon@wisc.edu::25c4733e-41a7-4088-83d4-48faf388df84" providerId="AD" clId="Web-{D3D5885D-1072-6AFD-E768-B6FBE86577ED}" dt="2024-12-03T13:57:43.798" v="65" actId="14100"/>
          <ac:spMkLst>
            <pc:docMk/>
            <pc:sldMk cId="1413164410" sldId="297"/>
            <ac:spMk id="15" creationId="{39942F20-59D6-3977-7F0B-86943D44E78E}"/>
          </ac:spMkLst>
        </pc:spChg>
        <pc:grpChg chg="add mod">
          <ac:chgData name="JORGE L RIVERA-COLON" userId="S::riveracolon@wisc.edu::25c4733e-41a7-4088-83d4-48faf388df84" providerId="AD" clId="Web-{D3D5885D-1072-6AFD-E768-B6FBE86577ED}" dt="2024-12-03T13:58:21.721" v="72" actId="1076"/>
          <ac:grpSpMkLst>
            <pc:docMk/>
            <pc:sldMk cId="1413164410" sldId="297"/>
            <ac:grpSpMk id="3" creationId="{10F63CCD-1E72-9CC4-5836-9CD21E54724D}"/>
          </ac:grpSpMkLst>
        </pc:grpChg>
      </pc:sldChg>
      <pc:sldChg chg="delSp modSp ord">
        <pc:chgData name="JORGE L RIVERA-COLON" userId="S::riveracolon@wisc.edu::25c4733e-41a7-4088-83d4-48faf388df84" providerId="AD" clId="Web-{D3D5885D-1072-6AFD-E768-B6FBE86577ED}" dt="2024-12-03T15:06:50.259" v="187" actId="14100"/>
        <pc:sldMkLst>
          <pc:docMk/>
          <pc:sldMk cId="3558416668" sldId="300"/>
        </pc:sldMkLst>
        <pc:spChg chg="del">
          <ac:chgData name="JORGE L RIVERA-COLON" userId="S::riveracolon@wisc.edu::25c4733e-41a7-4088-83d4-48faf388df84" providerId="AD" clId="Web-{D3D5885D-1072-6AFD-E768-B6FBE86577ED}" dt="2024-12-03T15:06:36.650" v="183"/>
          <ac:spMkLst>
            <pc:docMk/>
            <pc:sldMk cId="3558416668" sldId="300"/>
            <ac:spMk id="6" creationId="{738DE69F-557B-A5B0-BFF6-2B57B5780D39}"/>
          </ac:spMkLst>
        </pc:spChg>
        <pc:picChg chg="del">
          <ac:chgData name="JORGE L RIVERA-COLON" userId="S::riveracolon@wisc.edu::25c4733e-41a7-4088-83d4-48faf388df84" providerId="AD" clId="Web-{D3D5885D-1072-6AFD-E768-B6FBE86577ED}" dt="2024-12-03T15:06:33.821" v="182"/>
          <ac:picMkLst>
            <pc:docMk/>
            <pc:sldMk cId="3558416668" sldId="300"/>
            <ac:picMk id="5" creationId="{A7A83192-4B2F-35E7-5BE9-C7CE89B8E263}"/>
          </ac:picMkLst>
        </pc:picChg>
        <pc:picChg chg="mod">
          <ac:chgData name="JORGE L RIVERA-COLON" userId="S::riveracolon@wisc.edu::25c4733e-41a7-4088-83d4-48faf388df84" providerId="AD" clId="Web-{D3D5885D-1072-6AFD-E768-B6FBE86577ED}" dt="2024-12-03T15:06:50.259" v="187" actId="14100"/>
          <ac:picMkLst>
            <pc:docMk/>
            <pc:sldMk cId="3558416668" sldId="300"/>
            <ac:picMk id="9" creationId="{D3C728EE-8B2A-D8C9-67F5-C74494B6F720}"/>
          </ac:picMkLst>
        </pc:picChg>
      </pc:sldChg>
      <pc:sldChg chg="modSp ord">
        <pc:chgData name="JORGE L RIVERA-COLON" userId="S::riveracolon@wisc.edu::25c4733e-41a7-4088-83d4-48faf388df84" providerId="AD" clId="Web-{D3D5885D-1072-6AFD-E768-B6FBE86577ED}" dt="2024-12-03T14:51:19.620" v="179" actId="1076"/>
        <pc:sldMkLst>
          <pc:docMk/>
          <pc:sldMk cId="2352338884" sldId="302"/>
        </pc:sldMkLst>
        <pc:picChg chg="mod">
          <ac:chgData name="JORGE L RIVERA-COLON" userId="S::riveracolon@wisc.edu::25c4733e-41a7-4088-83d4-48faf388df84" providerId="AD" clId="Web-{D3D5885D-1072-6AFD-E768-B6FBE86577ED}" dt="2024-12-03T14:51:19.620" v="179" actId="1076"/>
          <ac:picMkLst>
            <pc:docMk/>
            <pc:sldMk cId="2352338884" sldId="302"/>
            <ac:picMk id="4" creationId="{3D9E1422-798F-4BEE-A90D-6821E3CF620E}"/>
          </ac:picMkLst>
        </pc:picChg>
      </pc:sldChg>
      <pc:sldChg chg="mod modShow">
        <pc:chgData name="JORGE L RIVERA-COLON" userId="S::riveracolon@wisc.edu::25c4733e-41a7-4088-83d4-48faf388df84" providerId="AD" clId="Web-{D3D5885D-1072-6AFD-E768-B6FBE86577ED}" dt="2024-12-03T14:54:23.167" v="180"/>
        <pc:sldMkLst>
          <pc:docMk/>
          <pc:sldMk cId="2563069158" sldId="305"/>
        </pc:sldMkLst>
      </pc:sldChg>
      <pc:sldChg chg="modSp mod ord modShow">
        <pc:chgData name="JORGE L RIVERA-COLON" userId="S::riveracolon@wisc.edu::25c4733e-41a7-4088-83d4-48faf388df84" providerId="AD" clId="Web-{D3D5885D-1072-6AFD-E768-B6FBE86577ED}" dt="2024-12-03T14:21:48.999" v="141" actId="20577"/>
        <pc:sldMkLst>
          <pc:docMk/>
          <pc:sldMk cId="3481932528" sldId="306"/>
        </pc:sldMkLst>
        <pc:spChg chg="mod">
          <ac:chgData name="JORGE L RIVERA-COLON" userId="S::riveracolon@wisc.edu::25c4733e-41a7-4088-83d4-48faf388df84" providerId="AD" clId="Web-{D3D5885D-1072-6AFD-E768-B6FBE86577ED}" dt="2024-12-03T14:21:48.999" v="141" actId="20577"/>
          <ac:spMkLst>
            <pc:docMk/>
            <pc:sldMk cId="3481932528" sldId="306"/>
            <ac:spMk id="2" creationId="{4FD09B63-AB1D-D4AA-280F-39073AC6769B}"/>
          </ac:spMkLst>
        </pc:spChg>
        <pc:spChg chg="mod">
          <ac:chgData name="JORGE L RIVERA-COLON" userId="S::riveracolon@wisc.edu::25c4733e-41a7-4088-83d4-48faf388df84" providerId="AD" clId="Web-{D3D5885D-1072-6AFD-E768-B6FBE86577ED}" dt="2024-12-03T14:12:18.673" v="131" actId="20577"/>
          <ac:spMkLst>
            <pc:docMk/>
            <pc:sldMk cId="3481932528" sldId="306"/>
            <ac:spMk id="13" creationId="{0B229AF7-40CF-E4B6-1C7C-19021C5FF9E8}"/>
          </ac:spMkLst>
        </pc:spChg>
      </pc:sldChg>
      <pc:sldChg chg="mod modShow">
        <pc:chgData name="JORGE L RIVERA-COLON" userId="S::riveracolon@wisc.edu::25c4733e-41a7-4088-83d4-48faf388df84" providerId="AD" clId="Web-{D3D5885D-1072-6AFD-E768-B6FBE86577ED}" dt="2024-12-03T14:54:25.729" v="181"/>
        <pc:sldMkLst>
          <pc:docMk/>
          <pc:sldMk cId="3513977382" sldId="307"/>
        </pc:sldMkLst>
      </pc:sldChg>
      <pc:sldChg chg="modSp">
        <pc:chgData name="JORGE L RIVERA-COLON" userId="S::riveracolon@wisc.edu::25c4733e-41a7-4088-83d4-48faf388df84" providerId="AD" clId="Web-{D3D5885D-1072-6AFD-E768-B6FBE86577ED}" dt="2024-12-03T13:56:22.955" v="49" actId="20577"/>
        <pc:sldMkLst>
          <pc:docMk/>
          <pc:sldMk cId="3079960094" sldId="310"/>
        </pc:sldMkLst>
        <pc:spChg chg="mod">
          <ac:chgData name="JORGE L RIVERA-COLON" userId="S::riveracolon@wisc.edu::25c4733e-41a7-4088-83d4-48faf388df84" providerId="AD" clId="Web-{D3D5885D-1072-6AFD-E768-B6FBE86577ED}" dt="2024-12-03T13:56:22.955" v="49" actId="20577"/>
          <ac:spMkLst>
            <pc:docMk/>
            <pc:sldMk cId="3079960094" sldId="310"/>
            <ac:spMk id="2" creationId="{20DDFD24-A11F-E75B-B4EE-DFAA26F70D58}"/>
          </ac:spMkLst>
        </pc:spChg>
      </pc:sldChg>
      <pc:sldChg chg="add del replId">
        <pc:chgData name="JORGE L RIVERA-COLON" userId="S::riveracolon@wisc.edu::25c4733e-41a7-4088-83d4-48faf388df84" providerId="AD" clId="Web-{D3D5885D-1072-6AFD-E768-B6FBE86577ED}" dt="2024-12-03T14:09:15.532" v="104"/>
        <pc:sldMkLst>
          <pc:docMk/>
          <pc:sldMk cId="2800086298" sldId="311"/>
        </pc:sldMkLst>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FE111A-5DBC-4040-A7FC-227F821D98A5}"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1DDF016A-4845-4D43-908D-7009D642E619}">
      <dgm:prSet/>
      <dgm:spPr/>
      <dgm:t>
        <a:bodyPr/>
        <a:lstStyle/>
        <a:p>
          <a:pPr>
            <a:lnSpc>
              <a:spcPct val="100000"/>
            </a:lnSpc>
            <a:defRPr cap="all"/>
          </a:pPr>
          <a:r>
            <a:rPr lang="en-US"/>
            <a:t>Business Question and Background</a:t>
          </a:r>
        </a:p>
      </dgm:t>
    </dgm:pt>
    <dgm:pt modelId="{8386FA32-3E7A-403D-BC49-80D2FC8DB7D8}" type="parTrans" cxnId="{12AC3D22-48B4-4981-B978-C4587F0A7C66}">
      <dgm:prSet/>
      <dgm:spPr/>
      <dgm:t>
        <a:bodyPr/>
        <a:lstStyle/>
        <a:p>
          <a:endParaRPr lang="en-US"/>
        </a:p>
      </dgm:t>
    </dgm:pt>
    <dgm:pt modelId="{FC647840-4549-408A-BE3A-2FF6A5BA4ECF}" type="sibTrans" cxnId="{12AC3D22-48B4-4981-B978-C4587F0A7C66}">
      <dgm:prSet/>
      <dgm:spPr/>
      <dgm:t>
        <a:bodyPr/>
        <a:lstStyle/>
        <a:p>
          <a:endParaRPr lang="en-US"/>
        </a:p>
      </dgm:t>
    </dgm:pt>
    <dgm:pt modelId="{5C0223B8-302B-4265-A3E4-3B2CE63EA9DD}">
      <dgm:prSet/>
      <dgm:spPr/>
      <dgm:t>
        <a:bodyPr/>
        <a:lstStyle/>
        <a:p>
          <a:pPr>
            <a:lnSpc>
              <a:spcPct val="100000"/>
            </a:lnSpc>
            <a:defRPr cap="all"/>
          </a:pPr>
          <a:r>
            <a:rPr lang="en-US"/>
            <a:t>Analysis</a:t>
          </a:r>
        </a:p>
      </dgm:t>
    </dgm:pt>
    <dgm:pt modelId="{B9E12658-565C-4818-8FE8-756AAED53325}" type="parTrans" cxnId="{44498A7B-08D2-4532-A645-761E6B528BC8}">
      <dgm:prSet/>
      <dgm:spPr/>
      <dgm:t>
        <a:bodyPr/>
        <a:lstStyle/>
        <a:p>
          <a:endParaRPr lang="en-US"/>
        </a:p>
      </dgm:t>
    </dgm:pt>
    <dgm:pt modelId="{91E17CF8-62D3-4E0C-94E0-1E06E74CB2DA}" type="sibTrans" cxnId="{44498A7B-08D2-4532-A645-761E6B528BC8}">
      <dgm:prSet/>
      <dgm:spPr/>
      <dgm:t>
        <a:bodyPr/>
        <a:lstStyle/>
        <a:p>
          <a:endParaRPr lang="en-US"/>
        </a:p>
      </dgm:t>
    </dgm:pt>
    <dgm:pt modelId="{68F6E325-13D6-4D47-B132-FC95CCD30307}">
      <dgm:prSet/>
      <dgm:spPr/>
      <dgm:t>
        <a:bodyPr/>
        <a:lstStyle/>
        <a:p>
          <a:pPr>
            <a:lnSpc>
              <a:spcPct val="100000"/>
            </a:lnSpc>
            <a:defRPr cap="all"/>
          </a:pPr>
          <a:r>
            <a:rPr lang="en-US"/>
            <a:t>Discussion and Conclusion </a:t>
          </a:r>
        </a:p>
      </dgm:t>
    </dgm:pt>
    <dgm:pt modelId="{16C65B0A-471B-42D5-886D-6CE6C559DF59}" type="parTrans" cxnId="{369EC2D4-C212-4A7A-A138-30CFEC78AE87}">
      <dgm:prSet/>
      <dgm:spPr/>
      <dgm:t>
        <a:bodyPr/>
        <a:lstStyle/>
        <a:p>
          <a:endParaRPr lang="en-US"/>
        </a:p>
      </dgm:t>
    </dgm:pt>
    <dgm:pt modelId="{86B6A53C-75BF-442D-80F7-BBB54767F48B}" type="sibTrans" cxnId="{369EC2D4-C212-4A7A-A138-30CFEC78AE87}">
      <dgm:prSet/>
      <dgm:spPr/>
      <dgm:t>
        <a:bodyPr/>
        <a:lstStyle/>
        <a:p>
          <a:endParaRPr lang="en-US"/>
        </a:p>
      </dgm:t>
    </dgm:pt>
    <dgm:pt modelId="{83A32618-24C8-4564-AEF5-3C5B771C3144}" type="pres">
      <dgm:prSet presAssocID="{9EFE111A-5DBC-4040-A7FC-227F821D98A5}" presName="root" presStyleCnt="0">
        <dgm:presLayoutVars>
          <dgm:dir/>
          <dgm:resizeHandles val="exact"/>
        </dgm:presLayoutVars>
      </dgm:prSet>
      <dgm:spPr/>
    </dgm:pt>
    <dgm:pt modelId="{A882B361-E57A-423A-8CEE-1D89743D5095}" type="pres">
      <dgm:prSet presAssocID="{1DDF016A-4845-4D43-908D-7009D642E619}" presName="compNode" presStyleCnt="0"/>
      <dgm:spPr/>
    </dgm:pt>
    <dgm:pt modelId="{362E89D0-7ED8-4ADB-A4F3-EBC595254660}" type="pres">
      <dgm:prSet presAssocID="{1DDF016A-4845-4D43-908D-7009D642E619}" presName="iconBgRect" presStyleLbl="bgShp" presStyleIdx="0" presStyleCnt="3"/>
      <dgm:spPr/>
    </dgm:pt>
    <dgm:pt modelId="{86779845-448D-4A82-A8E6-E2B485F94A37}" type="pres">
      <dgm:prSet presAssocID="{1DDF016A-4845-4D43-908D-7009D642E61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lp"/>
        </a:ext>
      </dgm:extLst>
    </dgm:pt>
    <dgm:pt modelId="{6784BA89-73D0-4819-969C-9BD323D5A89F}" type="pres">
      <dgm:prSet presAssocID="{1DDF016A-4845-4D43-908D-7009D642E619}" presName="spaceRect" presStyleCnt="0"/>
      <dgm:spPr/>
    </dgm:pt>
    <dgm:pt modelId="{1C8C2BCF-25C9-4A95-951F-7C2B1D7BED48}" type="pres">
      <dgm:prSet presAssocID="{1DDF016A-4845-4D43-908D-7009D642E619}" presName="textRect" presStyleLbl="revTx" presStyleIdx="0" presStyleCnt="3">
        <dgm:presLayoutVars>
          <dgm:chMax val="1"/>
          <dgm:chPref val="1"/>
        </dgm:presLayoutVars>
      </dgm:prSet>
      <dgm:spPr/>
    </dgm:pt>
    <dgm:pt modelId="{2AEB979B-CA58-4EFE-BC8B-58968DB43232}" type="pres">
      <dgm:prSet presAssocID="{FC647840-4549-408A-BE3A-2FF6A5BA4ECF}" presName="sibTrans" presStyleCnt="0"/>
      <dgm:spPr/>
    </dgm:pt>
    <dgm:pt modelId="{AD421C62-C9B0-4E75-A837-6EF4DA13B643}" type="pres">
      <dgm:prSet presAssocID="{5C0223B8-302B-4265-A3E4-3B2CE63EA9DD}" presName="compNode" presStyleCnt="0"/>
      <dgm:spPr/>
    </dgm:pt>
    <dgm:pt modelId="{BED23F0E-9D0E-4AAB-B299-C3E6453BBEF6}" type="pres">
      <dgm:prSet presAssocID="{5C0223B8-302B-4265-A3E4-3B2CE63EA9DD}" presName="iconBgRect" presStyleLbl="bgShp" presStyleIdx="1" presStyleCnt="3"/>
      <dgm:spPr/>
    </dgm:pt>
    <dgm:pt modelId="{49EB259D-A2BE-4BF5-8B50-047B51BCE5CA}" type="pres">
      <dgm:prSet presAssocID="{5C0223B8-302B-4265-A3E4-3B2CE63EA9D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FE8AC5CB-7F73-4331-912C-A4BDC6091EFB}" type="pres">
      <dgm:prSet presAssocID="{5C0223B8-302B-4265-A3E4-3B2CE63EA9DD}" presName="spaceRect" presStyleCnt="0"/>
      <dgm:spPr/>
    </dgm:pt>
    <dgm:pt modelId="{7660C43F-FBC0-4B62-B68C-C57A98631E3F}" type="pres">
      <dgm:prSet presAssocID="{5C0223B8-302B-4265-A3E4-3B2CE63EA9DD}" presName="textRect" presStyleLbl="revTx" presStyleIdx="1" presStyleCnt="3">
        <dgm:presLayoutVars>
          <dgm:chMax val="1"/>
          <dgm:chPref val="1"/>
        </dgm:presLayoutVars>
      </dgm:prSet>
      <dgm:spPr/>
    </dgm:pt>
    <dgm:pt modelId="{1C8F909B-B28C-4B15-A60D-7CAC58E2DE1E}" type="pres">
      <dgm:prSet presAssocID="{91E17CF8-62D3-4E0C-94E0-1E06E74CB2DA}" presName="sibTrans" presStyleCnt="0"/>
      <dgm:spPr/>
    </dgm:pt>
    <dgm:pt modelId="{1A7FA788-4C70-4E32-8D84-7F1DDDEC6EE8}" type="pres">
      <dgm:prSet presAssocID="{68F6E325-13D6-4D47-B132-FC95CCD30307}" presName="compNode" presStyleCnt="0"/>
      <dgm:spPr/>
    </dgm:pt>
    <dgm:pt modelId="{21C3CF78-1A5F-41B9-9944-5565A45CC4BF}" type="pres">
      <dgm:prSet presAssocID="{68F6E325-13D6-4D47-B132-FC95CCD30307}" presName="iconBgRect" presStyleLbl="bgShp" presStyleIdx="2" presStyleCnt="3"/>
      <dgm:spPr/>
    </dgm:pt>
    <dgm:pt modelId="{CFE4E409-709A-42AB-91A4-231B56C7B8BB}" type="pres">
      <dgm:prSet presAssocID="{68F6E325-13D6-4D47-B132-FC95CCD3030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BC53B9E0-4DA5-4D0C-9709-67E43EB0E80C}" type="pres">
      <dgm:prSet presAssocID="{68F6E325-13D6-4D47-B132-FC95CCD30307}" presName="spaceRect" presStyleCnt="0"/>
      <dgm:spPr/>
    </dgm:pt>
    <dgm:pt modelId="{DF426F2F-15DC-434A-9478-0669F60A40C2}" type="pres">
      <dgm:prSet presAssocID="{68F6E325-13D6-4D47-B132-FC95CCD30307}" presName="textRect" presStyleLbl="revTx" presStyleIdx="2" presStyleCnt="3">
        <dgm:presLayoutVars>
          <dgm:chMax val="1"/>
          <dgm:chPref val="1"/>
        </dgm:presLayoutVars>
      </dgm:prSet>
      <dgm:spPr/>
    </dgm:pt>
  </dgm:ptLst>
  <dgm:cxnLst>
    <dgm:cxn modelId="{12AC3D22-48B4-4981-B978-C4587F0A7C66}" srcId="{9EFE111A-5DBC-4040-A7FC-227F821D98A5}" destId="{1DDF016A-4845-4D43-908D-7009D642E619}" srcOrd="0" destOrd="0" parTransId="{8386FA32-3E7A-403D-BC49-80D2FC8DB7D8}" sibTransId="{FC647840-4549-408A-BE3A-2FF6A5BA4ECF}"/>
    <dgm:cxn modelId="{2564F062-6BC6-4DF8-B8C9-A410CCBE9CF9}" type="presOf" srcId="{9EFE111A-5DBC-4040-A7FC-227F821D98A5}" destId="{83A32618-24C8-4564-AEF5-3C5B771C3144}" srcOrd="0" destOrd="0" presId="urn:microsoft.com/office/officeart/2018/5/layout/IconCircleLabelList"/>
    <dgm:cxn modelId="{44498A7B-08D2-4532-A645-761E6B528BC8}" srcId="{9EFE111A-5DBC-4040-A7FC-227F821D98A5}" destId="{5C0223B8-302B-4265-A3E4-3B2CE63EA9DD}" srcOrd="1" destOrd="0" parTransId="{B9E12658-565C-4818-8FE8-756AAED53325}" sibTransId="{91E17CF8-62D3-4E0C-94E0-1E06E74CB2DA}"/>
    <dgm:cxn modelId="{4994EF90-3F8E-47DE-861A-014114E5AC63}" type="presOf" srcId="{5C0223B8-302B-4265-A3E4-3B2CE63EA9DD}" destId="{7660C43F-FBC0-4B62-B68C-C57A98631E3F}" srcOrd="0" destOrd="0" presId="urn:microsoft.com/office/officeart/2018/5/layout/IconCircleLabelList"/>
    <dgm:cxn modelId="{31AD9FB9-979A-4A0E-B91E-B0B5C6A4E5EF}" type="presOf" srcId="{68F6E325-13D6-4D47-B132-FC95CCD30307}" destId="{DF426F2F-15DC-434A-9478-0669F60A40C2}" srcOrd="0" destOrd="0" presId="urn:microsoft.com/office/officeart/2018/5/layout/IconCircleLabelList"/>
    <dgm:cxn modelId="{88F02BBC-CEA0-4B48-9A08-C34C7BF6FA49}" type="presOf" srcId="{1DDF016A-4845-4D43-908D-7009D642E619}" destId="{1C8C2BCF-25C9-4A95-951F-7C2B1D7BED48}" srcOrd="0" destOrd="0" presId="urn:microsoft.com/office/officeart/2018/5/layout/IconCircleLabelList"/>
    <dgm:cxn modelId="{369EC2D4-C212-4A7A-A138-30CFEC78AE87}" srcId="{9EFE111A-5DBC-4040-A7FC-227F821D98A5}" destId="{68F6E325-13D6-4D47-B132-FC95CCD30307}" srcOrd="2" destOrd="0" parTransId="{16C65B0A-471B-42D5-886D-6CE6C559DF59}" sibTransId="{86B6A53C-75BF-442D-80F7-BBB54767F48B}"/>
    <dgm:cxn modelId="{2B387C61-C175-4CC7-A3D1-9CBD5E9ADBE6}" type="presParOf" srcId="{83A32618-24C8-4564-AEF5-3C5B771C3144}" destId="{A882B361-E57A-423A-8CEE-1D89743D5095}" srcOrd="0" destOrd="0" presId="urn:microsoft.com/office/officeart/2018/5/layout/IconCircleLabelList"/>
    <dgm:cxn modelId="{76510E45-ABA3-4CD9-AFF2-FE6EC3A1AA17}" type="presParOf" srcId="{A882B361-E57A-423A-8CEE-1D89743D5095}" destId="{362E89D0-7ED8-4ADB-A4F3-EBC595254660}" srcOrd="0" destOrd="0" presId="urn:microsoft.com/office/officeart/2018/5/layout/IconCircleLabelList"/>
    <dgm:cxn modelId="{543D3270-D2BE-4E44-A636-44F0154DCFF7}" type="presParOf" srcId="{A882B361-E57A-423A-8CEE-1D89743D5095}" destId="{86779845-448D-4A82-A8E6-E2B485F94A37}" srcOrd="1" destOrd="0" presId="urn:microsoft.com/office/officeart/2018/5/layout/IconCircleLabelList"/>
    <dgm:cxn modelId="{191D22D0-385E-4409-8782-5F2019CF9694}" type="presParOf" srcId="{A882B361-E57A-423A-8CEE-1D89743D5095}" destId="{6784BA89-73D0-4819-969C-9BD323D5A89F}" srcOrd="2" destOrd="0" presId="urn:microsoft.com/office/officeart/2018/5/layout/IconCircleLabelList"/>
    <dgm:cxn modelId="{7498D9ED-DB7F-446C-ADE5-8CE8A65BE9AE}" type="presParOf" srcId="{A882B361-E57A-423A-8CEE-1D89743D5095}" destId="{1C8C2BCF-25C9-4A95-951F-7C2B1D7BED48}" srcOrd="3" destOrd="0" presId="urn:microsoft.com/office/officeart/2018/5/layout/IconCircleLabelList"/>
    <dgm:cxn modelId="{DFBDA327-2CC5-4353-8DCF-DF5FC03D0181}" type="presParOf" srcId="{83A32618-24C8-4564-AEF5-3C5B771C3144}" destId="{2AEB979B-CA58-4EFE-BC8B-58968DB43232}" srcOrd="1" destOrd="0" presId="urn:microsoft.com/office/officeart/2018/5/layout/IconCircleLabelList"/>
    <dgm:cxn modelId="{DBE443BC-92DE-42EE-B0A5-49D43CFC7CD0}" type="presParOf" srcId="{83A32618-24C8-4564-AEF5-3C5B771C3144}" destId="{AD421C62-C9B0-4E75-A837-6EF4DA13B643}" srcOrd="2" destOrd="0" presId="urn:microsoft.com/office/officeart/2018/5/layout/IconCircleLabelList"/>
    <dgm:cxn modelId="{4D4E9126-F98C-486A-B109-CB8CF348B5B6}" type="presParOf" srcId="{AD421C62-C9B0-4E75-A837-6EF4DA13B643}" destId="{BED23F0E-9D0E-4AAB-B299-C3E6453BBEF6}" srcOrd="0" destOrd="0" presId="urn:microsoft.com/office/officeart/2018/5/layout/IconCircleLabelList"/>
    <dgm:cxn modelId="{FBC0670E-35EB-4700-9020-26EE92B0CA22}" type="presParOf" srcId="{AD421C62-C9B0-4E75-A837-6EF4DA13B643}" destId="{49EB259D-A2BE-4BF5-8B50-047B51BCE5CA}" srcOrd="1" destOrd="0" presId="urn:microsoft.com/office/officeart/2018/5/layout/IconCircleLabelList"/>
    <dgm:cxn modelId="{3E0E0306-F907-4795-B05E-4B2155E9DFBA}" type="presParOf" srcId="{AD421C62-C9B0-4E75-A837-6EF4DA13B643}" destId="{FE8AC5CB-7F73-4331-912C-A4BDC6091EFB}" srcOrd="2" destOrd="0" presId="urn:microsoft.com/office/officeart/2018/5/layout/IconCircleLabelList"/>
    <dgm:cxn modelId="{BD5897BD-B9E1-4F43-B6D4-087D4D0D5F43}" type="presParOf" srcId="{AD421C62-C9B0-4E75-A837-6EF4DA13B643}" destId="{7660C43F-FBC0-4B62-B68C-C57A98631E3F}" srcOrd="3" destOrd="0" presId="urn:microsoft.com/office/officeart/2018/5/layout/IconCircleLabelList"/>
    <dgm:cxn modelId="{4BF444C2-0D2C-4403-A72B-3E0D52655A3A}" type="presParOf" srcId="{83A32618-24C8-4564-AEF5-3C5B771C3144}" destId="{1C8F909B-B28C-4B15-A60D-7CAC58E2DE1E}" srcOrd="3" destOrd="0" presId="urn:microsoft.com/office/officeart/2018/5/layout/IconCircleLabelList"/>
    <dgm:cxn modelId="{17849539-EA5D-46A3-A3C9-435FAD2ABAAE}" type="presParOf" srcId="{83A32618-24C8-4564-AEF5-3C5B771C3144}" destId="{1A7FA788-4C70-4E32-8D84-7F1DDDEC6EE8}" srcOrd="4" destOrd="0" presId="urn:microsoft.com/office/officeart/2018/5/layout/IconCircleLabelList"/>
    <dgm:cxn modelId="{3A5C6520-020E-42BB-9EA5-793DD0CB8BEC}" type="presParOf" srcId="{1A7FA788-4C70-4E32-8D84-7F1DDDEC6EE8}" destId="{21C3CF78-1A5F-41B9-9944-5565A45CC4BF}" srcOrd="0" destOrd="0" presId="urn:microsoft.com/office/officeart/2018/5/layout/IconCircleLabelList"/>
    <dgm:cxn modelId="{BCC7C48D-505A-45F1-8AE0-849AF06C10A0}" type="presParOf" srcId="{1A7FA788-4C70-4E32-8D84-7F1DDDEC6EE8}" destId="{CFE4E409-709A-42AB-91A4-231B56C7B8BB}" srcOrd="1" destOrd="0" presId="urn:microsoft.com/office/officeart/2018/5/layout/IconCircleLabelList"/>
    <dgm:cxn modelId="{E9FC8E0A-2E2B-4180-899C-88D780637899}" type="presParOf" srcId="{1A7FA788-4C70-4E32-8D84-7F1DDDEC6EE8}" destId="{BC53B9E0-4DA5-4D0C-9709-67E43EB0E80C}" srcOrd="2" destOrd="0" presId="urn:microsoft.com/office/officeart/2018/5/layout/IconCircleLabelList"/>
    <dgm:cxn modelId="{E3BD8EF6-7422-423E-B7A1-2E433564CF46}" type="presParOf" srcId="{1A7FA788-4C70-4E32-8D84-7F1DDDEC6EE8}" destId="{DF426F2F-15DC-434A-9478-0669F60A40C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E89D0-7ED8-4ADB-A4F3-EBC595254660}">
      <dsp:nvSpPr>
        <dsp:cNvPr id="0" name=""/>
        <dsp:cNvSpPr/>
      </dsp:nvSpPr>
      <dsp:spPr>
        <a:xfrm>
          <a:off x="1206887" y="12149"/>
          <a:ext cx="1303875" cy="13038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779845-448D-4A82-A8E6-E2B485F94A37}">
      <dsp:nvSpPr>
        <dsp:cNvPr id="0" name=""/>
        <dsp:cNvSpPr/>
      </dsp:nvSpPr>
      <dsp:spPr>
        <a:xfrm>
          <a:off x="1484762" y="290024"/>
          <a:ext cx="748125" cy="748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8C2BCF-25C9-4A95-951F-7C2B1D7BED48}">
      <dsp:nvSpPr>
        <dsp:cNvPr id="0" name=""/>
        <dsp:cNvSpPr/>
      </dsp:nvSpPr>
      <dsp:spPr>
        <a:xfrm>
          <a:off x="790074" y="1722150"/>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Business Question and Background</a:t>
          </a:r>
        </a:p>
      </dsp:txBody>
      <dsp:txXfrm>
        <a:off x="790074" y="1722150"/>
        <a:ext cx="2137500" cy="720000"/>
      </dsp:txXfrm>
    </dsp:sp>
    <dsp:sp modelId="{BED23F0E-9D0E-4AAB-B299-C3E6453BBEF6}">
      <dsp:nvSpPr>
        <dsp:cNvPr id="0" name=""/>
        <dsp:cNvSpPr/>
      </dsp:nvSpPr>
      <dsp:spPr>
        <a:xfrm>
          <a:off x="3718450" y="12149"/>
          <a:ext cx="1303875" cy="13038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B259D-A2BE-4BF5-8B50-047B51BCE5CA}">
      <dsp:nvSpPr>
        <dsp:cNvPr id="0" name=""/>
        <dsp:cNvSpPr/>
      </dsp:nvSpPr>
      <dsp:spPr>
        <a:xfrm>
          <a:off x="3996325" y="290024"/>
          <a:ext cx="748125" cy="748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0C43F-FBC0-4B62-B68C-C57A98631E3F}">
      <dsp:nvSpPr>
        <dsp:cNvPr id="0" name=""/>
        <dsp:cNvSpPr/>
      </dsp:nvSpPr>
      <dsp:spPr>
        <a:xfrm>
          <a:off x="3301637" y="1722150"/>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Analysis</a:t>
          </a:r>
        </a:p>
      </dsp:txBody>
      <dsp:txXfrm>
        <a:off x="3301637" y="1722150"/>
        <a:ext cx="2137500" cy="720000"/>
      </dsp:txXfrm>
    </dsp:sp>
    <dsp:sp modelId="{21C3CF78-1A5F-41B9-9944-5565A45CC4BF}">
      <dsp:nvSpPr>
        <dsp:cNvPr id="0" name=""/>
        <dsp:cNvSpPr/>
      </dsp:nvSpPr>
      <dsp:spPr>
        <a:xfrm>
          <a:off x="6230012" y="12149"/>
          <a:ext cx="1303875" cy="13038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E4E409-709A-42AB-91A4-231B56C7B8BB}">
      <dsp:nvSpPr>
        <dsp:cNvPr id="0" name=""/>
        <dsp:cNvSpPr/>
      </dsp:nvSpPr>
      <dsp:spPr>
        <a:xfrm>
          <a:off x="6507887" y="290024"/>
          <a:ext cx="748125" cy="748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F426F2F-15DC-434A-9478-0669F60A40C2}">
      <dsp:nvSpPr>
        <dsp:cNvPr id="0" name=""/>
        <dsp:cNvSpPr/>
      </dsp:nvSpPr>
      <dsp:spPr>
        <a:xfrm>
          <a:off x="5813199" y="1722150"/>
          <a:ext cx="21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Discussion and Conclusion </a:t>
          </a:r>
        </a:p>
      </dsp:txBody>
      <dsp:txXfrm>
        <a:off x="5813199" y="1722150"/>
        <a:ext cx="2137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032543-6FB5-491A-AAD4-797871FE996E}" type="datetimeFigureOut">
              <a:rPr lang="en-US" smtClean="0"/>
              <a:t>5/18/25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CF6A9-7BBE-4871-B3E7-FABB3D8299FB}" type="slidenum">
              <a:rPr lang="en-US" smtClean="0"/>
              <a:t>‹#›</a:t>
            </a:fld>
            <a:endParaRPr lang="en-US"/>
          </a:p>
        </p:txBody>
      </p:sp>
    </p:spTree>
    <p:extLst>
      <p:ext uri="{BB962C8B-B14F-4D97-AF65-F5344CB8AC3E}">
        <p14:creationId xmlns:p14="http://schemas.microsoft.com/office/powerpoint/2010/main" val="1165210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3CF6A9-7BBE-4871-B3E7-FABB3D8299FB}" type="slidenum">
              <a:rPr lang="en-US" smtClean="0"/>
              <a:t>1</a:t>
            </a:fld>
            <a:endParaRPr lang="en-US"/>
          </a:p>
        </p:txBody>
      </p:sp>
    </p:spTree>
    <p:extLst>
      <p:ext uri="{BB962C8B-B14F-4D97-AF65-F5344CB8AC3E}">
        <p14:creationId xmlns:p14="http://schemas.microsoft.com/office/powerpoint/2010/main" val="1169880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For Q1 and Q2, we did the distance calculations in python, merging the restaurant data with the rentals and hotel data on their </a:t>
            </a:r>
            <a:r>
              <a:rPr lang="en-US" dirty="0" err="1"/>
              <a:t>zipcodes</a:t>
            </a:r>
            <a:r>
              <a:rPr lang="en-US" dirty="0"/>
              <a:t>. Then used a </a:t>
            </a:r>
            <a:r>
              <a:rPr lang="en-US" dirty="0" err="1"/>
              <a:t>geosodic</a:t>
            </a:r>
            <a:r>
              <a:rPr lang="en-US" dirty="0"/>
              <a:t> analysis to find the distance between a given restaurant and the hotels and rentals. Then merged all the data together and did another clean to ensure there were no nulls or duplicates present. </a:t>
            </a:r>
          </a:p>
          <a:p>
            <a:r>
              <a:rPr lang="en-US" dirty="0"/>
              <a:t>Then for the star and reviews part of the analysis, we classified restaurants by distance. The ranges were 0-0.8 km, 0.8 to 1.6km, 1.6 to 2.4 km, and 2.4 to 3.2 km. These are discrete, so a given restaurant can’t be part of all the ranges, and this was to keep everything in walking distances. For the people who don’t know kms, its 0 miles to 2 miles total. </a:t>
            </a:r>
          </a:p>
          <a:p>
            <a:r>
              <a:rPr lang="en-US" dirty="0"/>
              <a:t>The </a:t>
            </a:r>
            <a:r>
              <a:rPr lang="en-US" dirty="0" err="1"/>
              <a:t>anova</a:t>
            </a:r>
            <a:r>
              <a:rPr lang="en-US" dirty="0"/>
              <a:t> tests were done to look at how the star ratings differ across the distance ranges, how the review count differs across distance ranges, and then how the count of the average star ratings differ across ranges of distances. </a:t>
            </a:r>
          </a:p>
          <a:p>
            <a:r>
              <a:rPr lang="en-US" dirty="0"/>
              <a:t>From the table we can see from the f-stat that the first 2 suggests that each group are very distinct from each other. But the differences are very small between distance groups for the third one. Additionally, the average star ranking was significant, which implies distance has a meaningful impact on the ratings. Total review counts was also significant, so distance does influence the review count of a restaurant. But the count per star ranking was not significant, so this could be random change at 0.5 level. However, at the 0.1 level, it is significant where distance does affect the number of each star rank given, which could have a practical significance to it. </a:t>
            </a:r>
          </a:p>
        </p:txBody>
      </p:sp>
      <p:sp>
        <p:nvSpPr>
          <p:cNvPr id="4" name="Slide Number Placeholder 3"/>
          <p:cNvSpPr>
            <a:spLocks noGrp="1"/>
          </p:cNvSpPr>
          <p:nvPr>
            <p:ph type="sldNum" sz="quarter" idx="5"/>
          </p:nvPr>
        </p:nvSpPr>
        <p:spPr/>
        <p:txBody>
          <a:bodyPr/>
          <a:lstStyle/>
          <a:p>
            <a:fld id="{1E3CF6A9-7BBE-4871-B3E7-FABB3D8299FB}" type="slidenum">
              <a:rPr lang="en-US" smtClean="0"/>
              <a:t>14</a:t>
            </a:fld>
            <a:endParaRPr lang="en-US"/>
          </a:p>
        </p:txBody>
      </p:sp>
    </p:spTree>
    <p:extLst>
      <p:ext uri="{BB962C8B-B14F-4D97-AF65-F5344CB8AC3E}">
        <p14:creationId xmlns:p14="http://schemas.microsoft.com/office/powerpoint/2010/main" val="901234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BA327-78BE-4B01-F32C-DE84FE13D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EBEF7B-4F13-373F-55E5-569F31A4FB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B58743-73E1-C978-F325-3359626F370C}"/>
              </a:ext>
            </a:extLst>
          </p:cNvPr>
          <p:cNvSpPr>
            <a:spLocks noGrp="1"/>
          </p:cNvSpPr>
          <p:nvPr>
            <p:ph type="body" idx="1"/>
          </p:nvPr>
        </p:nvSpPr>
        <p:spPr/>
        <p:txBody>
          <a:bodyPr/>
          <a:lstStyle/>
          <a:p>
            <a:br>
              <a:rPr lang="en-US" dirty="0"/>
            </a:br>
            <a:r>
              <a:rPr lang="en-US" dirty="0"/>
              <a:t>The first graph shows the average star ratings across the different distance ranges of 0-0.8 km, 0.8 to 1.6km, 1.6 to 2.4 km, and 2.4 to 3.2 km.  As we can see, restaurants within half a mile of a lodging had higher average ratings and this decreased with distance. The rating for 1.5 to 2 miles, may be due to consumer bias where the customer had to make a longer commute, dedicating more time and effort to get to the restaurant, so they may perceive that restaurant to be better than it actually is because of the commitment they made to get there. </a:t>
            </a:r>
            <a:br>
              <a:rPr lang="en-US" dirty="0"/>
            </a:br>
            <a:r>
              <a:rPr lang="en-US" dirty="0"/>
              <a:t>The second graph shows the total review count per distance range. Interestingly, the 1 to 1.5 miles range has the most reviews, but if you were to just consider restaurants within a mile of a lodging then there would be more total reviews from the combination of 0.5 and 1 mile range groups. Additionally, we see about 500K plus reviews when we stay within a mile and a half of the lodging for restaurants. </a:t>
            </a:r>
          </a:p>
        </p:txBody>
      </p:sp>
      <p:sp>
        <p:nvSpPr>
          <p:cNvPr id="4" name="Slide Number Placeholder 3">
            <a:extLst>
              <a:ext uri="{FF2B5EF4-FFF2-40B4-BE49-F238E27FC236}">
                <a16:creationId xmlns:a16="http://schemas.microsoft.com/office/drawing/2014/main" id="{B75C17DB-741F-C6B9-B3A5-2AD39C9934C4}"/>
              </a:ext>
            </a:extLst>
          </p:cNvPr>
          <p:cNvSpPr>
            <a:spLocks noGrp="1"/>
          </p:cNvSpPr>
          <p:nvPr>
            <p:ph type="sldNum" sz="quarter" idx="5"/>
          </p:nvPr>
        </p:nvSpPr>
        <p:spPr/>
        <p:txBody>
          <a:bodyPr/>
          <a:lstStyle/>
          <a:p>
            <a:fld id="{1E3CF6A9-7BBE-4871-B3E7-FABB3D8299FB}" type="slidenum">
              <a:rPr lang="en-US" smtClean="0"/>
              <a:t>15</a:t>
            </a:fld>
            <a:endParaRPr lang="en-US"/>
          </a:p>
        </p:txBody>
      </p:sp>
    </p:spTree>
    <p:extLst>
      <p:ext uri="{BB962C8B-B14F-4D97-AF65-F5344CB8AC3E}">
        <p14:creationId xmlns:p14="http://schemas.microsoft.com/office/powerpoint/2010/main" val="1005328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BA327-78BE-4B01-F32C-DE84FE13D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EBEF7B-4F13-373F-55E5-569F31A4FB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B58743-73E1-C978-F325-3359626F370C}"/>
              </a:ext>
            </a:extLst>
          </p:cNvPr>
          <p:cNvSpPr>
            <a:spLocks noGrp="1"/>
          </p:cNvSpPr>
          <p:nvPr>
            <p:ph type="body" idx="1"/>
          </p:nvPr>
        </p:nvSpPr>
        <p:spPr/>
        <p:txBody>
          <a:bodyPr/>
          <a:lstStyle/>
          <a:p>
            <a:r>
              <a:rPr lang="en-US" dirty="0"/>
              <a:t>Third graph is the count of stars across the distance ranges, taking the average of each star rank of 1.6, 2.4, 3.2, 4.0, and 4.8.  From this we see a lot of 3 and 4 stars given to restaurants across the distances with the 1 and 1.5 miles having the most. Additionally, the lowest star rating a restaurant could expect from this graph would be a 1.5, but the most common star rating would be from 3 to 5. </a:t>
            </a:r>
          </a:p>
          <a:p>
            <a:br>
              <a:rPr lang="en-US" dirty="0"/>
            </a:br>
            <a:endParaRPr lang="en-US" dirty="0"/>
          </a:p>
        </p:txBody>
      </p:sp>
      <p:sp>
        <p:nvSpPr>
          <p:cNvPr id="4" name="Slide Number Placeholder 3">
            <a:extLst>
              <a:ext uri="{FF2B5EF4-FFF2-40B4-BE49-F238E27FC236}">
                <a16:creationId xmlns:a16="http://schemas.microsoft.com/office/drawing/2014/main" id="{B75C17DB-741F-C6B9-B3A5-2AD39C9934C4}"/>
              </a:ext>
            </a:extLst>
          </p:cNvPr>
          <p:cNvSpPr>
            <a:spLocks noGrp="1"/>
          </p:cNvSpPr>
          <p:nvPr>
            <p:ph type="sldNum" sz="quarter" idx="5"/>
          </p:nvPr>
        </p:nvSpPr>
        <p:spPr/>
        <p:txBody>
          <a:bodyPr/>
          <a:lstStyle/>
          <a:p>
            <a:fld id="{1E3CF6A9-7BBE-4871-B3E7-FABB3D8299FB}" type="slidenum">
              <a:rPr lang="en-US" smtClean="0"/>
              <a:t>16</a:t>
            </a:fld>
            <a:endParaRPr lang="en-US"/>
          </a:p>
        </p:txBody>
      </p:sp>
    </p:spTree>
    <p:extLst>
      <p:ext uri="{BB962C8B-B14F-4D97-AF65-F5344CB8AC3E}">
        <p14:creationId xmlns:p14="http://schemas.microsoft.com/office/powerpoint/2010/main" val="1444012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BA327-78BE-4B01-F32C-DE84FE13D3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EBEF7B-4F13-373F-55E5-569F31A4FB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B58743-73E1-C978-F325-3359626F370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mn-lt"/>
              </a:rPr>
              <a:t>We have </a:t>
            </a:r>
            <a:r>
              <a:rPr lang="en-US" dirty="0" err="1">
                <a:cs typeface="+mn-lt"/>
              </a:rPr>
              <a:t>analysed</a:t>
            </a:r>
            <a:r>
              <a:rPr lang="en-US" dirty="0">
                <a:cs typeface="+mn-lt"/>
              </a:rPr>
              <a:t> the data across 1321 restaurants and total rentals were 63 that included about 575k reviews. The following map shows the distribution of restaurants color coded by their proximity to hotels/rentals. We used the </a:t>
            </a:r>
            <a:r>
              <a:rPr lang="en-US" dirty="0" err="1">
                <a:cs typeface="+mn-lt"/>
              </a:rPr>
              <a:t>lat</a:t>
            </a:r>
            <a:r>
              <a:rPr lang="en-US" dirty="0">
                <a:cs typeface="+mn-lt"/>
              </a:rPr>
              <a:t> and long data to map out the restaurants. The second graph talks about the review count by proximity. We created a calculated called proximity where we created ranges by taking some standard distance numbers. As you can see the review count is highest for 0.5 miles to 1 mile. In the third graph we plotted the.....  we considered 1 and 2 stars as negative reviews and 3 and above as positive. It can be clearly inferred from the graph that 0-0.5 miles have the highest positive reviews. </a:t>
            </a:r>
            <a:br>
              <a:rPr lang="en-US" dirty="0">
                <a:cs typeface="+mn-lt"/>
              </a:rPr>
            </a:br>
            <a:br>
              <a:rPr lang="en-US" dirty="0">
                <a:cs typeface="+mn-lt"/>
              </a:rPr>
            </a:br>
            <a:endParaRPr lang="en-US" dirty="0"/>
          </a:p>
          <a:p>
            <a:br>
              <a:rPr lang="en-US" dirty="0">
                <a:cs typeface="+mn-lt"/>
              </a:rPr>
            </a:br>
            <a:br>
              <a:rPr lang="en-US" dirty="0">
                <a:cs typeface="+mn-lt"/>
              </a:rPr>
            </a:br>
            <a:endParaRPr lang="en-US" dirty="0"/>
          </a:p>
        </p:txBody>
      </p:sp>
      <p:sp>
        <p:nvSpPr>
          <p:cNvPr id="4" name="Slide Number Placeholder 3">
            <a:extLst>
              <a:ext uri="{FF2B5EF4-FFF2-40B4-BE49-F238E27FC236}">
                <a16:creationId xmlns:a16="http://schemas.microsoft.com/office/drawing/2014/main" id="{B75C17DB-741F-C6B9-B3A5-2AD39C9934C4}"/>
              </a:ext>
            </a:extLst>
          </p:cNvPr>
          <p:cNvSpPr>
            <a:spLocks noGrp="1"/>
          </p:cNvSpPr>
          <p:nvPr>
            <p:ph type="sldNum" sz="quarter" idx="5"/>
          </p:nvPr>
        </p:nvSpPr>
        <p:spPr/>
        <p:txBody>
          <a:bodyPr/>
          <a:lstStyle/>
          <a:p>
            <a:fld id="{1E3CF6A9-7BBE-4871-B3E7-FABB3D8299FB}" type="slidenum">
              <a:rPr lang="en-US" smtClean="0"/>
              <a:t>17</a:t>
            </a:fld>
            <a:endParaRPr lang="en-US"/>
          </a:p>
        </p:txBody>
      </p:sp>
    </p:spTree>
    <p:extLst>
      <p:ext uri="{BB962C8B-B14F-4D97-AF65-F5344CB8AC3E}">
        <p14:creationId xmlns:p14="http://schemas.microsoft.com/office/powerpoint/2010/main" val="14484617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analyze how the distance between hotels/rentals and restaurants affects restaurant ratings, we applied an OLS regression model. After grouping the data by distance, we observed the following patterns:</a:t>
            </a:r>
            <a:endParaRPr lang="zh-CN" altLang="en-US" dirty="0"/>
          </a:p>
          <a:p>
            <a:r>
              <a:rPr lang="en-US" dirty="0"/>
              <a:t>For </a:t>
            </a:r>
            <a:r>
              <a:rPr lang="en-US" b="1" dirty="0"/>
              <a:t>hotel ratings</a:t>
            </a:r>
            <a:r>
              <a:rPr lang="en-US" dirty="0"/>
              <a:t>, restaurants located </a:t>
            </a:r>
            <a:r>
              <a:rPr lang="en-US" b="1" dirty="0"/>
              <a:t>less than 1 km</a:t>
            </a:r>
            <a:r>
              <a:rPr lang="en-US" dirty="0"/>
              <a:t> from hotels tend to benefit from higher hotel ratings, with an increase in hotel ratings positively influencing restaurant ratings. However, as the distance increases to </a:t>
            </a:r>
            <a:r>
              <a:rPr lang="en-US" b="1" dirty="0"/>
              <a:t>1-5 km</a:t>
            </a:r>
            <a:r>
              <a:rPr lang="en-US" dirty="0"/>
              <a:t> and beyond </a:t>
            </a:r>
            <a:r>
              <a:rPr lang="en-US" b="1" dirty="0"/>
              <a:t>5 km</a:t>
            </a:r>
            <a:r>
              <a:rPr lang="en-US" dirty="0"/>
              <a:t>, the effect of hotel ratings weakens, and in some cases, becomes negative. This suggests that </a:t>
            </a:r>
            <a:r>
              <a:rPr lang="en-US" b="1" dirty="0"/>
              <a:t>proximity to the hotel</a:t>
            </a:r>
            <a:r>
              <a:rPr lang="en-US" dirty="0"/>
              <a:t> plays a crucial role in determining the impact of hotel ratings on restaurant ratings.</a:t>
            </a:r>
          </a:p>
          <a:p>
            <a:r>
              <a:rPr lang="en-US" dirty="0"/>
              <a:t>In contrast, for </a:t>
            </a:r>
            <a:r>
              <a:rPr lang="en-US" b="1" dirty="0"/>
              <a:t>rental ratings</a:t>
            </a:r>
            <a:r>
              <a:rPr lang="en-US" dirty="0"/>
              <a:t>, we found a consistently </a:t>
            </a:r>
            <a:r>
              <a:rPr lang="en-US" b="1" dirty="0"/>
              <a:t>negative relationship</a:t>
            </a:r>
            <a:r>
              <a:rPr lang="en-US" dirty="0"/>
              <a:t> between rental ratings and restaurant ratings across all distance categories. Notably, as the distance between the restaurant and rental properties increases, the negative impact of rental ratings on restaurant ratings becomes more pronounced. Even restaurants within </a:t>
            </a:r>
            <a:r>
              <a:rPr lang="en-US" b="1" dirty="0"/>
              <a:t>1 km</a:t>
            </a:r>
            <a:r>
              <a:rPr lang="en-US" dirty="0"/>
              <a:t> of rentals experience a slight decrease in rating as rental ratings increase, with the effect being stronger for restaurants located farther away.</a:t>
            </a:r>
            <a:endParaRPr lang="zh-CN" altLang="en-US" dirty="0"/>
          </a:p>
          <a:p>
            <a:r>
              <a:rPr lang="en-US" dirty="0"/>
              <a:t>These findings, derived from OLS regression models, highlight that both </a:t>
            </a:r>
            <a:r>
              <a:rPr lang="en-US" b="1" dirty="0"/>
              <a:t>hotel</a:t>
            </a:r>
            <a:r>
              <a:rPr lang="en-US" dirty="0"/>
              <a:t> and </a:t>
            </a:r>
            <a:r>
              <a:rPr lang="en-US" b="1" dirty="0"/>
              <a:t>rental ratings</a:t>
            </a:r>
            <a:r>
              <a:rPr lang="en-US" dirty="0"/>
              <a:t> significantly influence restaurant ratings, but the effects vary depending on the </a:t>
            </a:r>
            <a:r>
              <a:rPr lang="en-US" b="1" dirty="0"/>
              <a:t>distance</a:t>
            </a:r>
            <a:r>
              <a:rPr lang="en-US" dirty="0"/>
              <a:t> between the restaurant and the hotel or rental property.</a:t>
            </a:r>
          </a:p>
          <a:p>
            <a:br>
              <a:rPr lang="en-US" dirty="0"/>
            </a:br>
            <a:endParaRPr lang="en-US" altLang="zh-CN" dirty="0"/>
          </a:p>
          <a:p>
            <a:br>
              <a:rPr lang="en-US" dirty="0"/>
            </a:br>
            <a:endParaRPr lang="en-US" dirty="0"/>
          </a:p>
        </p:txBody>
      </p:sp>
      <p:sp>
        <p:nvSpPr>
          <p:cNvPr id="4" name="Slide Number Placeholder 3"/>
          <p:cNvSpPr>
            <a:spLocks noGrp="1"/>
          </p:cNvSpPr>
          <p:nvPr>
            <p:ph type="sldNum" sz="quarter" idx="5"/>
          </p:nvPr>
        </p:nvSpPr>
        <p:spPr/>
        <p:txBody>
          <a:bodyPr/>
          <a:lstStyle/>
          <a:p>
            <a:fld id="{1E3CF6A9-7BBE-4871-B3E7-FABB3D8299FB}" type="slidenum">
              <a:rPr lang="en-US" smtClean="0"/>
              <a:t>18</a:t>
            </a:fld>
            <a:endParaRPr lang="en-US"/>
          </a:p>
        </p:txBody>
      </p:sp>
    </p:spTree>
    <p:extLst>
      <p:ext uri="{BB962C8B-B14F-4D97-AF65-F5344CB8AC3E}">
        <p14:creationId xmlns:p14="http://schemas.microsoft.com/office/powerpoint/2010/main" val="2578591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等线"/>
              </a:rPr>
              <a:t>For this part I design a for loop function to automatically extract the price level using Yelp API. However, each free API can only extract 300 data. Thus we set the loop to 300 data each run and we switch to another API.</a:t>
            </a:r>
          </a:p>
        </p:txBody>
      </p:sp>
      <p:sp>
        <p:nvSpPr>
          <p:cNvPr id="4" name="Slide Number Placeholder 3"/>
          <p:cNvSpPr>
            <a:spLocks noGrp="1"/>
          </p:cNvSpPr>
          <p:nvPr>
            <p:ph type="sldNum" sz="quarter" idx="5"/>
          </p:nvPr>
        </p:nvSpPr>
        <p:spPr/>
        <p:txBody>
          <a:bodyPr/>
          <a:lstStyle/>
          <a:p>
            <a:fld id="{1E3CF6A9-7BBE-4871-B3E7-FABB3D8299FB}" type="slidenum">
              <a:rPr lang="en-US" smtClean="0"/>
              <a:t>19</a:t>
            </a:fld>
            <a:endParaRPr lang="en-US"/>
          </a:p>
        </p:txBody>
      </p:sp>
    </p:spTree>
    <p:extLst>
      <p:ext uri="{BB962C8B-B14F-4D97-AF65-F5344CB8AC3E}">
        <p14:creationId xmlns:p14="http://schemas.microsoft.com/office/powerpoint/2010/main" val="296776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hotel model, our R-square</a:t>
            </a:r>
            <a:r>
              <a:rPr lang="en-US" altLang="zh-CN" dirty="0">
                <a:ea typeface="等线"/>
              </a:rPr>
              <a:t> model fits from 0.4% to 35.7%, which </a:t>
            </a:r>
            <a:r>
              <a:rPr lang="en-US" dirty="0">
                <a:ea typeface="等线"/>
              </a:rPr>
              <a:t>means</a:t>
            </a:r>
            <a:r>
              <a:rPr lang="en-US" dirty="0"/>
              <a:t> that</a:t>
            </a:r>
            <a:r>
              <a:rPr lang="en-US" altLang="zh-CN" dirty="0">
                <a:ea typeface="等线"/>
              </a:rPr>
              <a:t> 35.7</a:t>
            </a:r>
            <a:r>
              <a:rPr lang="en-US" b="1" dirty="0"/>
              <a:t>%</a:t>
            </a:r>
            <a:r>
              <a:rPr lang="en-US" altLang="zh-CN" b="1" dirty="0">
                <a:ea typeface="等线"/>
              </a:rPr>
              <a:t> </a:t>
            </a:r>
            <a:r>
              <a:rPr lang="en-US" b="1" dirty="0"/>
              <a:t>of</a:t>
            </a:r>
            <a:r>
              <a:rPr lang="en-US" altLang="zh-CN" b="1" dirty="0">
                <a:ea typeface="等线"/>
              </a:rPr>
              <a:t> </a:t>
            </a:r>
            <a:r>
              <a:rPr lang="en-US" b="1" dirty="0"/>
              <a:t>the</a:t>
            </a:r>
            <a:r>
              <a:rPr lang="en-US" altLang="zh-CN" b="1" dirty="0">
                <a:ea typeface="等线"/>
              </a:rPr>
              <a:t> </a:t>
            </a:r>
            <a:r>
              <a:rPr lang="en-US" b="1" dirty="0"/>
              <a:t>variation in</a:t>
            </a:r>
            <a:r>
              <a:rPr lang="en-US" altLang="zh-CN" b="1" dirty="0">
                <a:ea typeface="等线"/>
              </a:rPr>
              <a:t> </a:t>
            </a:r>
            <a:r>
              <a:rPr lang="en-US" b="1" dirty="0"/>
              <a:t>restaurant ratings</a:t>
            </a:r>
            <a:r>
              <a:rPr lang="en-US" dirty="0"/>
              <a:t> (stars) is explained by the</a:t>
            </a:r>
            <a:r>
              <a:rPr lang="en-US" altLang="zh-CN" dirty="0">
                <a:ea typeface="等线"/>
              </a:rPr>
              <a:t> </a:t>
            </a:r>
            <a:r>
              <a:rPr lang="en-US" dirty="0"/>
              <a:t>model's independent variables.</a:t>
            </a:r>
          </a:p>
          <a:p>
            <a:endParaRPr lang="en-US" altLang="zh-CN" dirty="0">
              <a:ea typeface="等线"/>
            </a:endParaRPr>
          </a:p>
          <a:p>
            <a:r>
              <a:rPr lang="en-US" altLang="zh-CN" dirty="0">
                <a:ea typeface="等线"/>
              </a:rPr>
              <a:t>F-statistic:</a:t>
            </a:r>
            <a:endParaRPr lang="en-US" dirty="0">
              <a:ea typeface="等线"/>
            </a:endParaRPr>
          </a:p>
          <a:p>
            <a:r>
              <a:rPr lang="en-US" altLang="zh-CN" b="1" dirty="0">
                <a:ea typeface="等线"/>
              </a:rPr>
              <a:t>We have a quite big F-statistic </a:t>
            </a:r>
            <a:r>
              <a:rPr lang="en-US" altLang="zh-CN" dirty="0">
                <a:ea typeface="等线"/>
              </a:rPr>
              <a:t>with</a:t>
            </a:r>
            <a:r>
              <a:rPr lang="zh-CN" altLang="en-US" dirty="0">
                <a:ea typeface="等线"/>
              </a:rPr>
              <a:t> </a:t>
            </a:r>
            <a:r>
              <a:rPr lang="en-US" altLang="zh-CN" dirty="0">
                <a:ea typeface="等线"/>
              </a:rPr>
              <a:t>a</a:t>
            </a:r>
            <a:r>
              <a:rPr lang="zh-CN" altLang="en-US" dirty="0">
                <a:ea typeface="等线"/>
              </a:rPr>
              <a:t> </a:t>
            </a:r>
            <a:r>
              <a:rPr lang="en-US" altLang="zh-CN" b="1" dirty="0">
                <a:ea typeface="等线"/>
              </a:rPr>
              <a:t>p-value</a:t>
            </a:r>
            <a:r>
              <a:rPr lang="zh-CN" altLang="en-US" b="1" dirty="0">
                <a:ea typeface="等线"/>
              </a:rPr>
              <a:t> </a:t>
            </a:r>
            <a:r>
              <a:rPr lang="en-US" altLang="zh-CN" b="1" dirty="0">
                <a:ea typeface="等线"/>
              </a:rPr>
              <a:t>&lt;</a:t>
            </a:r>
            <a:r>
              <a:rPr lang="zh-CN" altLang="en-US" b="1" dirty="0">
                <a:ea typeface="等线"/>
              </a:rPr>
              <a:t> </a:t>
            </a:r>
            <a:r>
              <a:rPr lang="en-US" altLang="zh-CN" b="1" dirty="0">
                <a:ea typeface="等线"/>
              </a:rPr>
              <a:t>0.05</a:t>
            </a:r>
            <a:r>
              <a:rPr lang="en-US" altLang="zh-CN" dirty="0">
                <a:ea typeface="等线"/>
              </a:rPr>
              <a:t>,</a:t>
            </a:r>
            <a:r>
              <a:rPr lang="zh-CN" altLang="en-US" dirty="0">
                <a:ea typeface="等线"/>
              </a:rPr>
              <a:t> </a:t>
            </a:r>
            <a:r>
              <a:rPr lang="en-US" altLang="zh-CN" dirty="0">
                <a:ea typeface="等线"/>
              </a:rPr>
              <a:t>it</a:t>
            </a:r>
            <a:r>
              <a:rPr lang="zh-CN" altLang="en-US" dirty="0">
                <a:ea typeface="等线"/>
              </a:rPr>
              <a:t> </a:t>
            </a:r>
            <a:r>
              <a:rPr lang="en-US" altLang="zh-CN" dirty="0">
                <a:ea typeface="等线"/>
              </a:rPr>
              <a:t>indicates</a:t>
            </a:r>
            <a:r>
              <a:rPr lang="zh-CN" altLang="en-US" dirty="0">
                <a:ea typeface="等线"/>
              </a:rPr>
              <a:t> </a:t>
            </a:r>
            <a:r>
              <a:rPr lang="en-US" altLang="zh-CN" dirty="0">
                <a:ea typeface="等线"/>
              </a:rPr>
              <a:t>that</a:t>
            </a:r>
            <a:r>
              <a:rPr lang="zh-CN" altLang="en-US" dirty="0">
                <a:ea typeface="等线"/>
              </a:rPr>
              <a:t> </a:t>
            </a:r>
            <a:r>
              <a:rPr lang="en-US" altLang="zh-CN" dirty="0">
                <a:ea typeface="等线"/>
              </a:rPr>
              <a:t>the</a:t>
            </a:r>
            <a:r>
              <a:rPr lang="zh-CN" altLang="en-US" dirty="0">
                <a:ea typeface="等线"/>
              </a:rPr>
              <a:t> </a:t>
            </a:r>
            <a:r>
              <a:rPr lang="en-US" altLang="zh-CN" dirty="0">
                <a:ea typeface="等线"/>
              </a:rPr>
              <a:t>model</a:t>
            </a:r>
            <a:r>
              <a:rPr lang="zh-CN" altLang="en-US" dirty="0">
                <a:ea typeface="等线"/>
              </a:rPr>
              <a:t> </a:t>
            </a:r>
            <a:r>
              <a:rPr lang="en-US" altLang="zh-CN" dirty="0">
                <a:ea typeface="等线"/>
              </a:rPr>
              <a:t>is</a:t>
            </a:r>
            <a:r>
              <a:rPr lang="zh-CN" altLang="en-US" dirty="0">
                <a:ea typeface="等线"/>
              </a:rPr>
              <a:t> </a:t>
            </a:r>
            <a:r>
              <a:rPr lang="en-US" altLang="zh-CN" dirty="0">
                <a:ea typeface="等线"/>
              </a:rPr>
              <a:t>statistically</a:t>
            </a:r>
            <a:r>
              <a:rPr lang="zh-CN" altLang="en-US" dirty="0">
                <a:ea typeface="等线"/>
              </a:rPr>
              <a:t> </a:t>
            </a:r>
            <a:r>
              <a:rPr lang="en-US" altLang="zh-CN" dirty="0">
                <a:ea typeface="等线"/>
              </a:rPr>
              <a:t>significant,</a:t>
            </a:r>
            <a:r>
              <a:rPr lang="zh-CN" altLang="en-US" dirty="0">
                <a:ea typeface="等线"/>
              </a:rPr>
              <a:t> </a:t>
            </a:r>
            <a:r>
              <a:rPr lang="en-US" altLang="zh-CN" dirty="0">
                <a:ea typeface="等线"/>
              </a:rPr>
              <a:t>and</a:t>
            </a:r>
            <a:r>
              <a:rPr lang="zh-CN" altLang="en-US" dirty="0">
                <a:ea typeface="等线"/>
              </a:rPr>
              <a:t> </a:t>
            </a:r>
            <a:r>
              <a:rPr lang="en-US" altLang="zh-CN" dirty="0">
                <a:ea typeface="等线"/>
              </a:rPr>
              <a:t>at</a:t>
            </a:r>
            <a:r>
              <a:rPr lang="zh-CN" altLang="en-US" dirty="0">
                <a:ea typeface="等线"/>
              </a:rPr>
              <a:t> </a:t>
            </a:r>
            <a:r>
              <a:rPr lang="en-US" altLang="zh-CN" dirty="0">
                <a:ea typeface="等线"/>
              </a:rPr>
              <a:t>least</a:t>
            </a:r>
            <a:r>
              <a:rPr lang="zh-CN" altLang="en-US" dirty="0">
                <a:ea typeface="等线"/>
              </a:rPr>
              <a:t> </a:t>
            </a:r>
            <a:r>
              <a:rPr lang="en-US" altLang="zh-CN" dirty="0">
                <a:ea typeface="等线"/>
              </a:rPr>
              <a:t>one</a:t>
            </a:r>
            <a:r>
              <a:rPr lang="zh-CN" altLang="en-US" dirty="0">
                <a:ea typeface="等线"/>
              </a:rPr>
              <a:t> </a:t>
            </a:r>
            <a:r>
              <a:rPr lang="en-US" altLang="zh-CN" dirty="0">
                <a:ea typeface="等线"/>
              </a:rPr>
              <a:t>of</a:t>
            </a:r>
            <a:r>
              <a:rPr lang="zh-CN" altLang="en-US" dirty="0">
                <a:ea typeface="等线"/>
              </a:rPr>
              <a:t> </a:t>
            </a:r>
            <a:r>
              <a:rPr lang="en-US" altLang="zh-CN" dirty="0">
                <a:ea typeface="等线"/>
              </a:rPr>
              <a:t>the</a:t>
            </a:r>
            <a:r>
              <a:rPr lang="zh-CN" altLang="en-US" dirty="0">
                <a:ea typeface="等线"/>
              </a:rPr>
              <a:t> </a:t>
            </a:r>
            <a:r>
              <a:rPr lang="en-US" altLang="zh-CN" dirty="0">
                <a:ea typeface="等线"/>
              </a:rPr>
              <a:t>predictors, the </a:t>
            </a:r>
            <a:r>
              <a:rPr lang="en-US" altLang="zh-CN" b="1" dirty="0">
                <a:ea typeface="等线"/>
              </a:rPr>
              <a:t>price or</a:t>
            </a:r>
            <a:r>
              <a:rPr lang="zh-CN" altLang="en-US" dirty="0">
                <a:ea typeface="等线"/>
              </a:rPr>
              <a:t> </a:t>
            </a:r>
            <a:r>
              <a:rPr lang="en-US" altLang="zh-CN" b="1" dirty="0">
                <a:ea typeface="等线"/>
              </a:rPr>
              <a:t>distance</a:t>
            </a:r>
            <a:r>
              <a:rPr lang="zh-CN" altLang="en-US" b="1" dirty="0">
                <a:ea typeface="等线"/>
              </a:rPr>
              <a:t> </a:t>
            </a:r>
            <a:r>
              <a:rPr lang="en-US" altLang="zh-CN" b="1" dirty="0">
                <a:ea typeface="等线"/>
              </a:rPr>
              <a:t>category</a:t>
            </a:r>
            <a:r>
              <a:rPr lang="en-US" altLang="zh-CN" dirty="0">
                <a:ea typeface="等线"/>
              </a:rPr>
              <a:t>, has</a:t>
            </a:r>
            <a:r>
              <a:rPr lang="zh-CN" altLang="en-US" dirty="0">
                <a:ea typeface="等线"/>
              </a:rPr>
              <a:t> </a:t>
            </a:r>
            <a:r>
              <a:rPr lang="en-US" altLang="zh-CN" dirty="0">
                <a:ea typeface="等线"/>
              </a:rPr>
              <a:t>a</a:t>
            </a:r>
            <a:r>
              <a:rPr lang="zh-CN" altLang="en-US" dirty="0">
                <a:ea typeface="等线"/>
              </a:rPr>
              <a:t> </a:t>
            </a:r>
            <a:r>
              <a:rPr lang="en-US" altLang="zh-CN" dirty="0">
                <a:ea typeface="等线"/>
              </a:rPr>
              <a:t>significant</a:t>
            </a:r>
            <a:r>
              <a:rPr lang="zh-CN" altLang="en-US" dirty="0">
                <a:ea typeface="等线"/>
              </a:rPr>
              <a:t> </a:t>
            </a:r>
            <a:r>
              <a:rPr lang="en-US" altLang="zh-CN" dirty="0">
                <a:ea typeface="等线"/>
              </a:rPr>
              <a:t>effect</a:t>
            </a:r>
            <a:r>
              <a:rPr lang="zh-CN" altLang="en-US" dirty="0">
                <a:ea typeface="等线"/>
              </a:rPr>
              <a:t> </a:t>
            </a:r>
            <a:r>
              <a:rPr lang="en-US" altLang="zh-CN" dirty="0">
                <a:ea typeface="等线"/>
              </a:rPr>
              <a:t>on the restaurant ratings.</a:t>
            </a:r>
          </a:p>
          <a:p>
            <a:endParaRPr lang="en-US" altLang="zh-CN" dirty="0">
              <a:ea typeface="等线"/>
            </a:endParaRPr>
          </a:p>
          <a:p>
            <a:r>
              <a:rPr lang="en-US" altLang="zh-CN" dirty="0">
                <a:ea typeface="等线"/>
              </a:rPr>
              <a:t>We can also find that the base expectation of the restaurant is 2.32, and there is a positive influence on the price and distance towards the restaurant rating. </a:t>
            </a:r>
            <a:r>
              <a:rPr lang="en-US" dirty="0"/>
              <a:t>We believe this is because people tend to be more tolerant of the distance they need to walk or drive when it comes to fine dining.</a:t>
            </a:r>
          </a:p>
          <a:p>
            <a:endParaRPr lang="en-US" altLang="zh-CN" dirty="0">
              <a:ea typeface="等线"/>
            </a:endParaRPr>
          </a:p>
          <a:p>
            <a:endParaRPr lang="en-US" altLang="zh-CN" dirty="0">
              <a:ea typeface="等线"/>
            </a:endParaRPr>
          </a:p>
          <a:p>
            <a:endParaRPr lang="en-US" b="1" dirty="0">
              <a:ea typeface="等线"/>
            </a:endParaRPr>
          </a:p>
          <a:p>
            <a:r>
              <a:rPr lang="en-US" b="1" dirty="0"/>
              <a:t>The</a:t>
            </a:r>
            <a:r>
              <a:rPr lang="en-US" altLang="zh-CN" b="1" dirty="0">
                <a:ea typeface="等线"/>
              </a:rPr>
              <a:t> coefficient columns represent the relationship between ratings, price  and distance.</a:t>
            </a:r>
            <a:endParaRPr lang="zh-CN" altLang="en-US" b="1" dirty="0">
              <a:ea typeface="等线"/>
            </a:endParaRPr>
          </a:p>
          <a:p>
            <a:pPr marL="171450" indent="-171450">
              <a:buFont typeface="Arial"/>
              <a:buChar char="•"/>
            </a:pPr>
            <a:r>
              <a:rPr lang="en-US" b="1" dirty="0"/>
              <a:t>For Price Level 2 ($$),</a:t>
            </a:r>
            <a:r>
              <a:rPr lang="en-US" dirty="0"/>
              <a:t> Ratings are </a:t>
            </a:r>
            <a:r>
              <a:rPr lang="en-US" b="1" dirty="0"/>
              <a:t>1.2445</a:t>
            </a:r>
            <a:r>
              <a:rPr lang="en-US" dirty="0"/>
              <a:t> units higher than price level 1 ($), and the result is significant.</a:t>
            </a:r>
          </a:p>
          <a:p>
            <a:pPr marL="171450" indent="-171450">
              <a:buFont typeface="Arial"/>
              <a:buChar char="•"/>
            </a:pPr>
            <a:r>
              <a:rPr lang="en-US" b="1" dirty="0"/>
              <a:t>Price Level 3 ($$$)</a:t>
            </a:r>
            <a:r>
              <a:rPr lang="en-US" dirty="0"/>
              <a:t>: Ratings are </a:t>
            </a:r>
            <a:r>
              <a:rPr lang="en-US" b="1" dirty="0"/>
              <a:t>1.1902</a:t>
            </a:r>
            <a:r>
              <a:rPr lang="en-US" dirty="0"/>
              <a:t> units higher than price level 1. </a:t>
            </a:r>
            <a:r>
              <a:rPr lang="en-US" b="1" dirty="0"/>
              <a:t>Significant result</a:t>
            </a:r>
            <a:r>
              <a:rPr lang="en-US" dirty="0"/>
              <a:t>.</a:t>
            </a:r>
          </a:p>
          <a:p>
            <a:pPr marL="171450" indent="-171450">
              <a:buFont typeface="Arial"/>
              <a:buChar char="•"/>
            </a:pPr>
            <a:r>
              <a:rPr lang="en-US" b="1" dirty="0"/>
              <a:t>Price Level 4 ($$$$)</a:t>
            </a:r>
            <a:r>
              <a:rPr lang="en-US" dirty="0"/>
              <a:t>: Ratings are </a:t>
            </a:r>
            <a:r>
              <a:rPr lang="en-US" b="1" dirty="0"/>
              <a:t>1.9486</a:t>
            </a:r>
            <a:r>
              <a:rPr lang="en-US" dirty="0"/>
              <a:t> units higher than price level 1. </a:t>
            </a:r>
            <a:r>
              <a:rPr lang="en-US" b="1" dirty="0"/>
              <a:t>Significant result</a:t>
            </a:r>
            <a:r>
              <a:rPr lang="en-US" dirty="0"/>
              <a:t>.</a:t>
            </a:r>
          </a:p>
          <a:p>
            <a:pPr marL="171450" indent="-171450">
              <a:buFont typeface="Arial"/>
              <a:buChar char="•"/>
            </a:pPr>
            <a:r>
              <a:rPr lang="en-US" b="1" dirty="0"/>
              <a:t>For the 1-5 km category</a:t>
            </a:r>
            <a:r>
              <a:rPr lang="en-US" dirty="0"/>
              <a:t>: Ratings are </a:t>
            </a:r>
            <a:r>
              <a:rPr lang="en-US" b="1" dirty="0"/>
              <a:t>0.0261</a:t>
            </a:r>
            <a:r>
              <a:rPr lang="en-US" dirty="0"/>
              <a:t> units higher than &lt;1 km, but the result is </a:t>
            </a:r>
            <a:r>
              <a:rPr lang="en-US" b="1" dirty="0"/>
              <a:t>insignificant</a:t>
            </a:r>
            <a:r>
              <a:rPr lang="en-US" dirty="0"/>
              <a:t>.</a:t>
            </a:r>
          </a:p>
          <a:p>
            <a:pPr marL="171450" indent="-171450">
              <a:buFont typeface="Arial"/>
              <a:buChar char="•"/>
            </a:pPr>
            <a:r>
              <a:rPr lang="en-US" b="1" dirty="0"/>
              <a:t>More than 5 km from hotels</a:t>
            </a:r>
            <a:r>
              <a:rPr lang="en-US" dirty="0"/>
              <a:t>: Ratings are </a:t>
            </a:r>
            <a:r>
              <a:rPr lang="en-US" b="1" dirty="0"/>
              <a:t>0.0846</a:t>
            </a:r>
            <a:r>
              <a:rPr lang="en-US" dirty="0"/>
              <a:t> units higher than &lt;1 km. </a:t>
            </a:r>
            <a:r>
              <a:rPr lang="en-US" b="1" dirty="0"/>
              <a:t>Significant result</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E3CF6A9-7BBE-4871-B3E7-FABB3D8299FB}" type="slidenum">
              <a:rPr lang="en-US" smtClean="0"/>
              <a:t>20</a:t>
            </a:fld>
            <a:endParaRPr lang="en-US"/>
          </a:p>
        </p:txBody>
      </p:sp>
    </p:spTree>
    <p:extLst>
      <p:ext uri="{BB962C8B-B14F-4D97-AF65-F5344CB8AC3E}">
        <p14:creationId xmlns:p14="http://schemas.microsoft.com/office/powerpoint/2010/main" val="3991581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hotel model, our R-square model fits from 0.6% to 22.2%, which means that 22.2</a:t>
            </a:r>
            <a:r>
              <a:rPr lang="en-US" b="1" dirty="0"/>
              <a:t>% of the variation in restaurant ratings</a:t>
            </a:r>
            <a:r>
              <a:rPr lang="en-US" dirty="0"/>
              <a:t> (stars) is explained by the model's independent variables.</a:t>
            </a:r>
          </a:p>
          <a:p>
            <a:endParaRPr lang="en-US" dirty="0"/>
          </a:p>
          <a:p>
            <a:r>
              <a:rPr lang="en-US" dirty="0"/>
              <a:t>F-statistic:</a:t>
            </a:r>
          </a:p>
          <a:p>
            <a:r>
              <a:rPr lang="en-US" b="1" dirty="0"/>
              <a:t>We still have a quite big F-statistic </a:t>
            </a:r>
            <a:r>
              <a:rPr lang="en-US" dirty="0"/>
              <a:t>with</a:t>
            </a:r>
            <a:r>
              <a:rPr lang="zh-CN" altLang="en-US" dirty="0">
                <a:ea typeface="等线"/>
              </a:rPr>
              <a:t> </a:t>
            </a:r>
            <a:r>
              <a:rPr lang="en-US" dirty="0"/>
              <a:t>a</a:t>
            </a:r>
            <a:r>
              <a:rPr lang="zh-CN" altLang="en-US" dirty="0">
                <a:ea typeface="等线"/>
              </a:rPr>
              <a:t> </a:t>
            </a:r>
            <a:r>
              <a:rPr lang="en-US" b="1" dirty="0"/>
              <a:t>p-value</a:t>
            </a:r>
            <a:r>
              <a:rPr lang="zh-CN" altLang="en-US" b="1" dirty="0">
                <a:ea typeface="等线"/>
              </a:rPr>
              <a:t> </a:t>
            </a:r>
            <a:r>
              <a:rPr lang="en-US" b="1" dirty="0"/>
              <a:t>&lt;</a:t>
            </a:r>
            <a:r>
              <a:rPr lang="zh-CN" altLang="en-US" b="1" dirty="0">
                <a:ea typeface="等线"/>
              </a:rPr>
              <a:t> </a:t>
            </a:r>
            <a:r>
              <a:rPr lang="en-US" b="1" dirty="0"/>
              <a:t>0.05</a:t>
            </a:r>
            <a:r>
              <a:rPr lang="en-US" dirty="0"/>
              <a:t>,</a:t>
            </a:r>
            <a:r>
              <a:rPr lang="zh-CN" altLang="en-US" dirty="0">
                <a:ea typeface="等线"/>
              </a:rPr>
              <a:t> </a:t>
            </a:r>
            <a:r>
              <a:rPr lang="en-US" dirty="0"/>
              <a:t>it</a:t>
            </a:r>
            <a:r>
              <a:rPr lang="zh-CN" altLang="en-US" dirty="0">
                <a:ea typeface="等线"/>
              </a:rPr>
              <a:t> </a:t>
            </a:r>
            <a:r>
              <a:rPr lang="en-US" dirty="0"/>
              <a:t>indicates</a:t>
            </a:r>
            <a:r>
              <a:rPr lang="zh-CN" altLang="en-US" dirty="0">
                <a:ea typeface="等线"/>
              </a:rPr>
              <a:t> </a:t>
            </a:r>
            <a:r>
              <a:rPr lang="en-US" dirty="0"/>
              <a:t>that</a:t>
            </a:r>
            <a:r>
              <a:rPr lang="zh-CN" altLang="en-US" dirty="0">
                <a:ea typeface="等线"/>
              </a:rPr>
              <a:t> </a:t>
            </a:r>
            <a:r>
              <a:rPr lang="en-US" dirty="0"/>
              <a:t>the</a:t>
            </a:r>
            <a:r>
              <a:rPr lang="zh-CN" altLang="en-US" dirty="0">
                <a:ea typeface="等线"/>
              </a:rPr>
              <a:t> </a:t>
            </a:r>
            <a:r>
              <a:rPr lang="en-US" dirty="0"/>
              <a:t>model</a:t>
            </a:r>
            <a:r>
              <a:rPr lang="zh-CN" altLang="en-US" dirty="0">
                <a:ea typeface="等线"/>
              </a:rPr>
              <a:t> </a:t>
            </a:r>
            <a:r>
              <a:rPr lang="en-US" dirty="0"/>
              <a:t>is</a:t>
            </a:r>
            <a:r>
              <a:rPr lang="zh-CN" altLang="en-US" dirty="0">
                <a:ea typeface="等线"/>
              </a:rPr>
              <a:t> </a:t>
            </a:r>
            <a:r>
              <a:rPr lang="en-US" dirty="0"/>
              <a:t>statistically</a:t>
            </a:r>
            <a:r>
              <a:rPr lang="zh-CN" altLang="en-US" dirty="0">
                <a:ea typeface="等线"/>
              </a:rPr>
              <a:t> </a:t>
            </a:r>
            <a:r>
              <a:rPr lang="en-US" dirty="0"/>
              <a:t>significant,</a:t>
            </a:r>
            <a:r>
              <a:rPr lang="zh-CN" altLang="en-US" dirty="0">
                <a:ea typeface="等线"/>
              </a:rPr>
              <a:t> </a:t>
            </a:r>
            <a:r>
              <a:rPr lang="en-US" dirty="0"/>
              <a:t>and</a:t>
            </a:r>
            <a:r>
              <a:rPr lang="zh-CN" altLang="en-US" dirty="0">
                <a:ea typeface="等线"/>
              </a:rPr>
              <a:t> </a:t>
            </a:r>
            <a:r>
              <a:rPr lang="en-US" dirty="0"/>
              <a:t>the</a:t>
            </a:r>
            <a:r>
              <a:rPr lang="zh-CN" altLang="en-US" dirty="0">
                <a:ea typeface="等线"/>
              </a:rPr>
              <a:t> </a:t>
            </a:r>
            <a:r>
              <a:rPr lang="en-US" dirty="0"/>
              <a:t>predictors</a:t>
            </a:r>
            <a:r>
              <a:rPr lang="en-US" altLang="zh-CN" dirty="0">
                <a:ea typeface="等线"/>
              </a:rPr>
              <a:t> </a:t>
            </a:r>
            <a:r>
              <a:rPr lang="en-US" dirty="0"/>
              <a:t>has</a:t>
            </a:r>
            <a:r>
              <a:rPr lang="zh-CN" altLang="en-US" dirty="0">
                <a:ea typeface="等线"/>
              </a:rPr>
              <a:t> </a:t>
            </a:r>
            <a:r>
              <a:rPr lang="en-US" dirty="0"/>
              <a:t>a</a:t>
            </a:r>
            <a:r>
              <a:rPr lang="zh-CN" altLang="en-US" dirty="0">
                <a:ea typeface="等线"/>
              </a:rPr>
              <a:t> </a:t>
            </a:r>
            <a:r>
              <a:rPr lang="en-US" dirty="0"/>
              <a:t>significant</a:t>
            </a:r>
            <a:r>
              <a:rPr lang="zh-CN" altLang="en-US" dirty="0">
                <a:ea typeface="等线"/>
              </a:rPr>
              <a:t> </a:t>
            </a:r>
            <a:r>
              <a:rPr lang="en-US" dirty="0"/>
              <a:t>effect</a:t>
            </a:r>
            <a:r>
              <a:rPr lang="zh-CN" altLang="en-US" dirty="0">
                <a:ea typeface="等线"/>
              </a:rPr>
              <a:t> </a:t>
            </a:r>
            <a:r>
              <a:rPr lang="en-US" dirty="0"/>
              <a:t>on the restaurant ratings.</a:t>
            </a:r>
          </a:p>
          <a:p>
            <a:endParaRPr lang="en-US" dirty="0"/>
          </a:p>
          <a:p>
            <a:r>
              <a:rPr lang="en-US" dirty="0"/>
              <a:t>Since the analysis part is also OLS regression, we can find that the base expectation of the restaurant is 2.32, and there is a positive influence on the price, but the negative correlation on the distance towards the restaurant rating.</a:t>
            </a:r>
          </a:p>
          <a:p>
            <a:endParaRPr lang="en-US" altLang="zh-CN" dirty="0">
              <a:ea typeface="等线"/>
            </a:endParaRPr>
          </a:p>
          <a:p>
            <a:r>
              <a:rPr lang="en-US" altLang="zh-CN" dirty="0">
                <a:ea typeface="等线"/>
              </a:rPr>
              <a:t>And just to mention we also did the Random Forest Model and get a 88% fitness which will be suitable for the future analysis.</a:t>
            </a:r>
          </a:p>
          <a:p>
            <a:endParaRPr lang="en-US" altLang="zh-CN" dirty="0">
              <a:ea typeface="等线"/>
            </a:endParaRPr>
          </a:p>
          <a:p>
            <a:r>
              <a:rPr lang="en-US" altLang="zh-CN" dirty="0">
                <a:ea typeface="等线"/>
              </a:rPr>
              <a:t>---</a:t>
            </a:r>
          </a:p>
          <a:p>
            <a:r>
              <a:rPr lang="en-US" altLang="zh-CN" dirty="0">
                <a:ea typeface="等线"/>
              </a:rPr>
              <a:t>For the rental model, R-square </a:t>
            </a:r>
            <a:r>
              <a:rPr lang="en-US" dirty="0">
                <a:ea typeface="等线"/>
              </a:rPr>
              <a:t>means</a:t>
            </a:r>
            <a:r>
              <a:rPr lang="en-US" dirty="0"/>
              <a:t> that </a:t>
            </a:r>
            <a:r>
              <a:rPr lang="en-US" b="1" dirty="0"/>
              <a:t>22.2% of the variation in restaurant ratings</a:t>
            </a:r>
            <a:r>
              <a:rPr lang="en-US" dirty="0"/>
              <a:t> (stars) is explained by the model's independent variables.</a:t>
            </a:r>
            <a:endParaRPr lang="en-US" dirty="0">
              <a:ea typeface="等线"/>
            </a:endParaRPr>
          </a:p>
          <a:p>
            <a:r>
              <a:rPr lang="en-US" dirty="0"/>
              <a:t>The </a:t>
            </a:r>
            <a:r>
              <a:rPr lang="en-US" b="1" dirty="0"/>
              <a:t>F-statistic</a:t>
            </a:r>
            <a:r>
              <a:rPr lang="en-US" dirty="0"/>
              <a:t> is </a:t>
            </a:r>
            <a:r>
              <a:rPr lang="en-US" b="1" dirty="0"/>
              <a:t>554.1, which</a:t>
            </a:r>
            <a:r>
              <a:rPr lang="en-US" dirty="0"/>
              <a:t> is quite high, indicating that the model is </a:t>
            </a:r>
            <a:r>
              <a:rPr lang="en-US" b="1" dirty="0"/>
              <a:t>significant</a:t>
            </a:r>
            <a:r>
              <a:rPr lang="en-US" dirty="0"/>
              <a:t> overall.</a:t>
            </a:r>
          </a:p>
          <a:p>
            <a:pPr>
              <a:buFont typeface="Arial"/>
              <a:buChar char="•"/>
            </a:pPr>
            <a:r>
              <a:rPr lang="en-US" b="1" dirty="0"/>
              <a:t>Price level 2 ($$):</a:t>
            </a:r>
            <a:r>
              <a:rPr lang="en-US" dirty="0"/>
              <a:t> Increases ratings by </a:t>
            </a:r>
            <a:r>
              <a:rPr lang="en-US" b="1" dirty="0"/>
              <a:t>1.01 stars</a:t>
            </a:r>
            <a:r>
              <a:rPr lang="en-US" dirty="0"/>
              <a:t> compared to price level 1 ($).</a:t>
            </a:r>
          </a:p>
          <a:p>
            <a:pPr>
              <a:buFont typeface="Arial"/>
              <a:buChar char="•"/>
            </a:pPr>
            <a:r>
              <a:rPr lang="en-US" b="1" dirty="0"/>
              <a:t>Price level 3 ($$$):</a:t>
            </a:r>
            <a:r>
              <a:rPr lang="en-US" dirty="0"/>
              <a:t> Increases ratings by </a:t>
            </a:r>
            <a:r>
              <a:rPr lang="en-US" b="1" dirty="0"/>
              <a:t>1.58 stars</a:t>
            </a:r>
            <a:r>
              <a:rPr lang="en-US" dirty="0"/>
              <a:t> compared to price level 1 ($).</a:t>
            </a:r>
          </a:p>
          <a:p>
            <a:pPr>
              <a:buFont typeface="Arial"/>
              <a:buChar char="•"/>
            </a:pPr>
            <a:r>
              <a:rPr lang="en-US" b="1" dirty="0"/>
              <a:t>Price level 4 ($$$$):</a:t>
            </a:r>
            <a:r>
              <a:rPr lang="en-US" dirty="0"/>
              <a:t> Increases ratings by </a:t>
            </a:r>
            <a:r>
              <a:rPr lang="en-US" b="1" dirty="0"/>
              <a:t>2.14 stars</a:t>
            </a:r>
            <a:r>
              <a:rPr lang="en-US" dirty="0"/>
              <a:t> compared to price level 1 ($).</a:t>
            </a:r>
          </a:p>
          <a:p>
            <a:pPr marL="171450" indent="-171450">
              <a:buFont typeface="Arial"/>
              <a:buChar char="•"/>
            </a:pPr>
            <a:endParaRPr lang="en-US" dirty="0"/>
          </a:p>
          <a:p>
            <a:r>
              <a:rPr lang="en-US" b="1" dirty="0"/>
              <a:t>For the 1-5 km category, there is a</a:t>
            </a:r>
            <a:r>
              <a:rPr lang="en-US" dirty="0"/>
              <a:t> small negative effect , but it is </a:t>
            </a:r>
            <a:r>
              <a:rPr lang="en-US" b="1" dirty="0"/>
              <a:t>not statistically significant</a:t>
            </a:r>
            <a:r>
              <a:rPr lang="en-US" dirty="0"/>
              <a:t> (</a:t>
            </a:r>
            <a:r>
              <a:rPr lang="en-US" b="1" dirty="0"/>
              <a:t>p = 0.520</a:t>
            </a:r>
            <a:r>
              <a:rPr lang="en-US" dirty="0"/>
              <a:t>).</a:t>
            </a:r>
          </a:p>
          <a:p>
            <a:r>
              <a:rPr lang="en-US" b="1" dirty="0"/>
              <a:t>For Larger than 5 km, there is</a:t>
            </a:r>
            <a:r>
              <a:rPr lang="en-US" dirty="0"/>
              <a:t> a small but significant negative effect , indicating that restaurants farther from hotels tend to receive slightly lower ratings compared to those within 1 km.</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1E3CF6A9-7BBE-4871-B3E7-FABB3D8299FB}" type="slidenum">
              <a:rPr lang="en-US" smtClean="0"/>
              <a:t>21</a:t>
            </a:fld>
            <a:endParaRPr lang="en-US"/>
          </a:p>
        </p:txBody>
      </p:sp>
    </p:spTree>
    <p:extLst>
      <p:ext uri="{BB962C8B-B14F-4D97-AF65-F5344CB8AC3E}">
        <p14:creationId xmlns:p14="http://schemas.microsoft.com/office/powerpoint/2010/main" val="2946299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Kefan</a:t>
            </a:r>
            <a:r>
              <a:rPr lang="en-US"/>
              <a:t>, </a:t>
            </a:r>
            <a:r>
              <a:rPr lang="en-US" err="1"/>
              <a:t>yuechen</a:t>
            </a:r>
            <a:endParaRPr lang="en-US"/>
          </a:p>
        </p:txBody>
      </p:sp>
      <p:sp>
        <p:nvSpPr>
          <p:cNvPr id="4" name="Slide Number Placeholder 3"/>
          <p:cNvSpPr>
            <a:spLocks noGrp="1"/>
          </p:cNvSpPr>
          <p:nvPr>
            <p:ph type="sldNum" sz="quarter" idx="5"/>
          </p:nvPr>
        </p:nvSpPr>
        <p:spPr/>
        <p:txBody>
          <a:bodyPr/>
          <a:lstStyle/>
          <a:p>
            <a:fld id="{1E3CF6A9-7BBE-4871-B3E7-FABB3D8299FB}" type="slidenum">
              <a:rPr lang="en-US" smtClean="0"/>
              <a:t>22</a:t>
            </a:fld>
            <a:endParaRPr lang="en-US"/>
          </a:p>
        </p:txBody>
      </p:sp>
    </p:spTree>
    <p:extLst>
      <p:ext uri="{BB962C8B-B14F-4D97-AF65-F5344CB8AC3E}">
        <p14:creationId xmlns:p14="http://schemas.microsoft.com/office/powerpoint/2010/main" val="8185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Kefan</a:t>
            </a:r>
            <a:r>
              <a:rPr lang="en-US" dirty="0"/>
              <a:t>, </a:t>
            </a:r>
            <a:r>
              <a:rPr lang="en-US" dirty="0" err="1"/>
              <a:t>Yuechen</a:t>
            </a:r>
            <a:endParaRPr lang="en-US" dirty="0"/>
          </a:p>
          <a:p>
            <a:endParaRPr lang="en-US" dirty="0"/>
          </a:p>
          <a:p>
            <a:r>
              <a:rPr lang="en-US" dirty="0"/>
              <a:t>The 1.5 to 2 miles requires more effort and time – could be due to the commitment to get there and wanting to justify the distance by saying the food tastes good (Review bias)</a:t>
            </a:r>
          </a:p>
          <a:p>
            <a:endParaRPr lang="en-US" dirty="0"/>
          </a:p>
          <a:p>
            <a:r>
              <a:rPr lang="en-US" dirty="0"/>
              <a:t>One major takeaway we took from this is that geolocational data is very hard to work with and come with a lot of challenges like having to decide between getting results in a shorter time span versus getting very accurate and precise results that take forever to run. Or wanting to use multiple states since they all have something different to offer, but again because the distance calculations take a couple of hours to run, having to choose between quicker results or more results that takes more than a day to retrieve. </a:t>
            </a:r>
          </a:p>
        </p:txBody>
      </p:sp>
      <p:sp>
        <p:nvSpPr>
          <p:cNvPr id="4" name="Slide Number Placeholder 3"/>
          <p:cNvSpPr>
            <a:spLocks noGrp="1"/>
          </p:cNvSpPr>
          <p:nvPr>
            <p:ph type="sldNum" sz="quarter" idx="5"/>
          </p:nvPr>
        </p:nvSpPr>
        <p:spPr/>
        <p:txBody>
          <a:bodyPr/>
          <a:lstStyle/>
          <a:p>
            <a:fld id="{1E3CF6A9-7BBE-4871-B3E7-FABB3D8299FB}" type="slidenum">
              <a:rPr lang="en-US" smtClean="0"/>
              <a:t>23</a:t>
            </a:fld>
            <a:endParaRPr lang="en-US"/>
          </a:p>
        </p:txBody>
      </p:sp>
    </p:spTree>
    <p:extLst>
      <p:ext uri="{BB962C8B-B14F-4D97-AF65-F5344CB8AC3E}">
        <p14:creationId xmlns:p14="http://schemas.microsoft.com/office/powerpoint/2010/main" val="4206582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ea typeface="等线"/>
              </a:rPr>
              <a:t>Why are we introducing a new variable and analyzing the relationship between the distance, the price level of restaurants and the rating?</a:t>
            </a:r>
            <a:endParaRPr lang="zh-CN" altLang="en-US" dirty="0"/>
          </a:p>
          <a:p>
            <a:endParaRPr lang="en-US" altLang="zh-CN" b="1" dirty="0">
              <a:ea typeface="等线"/>
            </a:endParaRPr>
          </a:p>
          <a:p>
            <a:pPr marL="171450" indent="-171450">
              <a:buFont typeface="Arial"/>
              <a:buChar char="•"/>
            </a:pPr>
            <a:r>
              <a:rPr lang="en-US" b="1" dirty="0"/>
              <a:t>Ratings are subjective</a:t>
            </a:r>
            <a:r>
              <a:rPr lang="en-US" dirty="0"/>
              <a:t>: To be specific, you won't expect Wellington Steak from KFC. Also, you will get mad when Michelin chef serves you chicken nuggets.</a:t>
            </a:r>
          </a:p>
          <a:p>
            <a:pPr marL="171450" indent="-171450">
              <a:buFont typeface="Arial"/>
              <a:buChar char="•"/>
            </a:pPr>
            <a:r>
              <a:rPr lang="en-US" b="1" dirty="0"/>
              <a:t>Proximity to hotels</a:t>
            </a:r>
            <a:r>
              <a:rPr lang="en-US" dirty="0"/>
              <a:t>: Customers may be more willing to walk or drive further for </a:t>
            </a:r>
            <a:r>
              <a:rPr lang="en-US" b="1" dirty="0"/>
              <a:t>fine dining</a:t>
            </a:r>
            <a:r>
              <a:rPr lang="en-US" dirty="0"/>
              <a:t> experiences, which could lead to higher ratings for restaurants located farther from hotels.</a:t>
            </a:r>
          </a:p>
          <a:p>
            <a:r>
              <a:rPr lang="en-US" dirty="0"/>
              <a:t>This is easy to understand. You wouldn’t make a reservation at KFC, and you definitely wouldn’t walk 5 or 10 miles just for a bucket of fried chicken!</a:t>
            </a:r>
            <a:endParaRPr lang="en-US" dirty="0">
              <a:ea typeface="等线"/>
            </a:endParaRPr>
          </a:p>
          <a:p>
            <a:r>
              <a:rPr lang="en-US" b="1" dirty="0">
                <a:ea typeface="等线"/>
              </a:rPr>
              <a:t>The third is clustering. </a:t>
            </a:r>
            <a:r>
              <a:rPr lang="en-US" dirty="0"/>
              <a:t>High-quality hotels and restaurants might cluster together near business districts, like magnificent mile in Chicago.</a:t>
            </a:r>
          </a:p>
          <a:p>
            <a:endParaRPr lang="en-US" b="1" dirty="0">
              <a:ea typeface="等线"/>
            </a:endParaRPr>
          </a:p>
          <a:p>
            <a:endParaRPr lang="en-US" dirty="0">
              <a:ea typeface="等线"/>
            </a:endParaRPr>
          </a:p>
          <a:p>
            <a:endParaRPr lang="en-US" altLang="zh-CN" b="1" dirty="0">
              <a:ea typeface="等线"/>
            </a:endParaRPr>
          </a:p>
          <a:p>
            <a:endParaRPr lang="en-US" altLang="zh-CN" b="1" dirty="0">
              <a:ea typeface="等线"/>
            </a:endParaRPr>
          </a:p>
        </p:txBody>
      </p:sp>
      <p:sp>
        <p:nvSpPr>
          <p:cNvPr id="4" name="Slide Number Placeholder 3"/>
          <p:cNvSpPr>
            <a:spLocks noGrp="1"/>
          </p:cNvSpPr>
          <p:nvPr>
            <p:ph type="sldNum" sz="quarter" idx="5"/>
          </p:nvPr>
        </p:nvSpPr>
        <p:spPr/>
        <p:txBody>
          <a:bodyPr/>
          <a:lstStyle/>
          <a:p>
            <a:fld id="{1E3CF6A9-7BBE-4871-B3E7-FABB3D8299FB}" type="slidenum">
              <a:rPr lang="en-US" smtClean="0"/>
              <a:t>6</a:t>
            </a:fld>
            <a:endParaRPr lang="en-US"/>
          </a:p>
        </p:txBody>
      </p:sp>
    </p:spTree>
    <p:extLst>
      <p:ext uri="{BB962C8B-B14F-4D97-AF65-F5344CB8AC3E}">
        <p14:creationId xmlns:p14="http://schemas.microsoft.com/office/powerpoint/2010/main" val="4078748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challenges included the data cleaning, the structure of the google </a:t>
            </a:r>
            <a:r>
              <a:rPr lang="en-US" dirty="0" err="1"/>
              <a:t>apis</a:t>
            </a:r>
            <a:r>
              <a:rPr lang="en-US" dirty="0"/>
              <a:t>, the review biases for the ratings and reviews given for the restaurants. Also, computer limitations, especially with extracting the </a:t>
            </a:r>
            <a:r>
              <a:rPr lang="en-US" dirty="0" err="1"/>
              <a:t>apis</a:t>
            </a:r>
            <a:r>
              <a:rPr lang="en-US" dirty="0"/>
              <a:t> and finding the proximities using latitude and longitude, then merging the data on the </a:t>
            </a:r>
            <a:r>
              <a:rPr lang="en-US" dirty="0" err="1"/>
              <a:t>zipcode</a:t>
            </a:r>
            <a:r>
              <a:rPr lang="en-US" dirty="0"/>
              <a:t> instead of latitude and longitude. Additionally with the computer limitations, not being able to use a really rich dataset that included more than one state and the few cities in that state. Then the being given the sponsored results vs. the actual results when you enter a search parameter. </a:t>
            </a:r>
          </a:p>
          <a:p>
            <a:r>
              <a:rPr lang="en-US" dirty="0"/>
              <a:t>And there is one little challenge that, when using Yelp's website as a regular user, you can search for restaurants or businesses by entering a keyword and location. For example, if you search for </a:t>
            </a:r>
            <a:r>
              <a:rPr lang="en-US" b="1" dirty="0"/>
              <a:t>"Brandon Burgers"</a:t>
            </a:r>
            <a:r>
              <a:rPr lang="en-US" dirty="0"/>
              <a:t> and specify the location as </a:t>
            </a:r>
            <a:r>
              <a:rPr lang="en-US" b="1" dirty="0"/>
              <a:t>"FL"</a:t>
            </a:r>
            <a:r>
              <a:rPr lang="en-US" dirty="0"/>
              <a:t>, the </a:t>
            </a:r>
            <a:r>
              <a:rPr lang="en-US" b="1" dirty="0"/>
              <a:t>first result</a:t>
            </a:r>
            <a:r>
              <a:rPr lang="en-US" dirty="0"/>
              <a:t> is </a:t>
            </a:r>
            <a:r>
              <a:rPr lang="en-US" b="1" dirty="0"/>
              <a:t>Kush Wynwood</a:t>
            </a:r>
            <a:r>
              <a:rPr lang="en-US" dirty="0"/>
              <a:t>, which is not related to "Brandon Burgers." This result is consistent with what is returned by the Yelp API.</a:t>
            </a:r>
            <a:endParaRPr lang="zh-CN" altLang="en-US" dirty="0"/>
          </a:p>
          <a:p>
            <a:r>
              <a:rPr lang="en-US" dirty="0"/>
              <a:t>However, if you want to get relevant results for </a:t>
            </a:r>
            <a:r>
              <a:rPr lang="en-US" b="1" dirty="0"/>
              <a:t>Brandon Burgers</a:t>
            </a:r>
            <a:r>
              <a:rPr lang="en-US" dirty="0"/>
              <a:t>, the correct search format on Yelp’s website requires you to input the full location as </a:t>
            </a:r>
            <a:r>
              <a:rPr lang="en-US" b="1" dirty="0"/>
              <a:t>"Brandon, FL, United States"</a:t>
            </a:r>
            <a:r>
              <a:rPr lang="en-US" dirty="0"/>
              <a:t>. This ensures that the search results are specific to </a:t>
            </a:r>
            <a:r>
              <a:rPr lang="en-US" b="1" dirty="0"/>
              <a:t>Brandon, Florida</a:t>
            </a:r>
            <a:r>
              <a:rPr lang="en-US" dirty="0"/>
              <a:t>, and will return restaurants related to that location.</a:t>
            </a:r>
          </a:p>
          <a:p>
            <a:endParaRPr lang="en-US" dirty="0"/>
          </a:p>
          <a:p>
            <a:endParaRPr lang="en-US" dirty="0"/>
          </a:p>
        </p:txBody>
      </p:sp>
      <p:sp>
        <p:nvSpPr>
          <p:cNvPr id="4" name="Slide Number Placeholder 3"/>
          <p:cNvSpPr>
            <a:spLocks noGrp="1"/>
          </p:cNvSpPr>
          <p:nvPr>
            <p:ph type="sldNum" sz="quarter" idx="5"/>
          </p:nvPr>
        </p:nvSpPr>
        <p:spPr/>
        <p:txBody>
          <a:bodyPr/>
          <a:lstStyle/>
          <a:p>
            <a:fld id="{1E3CF6A9-7BBE-4871-B3E7-FABB3D8299FB}" type="slidenum">
              <a:rPr lang="en-US" smtClean="0"/>
              <a:t>24</a:t>
            </a:fld>
            <a:endParaRPr lang="en-US"/>
          </a:p>
        </p:txBody>
      </p:sp>
    </p:spTree>
    <p:extLst>
      <p:ext uri="{BB962C8B-B14F-4D97-AF65-F5344CB8AC3E}">
        <p14:creationId xmlns:p14="http://schemas.microsoft.com/office/powerpoint/2010/main" val="6178320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there is one little challenge, also one funny fact that, when using Yelp's website as a regular user, you can search for restaurants or businesses by entering a keyword and location. For example, if you search for </a:t>
            </a:r>
            <a:r>
              <a:rPr lang="en-US" b="1"/>
              <a:t>"Brandon Burgers"</a:t>
            </a:r>
            <a:r>
              <a:rPr lang="en-US"/>
              <a:t> and specify the location as </a:t>
            </a:r>
            <a:r>
              <a:rPr lang="en-US" b="1"/>
              <a:t>"FL"</a:t>
            </a:r>
            <a:r>
              <a:rPr lang="en-US"/>
              <a:t>, the </a:t>
            </a:r>
            <a:r>
              <a:rPr lang="en-US" b="1"/>
              <a:t>first result</a:t>
            </a:r>
            <a:r>
              <a:rPr lang="en-US"/>
              <a:t> is </a:t>
            </a:r>
            <a:r>
              <a:rPr lang="en-US" b="1"/>
              <a:t>Kush Wynwood</a:t>
            </a:r>
            <a:r>
              <a:rPr lang="en-US"/>
              <a:t>, which is not related to "Brandon Burgers." This result is consistent with what is returned by the Yelp API.</a:t>
            </a:r>
            <a:endParaRPr lang="zh-CN" altLang="en-US"/>
          </a:p>
          <a:p>
            <a:r>
              <a:rPr lang="en-US"/>
              <a:t>However, if you want to get relevant results for </a:t>
            </a:r>
            <a:r>
              <a:rPr lang="en-US" b="1"/>
              <a:t>Brandon Burgers</a:t>
            </a:r>
            <a:r>
              <a:rPr lang="en-US"/>
              <a:t>, the correct search format on Yelp’s website requires you to input the full location as </a:t>
            </a:r>
            <a:r>
              <a:rPr lang="en-US" b="1"/>
              <a:t>"Brandon, FL, United States"</a:t>
            </a:r>
            <a:r>
              <a:rPr lang="en-US"/>
              <a:t>. This ensures that the search results are specific to </a:t>
            </a:r>
            <a:r>
              <a:rPr lang="en-US" b="1"/>
              <a:t>Brandon, Florida</a:t>
            </a:r>
            <a:r>
              <a:rPr lang="en-US"/>
              <a:t>, and will return restaurants related to that location.</a:t>
            </a:r>
          </a:p>
          <a:p>
            <a:endParaRPr lang="en-US"/>
          </a:p>
        </p:txBody>
      </p:sp>
      <p:sp>
        <p:nvSpPr>
          <p:cNvPr id="4" name="Slide Number Placeholder 3"/>
          <p:cNvSpPr>
            <a:spLocks noGrp="1"/>
          </p:cNvSpPr>
          <p:nvPr>
            <p:ph type="sldNum" sz="quarter" idx="5"/>
          </p:nvPr>
        </p:nvSpPr>
        <p:spPr/>
        <p:txBody>
          <a:bodyPr/>
          <a:lstStyle/>
          <a:p>
            <a:fld id="{1E3CF6A9-7BBE-4871-B3E7-FABB3D8299FB}" type="slidenum">
              <a:rPr lang="en-US" smtClean="0"/>
              <a:t>25</a:t>
            </a:fld>
            <a:endParaRPr lang="en-US"/>
          </a:p>
        </p:txBody>
      </p:sp>
    </p:spTree>
    <p:extLst>
      <p:ext uri="{BB962C8B-B14F-4D97-AF65-F5344CB8AC3E}">
        <p14:creationId xmlns:p14="http://schemas.microsoft.com/office/powerpoint/2010/main" val="1155722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Jorge</a:t>
            </a:r>
          </a:p>
        </p:txBody>
      </p:sp>
      <p:sp>
        <p:nvSpPr>
          <p:cNvPr id="4" name="Slide Number Placeholder 3"/>
          <p:cNvSpPr>
            <a:spLocks noGrp="1"/>
          </p:cNvSpPr>
          <p:nvPr>
            <p:ph type="sldNum" sz="quarter" idx="5"/>
          </p:nvPr>
        </p:nvSpPr>
        <p:spPr/>
        <p:txBody>
          <a:bodyPr/>
          <a:lstStyle/>
          <a:p>
            <a:fld id="{1E3CF6A9-7BBE-4871-B3E7-FABB3D8299FB}" type="slidenum">
              <a:rPr lang="en-US" smtClean="0"/>
              <a:t>26</a:t>
            </a:fld>
            <a:endParaRPr lang="en-US"/>
          </a:p>
        </p:txBody>
      </p:sp>
    </p:spTree>
    <p:extLst>
      <p:ext uri="{BB962C8B-B14F-4D97-AF65-F5344CB8AC3E}">
        <p14:creationId xmlns:p14="http://schemas.microsoft.com/office/powerpoint/2010/main" val="1575152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Jorge</a:t>
            </a:r>
          </a:p>
        </p:txBody>
      </p:sp>
      <p:sp>
        <p:nvSpPr>
          <p:cNvPr id="4" name="Slide Number Placeholder 3"/>
          <p:cNvSpPr>
            <a:spLocks noGrp="1"/>
          </p:cNvSpPr>
          <p:nvPr>
            <p:ph type="sldNum" sz="quarter" idx="5"/>
          </p:nvPr>
        </p:nvSpPr>
        <p:spPr/>
        <p:txBody>
          <a:bodyPr/>
          <a:lstStyle/>
          <a:p>
            <a:fld id="{1E3CF6A9-7BBE-4871-B3E7-FABB3D8299FB}" type="slidenum">
              <a:rPr lang="en-US" smtClean="0"/>
              <a:t>28</a:t>
            </a:fld>
            <a:endParaRPr lang="en-US"/>
          </a:p>
        </p:txBody>
      </p:sp>
    </p:spTree>
    <p:extLst>
      <p:ext uri="{BB962C8B-B14F-4D97-AF65-F5344CB8AC3E}">
        <p14:creationId xmlns:p14="http://schemas.microsoft.com/office/powerpoint/2010/main" val="1802153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Prevailing theories behind these hypotheses</a:t>
            </a:r>
          </a:p>
          <a:p>
            <a:r>
              <a:rPr lang="en-US" dirty="0"/>
              <a:t>We chose to look at these questions and hypotheses due to underlying assumptions about tourists and them wanting to experience the local flavors, but not really knowing where things are and what’s the best out there. We decided to keep fast food restaurants, catering to the younger children and people who need some familiarity or quick convenient food. Additionally, kept proximities to be within walking distance of their hotel or rental, again for convenience of the tourists. Also, restaurants closer to a hotel/rental will have more foot traffic, which can lead to more reviews and ratings given. We originally pulled the data for all 13 states that were available and had at least 3 cities, but narrowed the focus to Florida because of it touristy attractions and cities, like Tampa. In terms of the pricing of restaurants, due to the demographics of hotel users who are typically nonfamilies, smaller groups, and staying for a shorter period, we expect them to spend more and opt for fine dining options. </a:t>
            </a:r>
          </a:p>
        </p:txBody>
      </p:sp>
      <p:sp>
        <p:nvSpPr>
          <p:cNvPr id="4" name="Slide Number Placeholder 3"/>
          <p:cNvSpPr>
            <a:spLocks noGrp="1"/>
          </p:cNvSpPr>
          <p:nvPr>
            <p:ph type="sldNum" sz="quarter" idx="5"/>
          </p:nvPr>
        </p:nvSpPr>
        <p:spPr/>
        <p:txBody>
          <a:bodyPr/>
          <a:lstStyle/>
          <a:p>
            <a:fld id="{1E3CF6A9-7BBE-4871-B3E7-FABB3D8299FB}" type="slidenum">
              <a:rPr lang="en-US" smtClean="0"/>
              <a:t>7</a:t>
            </a:fld>
            <a:endParaRPr lang="en-US"/>
          </a:p>
        </p:txBody>
      </p:sp>
    </p:spTree>
    <p:extLst>
      <p:ext uri="{BB962C8B-B14F-4D97-AF65-F5344CB8AC3E}">
        <p14:creationId xmlns:p14="http://schemas.microsoft.com/office/powerpoint/2010/main" val="3136281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data is the yelp open source data and the secondary data includes the yelp developer </a:t>
            </a:r>
            <a:r>
              <a:rPr lang="en-US" dirty="0" err="1"/>
              <a:t>api</a:t>
            </a:r>
            <a:r>
              <a:rPr lang="en-US" dirty="0"/>
              <a:t> for prices, google hotels </a:t>
            </a:r>
            <a:r>
              <a:rPr lang="en-US" dirty="0" err="1"/>
              <a:t>api</a:t>
            </a:r>
            <a:r>
              <a:rPr lang="en-US" dirty="0"/>
              <a:t>, and google vacation rentals </a:t>
            </a:r>
            <a:r>
              <a:rPr lang="en-US" dirty="0" err="1"/>
              <a:t>api</a:t>
            </a:r>
            <a:endParaRPr lang="en-US" dirty="0"/>
          </a:p>
        </p:txBody>
      </p:sp>
      <p:sp>
        <p:nvSpPr>
          <p:cNvPr id="4" name="Slide Number Placeholder 3"/>
          <p:cNvSpPr>
            <a:spLocks noGrp="1"/>
          </p:cNvSpPr>
          <p:nvPr>
            <p:ph type="sldNum" sz="quarter" idx="5"/>
          </p:nvPr>
        </p:nvSpPr>
        <p:spPr/>
        <p:txBody>
          <a:bodyPr/>
          <a:lstStyle/>
          <a:p>
            <a:fld id="{1E3CF6A9-7BBE-4871-B3E7-FABB3D8299FB}" type="slidenum">
              <a:rPr lang="en-US" smtClean="0"/>
              <a:t>8</a:t>
            </a:fld>
            <a:endParaRPr lang="en-US"/>
          </a:p>
        </p:txBody>
      </p:sp>
    </p:spTree>
    <p:extLst>
      <p:ext uri="{BB962C8B-B14F-4D97-AF65-F5344CB8AC3E}">
        <p14:creationId xmlns:p14="http://schemas.microsoft.com/office/powerpoint/2010/main" val="253943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yelp data. From the open source we used the business table and category table to find the restaurants in FL. Then from the yelp developer </a:t>
            </a:r>
            <a:r>
              <a:rPr lang="en-US" dirty="0" err="1"/>
              <a:t>api</a:t>
            </a:r>
            <a:r>
              <a:rPr lang="en-US" dirty="0"/>
              <a:t>, we pulled the restaurant price categories.</a:t>
            </a:r>
          </a:p>
        </p:txBody>
      </p:sp>
      <p:sp>
        <p:nvSpPr>
          <p:cNvPr id="4" name="Slide Number Placeholder 3"/>
          <p:cNvSpPr>
            <a:spLocks noGrp="1"/>
          </p:cNvSpPr>
          <p:nvPr>
            <p:ph type="sldNum" sz="quarter" idx="5"/>
          </p:nvPr>
        </p:nvSpPr>
        <p:spPr/>
        <p:txBody>
          <a:bodyPr/>
          <a:lstStyle/>
          <a:p>
            <a:fld id="{1E3CF6A9-7BBE-4871-B3E7-FABB3D8299FB}" type="slidenum">
              <a:rPr lang="en-US" smtClean="0"/>
              <a:t>9</a:t>
            </a:fld>
            <a:endParaRPr lang="en-US"/>
          </a:p>
        </p:txBody>
      </p:sp>
    </p:spTree>
    <p:extLst>
      <p:ext uri="{BB962C8B-B14F-4D97-AF65-F5344CB8AC3E}">
        <p14:creationId xmlns:p14="http://schemas.microsoft.com/office/powerpoint/2010/main" val="338605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Hotels was an </a:t>
            </a:r>
            <a:r>
              <a:rPr lang="en-US" dirty="0" err="1"/>
              <a:t>api</a:t>
            </a:r>
            <a:r>
              <a:rPr lang="en-US" dirty="0"/>
              <a:t> scrub looping through the different cities for each state. We retrieved the name of the hotel, coordinates with latitude and longitude, the rating of the hotel, and the review count of the hotel. The pictures show the parameters we used to retrieve the data and the </a:t>
            </a:r>
            <a:r>
              <a:rPr lang="en-US" dirty="0" err="1"/>
              <a:t>json</a:t>
            </a:r>
            <a:r>
              <a:rPr lang="en-US" dirty="0"/>
              <a:t> lists we used to get the information we wanted.</a:t>
            </a:r>
          </a:p>
        </p:txBody>
      </p:sp>
      <p:sp>
        <p:nvSpPr>
          <p:cNvPr id="4" name="Slide Number Placeholder 3"/>
          <p:cNvSpPr>
            <a:spLocks noGrp="1"/>
          </p:cNvSpPr>
          <p:nvPr>
            <p:ph type="sldNum" sz="quarter" idx="5"/>
          </p:nvPr>
        </p:nvSpPr>
        <p:spPr/>
        <p:txBody>
          <a:bodyPr/>
          <a:lstStyle/>
          <a:p>
            <a:fld id="{1E3CF6A9-7BBE-4871-B3E7-FABB3D8299FB}" type="slidenum">
              <a:rPr lang="en-US" smtClean="0"/>
              <a:t>10</a:t>
            </a:fld>
            <a:endParaRPr lang="en-US"/>
          </a:p>
        </p:txBody>
      </p:sp>
    </p:spTree>
    <p:extLst>
      <p:ext uri="{BB962C8B-B14F-4D97-AF65-F5344CB8AC3E}">
        <p14:creationId xmlns:p14="http://schemas.microsoft.com/office/powerpoint/2010/main" val="3754056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Google Rentals was similar to the Hotels, as it was an </a:t>
            </a:r>
            <a:r>
              <a:rPr lang="en-US" dirty="0" err="1"/>
              <a:t>api</a:t>
            </a:r>
            <a:r>
              <a:rPr lang="en-US" dirty="0"/>
              <a:t> scrub looping through the different cities for each state. We retrieved the name of the rental, coordinates with latitude and longitude, the rating of the rental, and the review count of the rental. The pictures show the parameters we used to retrieve the data. Then the lists you saw for hotels was roughly the same thing we did for the rentals. </a:t>
            </a:r>
          </a:p>
        </p:txBody>
      </p:sp>
      <p:sp>
        <p:nvSpPr>
          <p:cNvPr id="4" name="Slide Number Placeholder 3"/>
          <p:cNvSpPr>
            <a:spLocks noGrp="1"/>
          </p:cNvSpPr>
          <p:nvPr>
            <p:ph type="sldNum" sz="quarter" idx="5"/>
          </p:nvPr>
        </p:nvSpPr>
        <p:spPr/>
        <p:txBody>
          <a:bodyPr/>
          <a:lstStyle/>
          <a:p>
            <a:fld id="{1E3CF6A9-7BBE-4871-B3E7-FABB3D8299FB}" type="slidenum">
              <a:rPr lang="en-US" smtClean="0"/>
              <a:t>11</a:t>
            </a:fld>
            <a:endParaRPr lang="en-US"/>
          </a:p>
        </p:txBody>
      </p:sp>
    </p:spTree>
    <p:extLst>
      <p:ext uri="{BB962C8B-B14F-4D97-AF65-F5344CB8AC3E}">
        <p14:creationId xmlns:p14="http://schemas.microsoft.com/office/powerpoint/2010/main" val="2111846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Yuechen</a:t>
            </a:r>
            <a:r>
              <a:rPr lang="en-US"/>
              <a:t> </a:t>
            </a:r>
            <a:r>
              <a:rPr lang="en-US" err="1"/>
              <a:t>kefan</a:t>
            </a:r>
            <a:endParaRPr lang="en-US"/>
          </a:p>
        </p:txBody>
      </p:sp>
      <p:sp>
        <p:nvSpPr>
          <p:cNvPr id="4" name="Slide Number Placeholder 3"/>
          <p:cNvSpPr>
            <a:spLocks noGrp="1"/>
          </p:cNvSpPr>
          <p:nvPr>
            <p:ph type="sldNum" sz="quarter" idx="5"/>
          </p:nvPr>
        </p:nvSpPr>
        <p:spPr/>
        <p:txBody>
          <a:bodyPr/>
          <a:lstStyle/>
          <a:p>
            <a:fld id="{1E3CF6A9-7BBE-4871-B3E7-FABB3D8299FB}" type="slidenum">
              <a:rPr lang="en-US" smtClean="0"/>
              <a:t>12</a:t>
            </a:fld>
            <a:endParaRPr lang="en-US"/>
          </a:p>
        </p:txBody>
      </p:sp>
    </p:spTree>
    <p:extLst>
      <p:ext uri="{BB962C8B-B14F-4D97-AF65-F5344CB8AC3E}">
        <p14:creationId xmlns:p14="http://schemas.microsoft.com/office/powerpoint/2010/main" val="502565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data was extracted for the </a:t>
            </a:r>
            <a:r>
              <a:rPr lang="en-US" dirty="0" err="1"/>
              <a:t>apis</a:t>
            </a:r>
            <a:r>
              <a:rPr lang="en-US" dirty="0"/>
              <a:t>, we combined the data into one main spreadsheet for each </a:t>
            </a:r>
            <a:r>
              <a:rPr lang="en-US" dirty="0" err="1"/>
              <a:t>api</a:t>
            </a:r>
            <a:r>
              <a:rPr lang="en-US" dirty="0"/>
              <a:t>, the hotels, rentals, and prices. Then in Excel, we pulled the latitude and longitude out, and switched to python to use a geolocator to find the addresses which included the </a:t>
            </a:r>
            <a:r>
              <a:rPr lang="en-US" dirty="0" err="1"/>
              <a:t>zipcodes</a:t>
            </a:r>
            <a:r>
              <a:rPr lang="en-US" dirty="0"/>
              <a:t> we would be using for the proximity analysis. Then we retrieved the yelp restaurant data using a left join of business table and category table with an addition subquery to retrieve restaurants in FL using </a:t>
            </a:r>
            <a:r>
              <a:rPr lang="en-US" dirty="0" err="1"/>
              <a:t>sql</a:t>
            </a:r>
            <a:r>
              <a:rPr lang="en-US" dirty="0"/>
              <a:t>. After that, we uploaded the yelp restaurant data to python for advanced cleaning, where we sorted and aggregated cities so we would only have one spelling version of each city because there was a lot of variation in how a city was spelled. Additionally, all the data was cleaned where we dropped nulls and any duplicates. </a:t>
            </a:r>
          </a:p>
        </p:txBody>
      </p:sp>
      <p:sp>
        <p:nvSpPr>
          <p:cNvPr id="4" name="Slide Number Placeholder 3"/>
          <p:cNvSpPr>
            <a:spLocks noGrp="1"/>
          </p:cNvSpPr>
          <p:nvPr>
            <p:ph type="sldNum" sz="quarter" idx="5"/>
          </p:nvPr>
        </p:nvSpPr>
        <p:spPr/>
        <p:txBody>
          <a:bodyPr/>
          <a:lstStyle/>
          <a:p>
            <a:fld id="{1E3CF6A9-7BBE-4871-B3E7-FABB3D8299FB}" type="slidenum">
              <a:rPr lang="en-US" smtClean="0"/>
              <a:t>13</a:t>
            </a:fld>
            <a:endParaRPr lang="en-US"/>
          </a:p>
        </p:txBody>
      </p:sp>
    </p:spTree>
    <p:extLst>
      <p:ext uri="{BB962C8B-B14F-4D97-AF65-F5344CB8AC3E}">
        <p14:creationId xmlns:p14="http://schemas.microsoft.com/office/powerpoint/2010/main" val="2053755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43F47-CA7E-CD85-15FD-F807096EF0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DCF9DF-C43D-5732-C9CD-3A5C53E2F4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F0FF42-655B-3DD3-0AB3-23DB41415C82}"/>
              </a:ext>
            </a:extLst>
          </p:cNvPr>
          <p:cNvSpPr>
            <a:spLocks noGrp="1"/>
          </p:cNvSpPr>
          <p:nvPr>
            <p:ph type="dt" sz="half" idx="10"/>
          </p:nvPr>
        </p:nvSpPr>
        <p:spPr/>
        <p:txBody>
          <a:bodyPr/>
          <a:lstStyle/>
          <a:p>
            <a:fld id="{96C282E7-53B2-428F-ABD4-E98F855DB811}" type="datetimeFigureOut">
              <a:rPr lang="en-US" smtClean="0"/>
              <a:t>5/18/25</a:t>
            </a:fld>
            <a:endParaRPr lang="en-US"/>
          </a:p>
        </p:txBody>
      </p:sp>
      <p:sp>
        <p:nvSpPr>
          <p:cNvPr id="5" name="Footer Placeholder 4">
            <a:extLst>
              <a:ext uri="{FF2B5EF4-FFF2-40B4-BE49-F238E27FC236}">
                <a16:creationId xmlns:a16="http://schemas.microsoft.com/office/drawing/2014/main" id="{FCC69FF1-3EDD-0DF6-3646-B4F6E5E49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60C29-2CF4-784F-0864-4FE1C5A92777}"/>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123871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72888-5DAE-2F28-EFE8-D0D15722F3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86E058-168B-F01D-056C-F44189FDDA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FB053-E6A7-FF47-00B0-5D94DE121895}"/>
              </a:ext>
            </a:extLst>
          </p:cNvPr>
          <p:cNvSpPr>
            <a:spLocks noGrp="1"/>
          </p:cNvSpPr>
          <p:nvPr>
            <p:ph type="dt" sz="half" idx="10"/>
          </p:nvPr>
        </p:nvSpPr>
        <p:spPr/>
        <p:txBody>
          <a:bodyPr/>
          <a:lstStyle/>
          <a:p>
            <a:fld id="{96C282E7-53B2-428F-ABD4-E98F855DB811}" type="datetimeFigureOut">
              <a:rPr lang="en-US" smtClean="0"/>
              <a:t>5/18/25</a:t>
            </a:fld>
            <a:endParaRPr lang="en-US"/>
          </a:p>
        </p:txBody>
      </p:sp>
      <p:sp>
        <p:nvSpPr>
          <p:cNvPr id="5" name="Footer Placeholder 4">
            <a:extLst>
              <a:ext uri="{FF2B5EF4-FFF2-40B4-BE49-F238E27FC236}">
                <a16:creationId xmlns:a16="http://schemas.microsoft.com/office/drawing/2014/main" id="{5560DDA5-5DDC-77CF-4433-18B88BD14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96827-9210-6990-4EB8-9B0D6B9D665E}"/>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734695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55F56E-D261-0E2E-8AC2-855AA062A1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3CCB3AC-8FCC-AB0C-1BF7-C7FD5E23CB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432B9-5B4C-1DFF-CF18-00EC36BC96E4}"/>
              </a:ext>
            </a:extLst>
          </p:cNvPr>
          <p:cNvSpPr>
            <a:spLocks noGrp="1"/>
          </p:cNvSpPr>
          <p:nvPr>
            <p:ph type="dt" sz="half" idx="10"/>
          </p:nvPr>
        </p:nvSpPr>
        <p:spPr/>
        <p:txBody>
          <a:bodyPr/>
          <a:lstStyle/>
          <a:p>
            <a:fld id="{96C282E7-53B2-428F-ABD4-E98F855DB811}" type="datetimeFigureOut">
              <a:rPr lang="en-US" smtClean="0"/>
              <a:t>5/18/25</a:t>
            </a:fld>
            <a:endParaRPr lang="en-US"/>
          </a:p>
        </p:txBody>
      </p:sp>
      <p:sp>
        <p:nvSpPr>
          <p:cNvPr id="5" name="Footer Placeholder 4">
            <a:extLst>
              <a:ext uri="{FF2B5EF4-FFF2-40B4-BE49-F238E27FC236}">
                <a16:creationId xmlns:a16="http://schemas.microsoft.com/office/drawing/2014/main" id="{1FC59CFF-DFED-7818-8577-E5116C164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013B37-DC18-8381-3A99-3B9D789F55BF}"/>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1542735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7D93-DF05-0193-2BCD-CE11025EC6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48D6D1-CDC4-9468-DA76-B0068B1606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699C6F-5CFC-6B01-258E-6DF026FC99D6}"/>
              </a:ext>
            </a:extLst>
          </p:cNvPr>
          <p:cNvSpPr>
            <a:spLocks noGrp="1"/>
          </p:cNvSpPr>
          <p:nvPr>
            <p:ph type="dt" sz="half" idx="10"/>
          </p:nvPr>
        </p:nvSpPr>
        <p:spPr/>
        <p:txBody>
          <a:bodyPr/>
          <a:lstStyle/>
          <a:p>
            <a:fld id="{96C282E7-53B2-428F-ABD4-E98F855DB811}" type="datetimeFigureOut">
              <a:rPr lang="en-US" smtClean="0"/>
              <a:t>5/18/25</a:t>
            </a:fld>
            <a:endParaRPr lang="en-US"/>
          </a:p>
        </p:txBody>
      </p:sp>
      <p:sp>
        <p:nvSpPr>
          <p:cNvPr id="5" name="Footer Placeholder 4">
            <a:extLst>
              <a:ext uri="{FF2B5EF4-FFF2-40B4-BE49-F238E27FC236}">
                <a16:creationId xmlns:a16="http://schemas.microsoft.com/office/drawing/2014/main" id="{CD921E31-536B-9BA1-5BFB-241934A44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9196C-FF69-724C-5DE3-B18848353B2E}"/>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337228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021E1-7B5E-E477-C44A-0FFEC97027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25D8925-D66D-2EE4-0580-FFDE7E7291A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29D76D-8506-69A7-F503-B8BA0575920A}"/>
              </a:ext>
            </a:extLst>
          </p:cNvPr>
          <p:cNvSpPr>
            <a:spLocks noGrp="1"/>
          </p:cNvSpPr>
          <p:nvPr>
            <p:ph type="dt" sz="half" idx="10"/>
          </p:nvPr>
        </p:nvSpPr>
        <p:spPr/>
        <p:txBody>
          <a:bodyPr/>
          <a:lstStyle/>
          <a:p>
            <a:fld id="{96C282E7-53B2-428F-ABD4-E98F855DB811}" type="datetimeFigureOut">
              <a:rPr lang="en-US" smtClean="0"/>
              <a:t>5/18/25</a:t>
            </a:fld>
            <a:endParaRPr lang="en-US"/>
          </a:p>
        </p:txBody>
      </p:sp>
      <p:sp>
        <p:nvSpPr>
          <p:cNvPr id="5" name="Footer Placeholder 4">
            <a:extLst>
              <a:ext uri="{FF2B5EF4-FFF2-40B4-BE49-F238E27FC236}">
                <a16:creationId xmlns:a16="http://schemas.microsoft.com/office/drawing/2014/main" id="{3E2A3CAC-9347-DD18-06F1-DFD26B7C5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294C6C-4624-0CF1-2B14-38E40B76E5BD}"/>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361200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EF34-1F7F-82E1-F01D-DE3B9947F6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A4707F-CA48-1DE5-5C38-FF42D0FE53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AC89D2-BBB0-D4BA-CA34-98EF53BBA6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9661BA-CFBA-6375-183E-62114C1F0F51}"/>
              </a:ext>
            </a:extLst>
          </p:cNvPr>
          <p:cNvSpPr>
            <a:spLocks noGrp="1"/>
          </p:cNvSpPr>
          <p:nvPr>
            <p:ph type="dt" sz="half" idx="10"/>
          </p:nvPr>
        </p:nvSpPr>
        <p:spPr/>
        <p:txBody>
          <a:bodyPr/>
          <a:lstStyle/>
          <a:p>
            <a:fld id="{96C282E7-53B2-428F-ABD4-E98F855DB811}" type="datetimeFigureOut">
              <a:rPr lang="en-US" smtClean="0"/>
              <a:t>5/18/25</a:t>
            </a:fld>
            <a:endParaRPr lang="en-US"/>
          </a:p>
        </p:txBody>
      </p:sp>
      <p:sp>
        <p:nvSpPr>
          <p:cNvPr id="6" name="Footer Placeholder 5">
            <a:extLst>
              <a:ext uri="{FF2B5EF4-FFF2-40B4-BE49-F238E27FC236}">
                <a16:creationId xmlns:a16="http://schemas.microsoft.com/office/drawing/2014/main" id="{F37BF9C1-07F9-9641-1250-D81C5B324C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2C0378-C000-E2C3-3F05-5F95222E3A72}"/>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3524295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BB671-9538-A330-8EF4-7A6F55054F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20F78B-5ABC-2051-DE95-1A8F07E254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B48474-9BE1-4110-54E2-8A137AADD2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B8F7883-07B5-7C03-246B-278C2DD0B0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7674EF-8D78-F0BB-9315-D7E96A27BA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BC0F39-076D-BD59-5449-7C4FF65DC205}"/>
              </a:ext>
            </a:extLst>
          </p:cNvPr>
          <p:cNvSpPr>
            <a:spLocks noGrp="1"/>
          </p:cNvSpPr>
          <p:nvPr>
            <p:ph type="dt" sz="half" idx="10"/>
          </p:nvPr>
        </p:nvSpPr>
        <p:spPr/>
        <p:txBody>
          <a:bodyPr/>
          <a:lstStyle/>
          <a:p>
            <a:fld id="{96C282E7-53B2-428F-ABD4-E98F855DB811}" type="datetimeFigureOut">
              <a:rPr lang="en-US" smtClean="0"/>
              <a:t>5/18/25</a:t>
            </a:fld>
            <a:endParaRPr lang="en-US"/>
          </a:p>
        </p:txBody>
      </p:sp>
      <p:sp>
        <p:nvSpPr>
          <p:cNvPr id="8" name="Footer Placeholder 7">
            <a:extLst>
              <a:ext uri="{FF2B5EF4-FFF2-40B4-BE49-F238E27FC236}">
                <a16:creationId xmlns:a16="http://schemas.microsoft.com/office/drawing/2014/main" id="{E8E3A934-1095-01EF-2889-E2A4BEA932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457881-6A7F-AF06-4126-BC1DFF43CB19}"/>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3096169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B45-4AEE-6D6C-2382-CF3E693B89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67A1A0-9BF9-F4D7-827C-02C39CB65D0B}"/>
              </a:ext>
            </a:extLst>
          </p:cNvPr>
          <p:cNvSpPr>
            <a:spLocks noGrp="1"/>
          </p:cNvSpPr>
          <p:nvPr>
            <p:ph type="dt" sz="half" idx="10"/>
          </p:nvPr>
        </p:nvSpPr>
        <p:spPr/>
        <p:txBody>
          <a:bodyPr/>
          <a:lstStyle/>
          <a:p>
            <a:fld id="{96C282E7-53B2-428F-ABD4-E98F855DB811}" type="datetimeFigureOut">
              <a:rPr lang="en-US" smtClean="0"/>
              <a:t>5/18/25</a:t>
            </a:fld>
            <a:endParaRPr lang="en-US"/>
          </a:p>
        </p:txBody>
      </p:sp>
      <p:sp>
        <p:nvSpPr>
          <p:cNvPr id="4" name="Footer Placeholder 3">
            <a:extLst>
              <a:ext uri="{FF2B5EF4-FFF2-40B4-BE49-F238E27FC236}">
                <a16:creationId xmlns:a16="http://schemas.microsoft.com/office/drawing/2014/main" id="{FD2D3C95-D2A9-2CF7-1901-72CEADA1E6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D0E0FE-DDA7-2EBF-2378-97DF395EF565}"/>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132124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E5F649-61A0-52C9-BF16-D52401472674}"/>
              </a:ext>
            </a:extLst>
          </p:cNvPr>
          <p:cNvSpPr>
            <a:spLocks noGrp="1"/>
          </p:cNvSpPr>
          <p:nvPr>
            <p:ph type="dt" sz="half" idx="10"/>
          </p:nvPr>
        </p:nvSpPr>
        <p:spPr/>
        <p:txBody>
          <a:bodyPr/>
          <a:lstStyle/>
          <a:p>
            <a:fld id="{96C282E7-53B2-428F-ABD4-E98F855DB811}" type="datetimeFigureOut">
              <a:rPr lang="en-US" smtClean="0"/>
              <a:t>5/18/25</a:t>
            </a:fld>
            <a:endParaRPr lang="en-US"/>
          </a:p>
        </p:txBody>
      </p:sp>
      <p:sp>
        <p:nvSpPr>
          <p:cNvPr id="3" name="Footer Placeholder 2">
            <a:extLst>
              <a:ext uri="{FF2B5EF4-FFF2-40B4-BE49-F238E27FC236}">
                <a16:creationId xmlns:a16="http://schemas.microsoft.com/office/drawing/2014/main" id="{17ACF771-3ADA-1D39-2BE1-0322BCEB1D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472CD7-8524-4793-3C13-4FCB6F1F7DDE}"/>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2694501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325DB-825C-54ED-7ED3-DCF9550CB1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2915F1-7403-99BA-5911-90A66F2F36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FA337D-C655-DD48-D398-954D379F54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6E907-C693-A2E9-913A-CC6741CCAE50}"/>
              </a:ext>
            </a:extLst>
          </p:cNvPr>
          <p:cNvSpPr>
            <a:spLocks noGrp="1"/>
          </p:cNvSpPr>
          <p:nvPr>
            <p:ph type="dt" sz="half" idx="10"/>
          </p:nvPr>
        </p:nvSpPr>
        <p:spPr/>
        <p:txBody>
          <a:bodyPr/>
          <a:lstStyle/>
          <a:p>
            <a:fld id="{96C282E7-53B2-428F-ABD4-E98F855DB811}" type="datetimeFigureOut">
              <a:rPr lang="en-US" smtClean="0"/>
              <a:t>5/18/25</a:t>
            </a:fld>
            <a:endParaRPr lang="en-US"/>
          </a:p>
        </p:txBody>
      </p:sp>
      <p:sp>
        <p:nvSpPr>
          <p:cNvPr id="6" name="Footer Placeholder 5">
            <a:extLst>
              <a:ext uri="{FF2B5EF4-FFF2-40B4-BE49-F238E27FC236}">
                <a16:creationId xmlns:a16="http://schemas.microsoft.com/office/drawing/2014/main" id="{B57DA1F4-E111-8DBF-6697-11E3A2C1CE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338AEF-5161-7363-EBE9-E8D026E08A0B}"/>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311751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66E5-B0F1-80DD-4F1F-A9CD591457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DC4AD-CC0E-B4D6-09F5-2CB59A0C37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741E96-9E7D-59A8-0CD2-D44ECE97DD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5E5E-96B8-326D-8B42-1784C39A2742}"/>
              </a:ext>
            </a:extLst>
          </p:cNvPr>
          <p:cNvSpPr>
            <a:spLocks noGrp="1"/>
          </p:cNvSpPr>
          <p:nvPr>
            <p:ph type="dt" sz="half" idx="10"/>
          </p:nvPr>
        </p:nvSpPr>
        <p:spPr/>
        <p:txBody>
          <a:bodyPr/>
          <a:lstStyle/>
          <a:p>
            <a:fld id="{96C282E7-53B2-428F-ABD4-E98F855DB811}" type="datetimeFigureOut">
              <a:rPr lang="en-US" smtClean="0"/>
              <a:t>5/18/25</a:t>
            </a:fld>
            <a:endParaRPr lang="en-US"/>
          </a:p>
        </p:txBody>
      </p:sp>
      <p:sp>
        <p:nvSpPr>
          <p:cNvPr id="6" name="Footer Placeholder 5">
            <a:extLst>
              <a:ext uri="{FF2B5EF4-FFF2-40B4-BE49-F238E27FC236}">
                <a16:creationId xmlns:a16="http://schemas.microsoft.com/office/drawing/2014/main" id="{149D36B8-3ED0-9056-84E6-640314A6D5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F75137-2DF0-0C79-0880-843A645516A3}"/>
              </a:ext>
            </a:extLst>
          </p:cNvPr>
          <p:cNvSpPr>
            <a:spLocks noGrp="1"/>
          </p:cNvSpPr>
          <p:nvPr>
            <p:ph type="sldNum" sz="quarter" idx="12"/>
          </p:nvPr>
        </p:nvSpPr>
        <p:spPr/>
        <p:txBody>
          <a:bodyPr/>
          <a:lstStyle/>
          <a:p>
            <a:fld id="{24ACEBE8-4C35-4272-8443-3F9119136AB5}" type="slidenum">
              <a:rPr lang="en-US" smtClean="0"/>
              <a:t>‹#›</a:t>
            </a:fld>
            <a:endParaRPr lang="en-US"/>
          </a:p>
        </p:txBody>
      </p:sp>
    </p:spTree>
    <p:extLst>
      <p:ext uri="{BB962C8B-B14F-4D97-AF65-F5344CB8AC3E}">
        <p14:creationId xmlns:p14="http://schemas.microsoft.com/office/powerpoint/2010/main" val="323459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B8CA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AE1A66-ABB2-E3F5-C25A-2C84C96474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94B6F3-1830-0D6E-1FD9-A66A93FBE3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07038B-E010-71A7-2697-2028EBC95D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C282E7-53B2-428F-ABD4-E98F855DB811}" type="datetimeFigureOut">
              <a:rPr lang="en-US" smtClean="0"/>
              <a:t>5/18/25</a:t>
            </a:fld>
            <a:endParaRPr lang="en-US"/>
          </a:p>
        </p:txBody>
      </p:sp>
      <p:sp>
        <p:nvSpPr>
          <p:cNvPr id="5" name="Footer Placeholder 4">
            <a:extLst>
              <a:ext uri="{FF2B5EF4-FFF2-40B4-BE49-F238E27FC236}">
                <a16:creationId xmlns:a16="http://schemas.microsoft.com/office/drawing/2014/main" id="{2D2C88B9-CB8D-885B-AE99-7DDB269A65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EF4D7B8-6013-C4C9-02FB-F590CF3744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4ACEBE8-4C35-4272-8443-3F9119136AB5}" type="slidenum">
              <a:rPr lang="en-US" smtClean="0"/>
              <a:t>‹#›</a:t>
            </a:fld>
            <a:endParaRPr lang="en-US"/>
          </a:p>
        </p:txBody>
      </p:sp>
    </p:spTree>
    <p:extLst>
      <p:ext uri="{BB962C8B-B14F-4D97-AF65-F5344CB8AC3E}">
        <p14:creationId xmlns:p14="http://schemas.microsoft.com/office/powerpoint/2010/main" val="1034337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jpeg"/></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jpe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8.jpeg"/><Relationship Id="rId7"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17.png"/><Relationship Id="rId9" Type="http://schemas.openxmlformats.org/officeDocument/2006/relationships/image" Target="../media/image43.svg"/></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sv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2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06FD-EF2D-AF77-15EF-A1D15D15FF47}"/>
              </a:ext>
            </a:extLst>
          </p:cNvPr>
          <p:cNvSpPr>
            <a:spLocks noGrp="1"/>
          </p:cNvSpPr>
          <p:nvPr>
            <p:ph type="ctrTitle"/>
          </p:nvPr>
        </p:nvSpPr>
        <p:spPr>
          <a:xfrm>
            <a:off x="1524000" y="753978"/>
            <a:ext cx="9144000" cy="3978441"/>
          </a:xfrm>
        </p:spPr>
        <p:txBody>
          <a:bodyPr>
            <a:normAutofit/>
          </a:bodyPr>
          <a:lstStyle/>
          <a:p>
            <a:r>
              <a:rPr lang="en-US" sz="8000"/>
              <a:t>Lodging Proximity and Yelp Restaurants Reviews</a:t>
            </a:r>
          </a:p>
        </p:txBody>
      </p:sp>
    </p:spTree>
    <p:extLst>
      <p:ext uri="{BB962C8B-B14F-4D97-AF65-F5344CB8AC3E}">
        <p14:creationId xmlns:p14="http://schemas.microsoft.com/office/powerpoint/2010/main" val="3151008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1F5EF-760D-DD4C-C855-EB3D015D31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55BB05-CE22-CBB5-4088-AD23014C2056}"/>
              </a:ext>
            </a:extLst>
          </p:cNvPr>
          <p:cNvSpPr>
            <a:spLocks noGrp="1"/>
          </p:cNvSpPr>
          <p:nvPr>
            <p:ph type="title"/>
          </p:nvPr>
        </p:nvSpPr>
        <p:spPr/>
        <p:txBody>
          <a:bodyPr anchor="t">
            <a:normAutofit/>
          </a:bodyPr>
          <a:lstStyle/>
          <a:p>
            <a:r>
              <a:rPr lang="en-US" sz="6600" b="1"/>
              <a:t>Google Hotels Data</a:t>
            </a:r>
          </a:p>
        </p:txBody>
      </p:sp>
      <p:sp>
        <p:nvSpPr>
          <p:cNvPr id="5" name="Text Placeholder 4">
            <a:extLst>
              <a:ext uri="{FF2B5EF4-FFF2-40B4-BE49-F238E27FC236}">
                <a16:creationId xmlns:a16="http://schemas.microsoft.com/office/drawing/2014/main" id="{366C866B-BE0F-0736-E8F6-0C6B647A917D}"/>
              </a:ext>
            </a:extLst>
          </p:cNvPr>
          <p:cNvSpPr>
            <a:spLocks noGrp="1"/>
          </p:cNvSpPr>
          <p:nvPr>
            <p:ph type="body" idx="1"/>
          </p:nvPr>
        </p:nvSpPr>
        <p:spPr>
          <a:xfrm>
            <a:off x="753358" y="1024128"/>
            <a:ext cx="4823075" cy="823912"/>
          </a:xfrm>
        </p:spPr>
        <p:txBody>
          <a:bodyPr>
            <a:normAutofit/>
          </a:bodyPr>
          <a:lstStyle/>
          <a:p>
            <a:r>
              <a:rPr lang="en-US"/>
              <a:t>API Scrub</a:t>
            </a:r>
          </a:p>
        </p:txBody>
      </p:sp>
      <p:sp>
        <p:nvSpPr>
          <p:cNvPr id="13" name="Text Placeholder 4">
            <a:extLst>
              <a:ext uri="{FF2B5EF4-FFF2-40B4-BE49-F238E27FC236}">
                <a16:creationId xmlns:a16="http://schemas.microsoft.com/office/drawing/2014/main" id="{7102D1B9-801D-98E2-8332-A63286CD0E3C}"/>
              </a:ext>
            </a:extLst>
          </p:cNvPr>
          <p:cNvSpPr txBox="1">
            <a:spLocks/>
          </p:cNvSpPr>
          <p:nvPr/>
        </p:nvSpPr>
        <p:spPr>
          <a:xfrm>
            <a:off x="1162050" y="1800757"/>
            <a:ext cx="4823075" cy="2161956"/>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u="sng"/>
              <a:t>Parameters:</a:t>
            </a:r>
          </a:p>
          <a:p>
            <a:pPr marL="800100" lvl="1" indent="-342900">
              <a:buFont typeface="Arial" panose="020B0604020202020204" pitchFamily="34" charset="0"/>
              <a:buChar char="•"/>
            </a:pPr>
            <a:r>
              <a:rPr lang="en-US" sz="2400" b="0"/>
              <a:t>Google Hotels</a:t>
            </a:r>
          </a:p>
          <a:p>
            <a:pPr marL="800100" lvl="1" indent="-342900">
              <a:buFont typeface="Arial" panose="020B0604020202020204" pitchFamily="34" charset="0"/>
              <a:buChar char="•"/>
            </a:pPr>
            <a:r>
              <a:rPr lang="en-US" sz="2400" b="0"/>
              <a:t>Looped through different cities for each state</a:t>
            </a:r>
          </a:p>
          <a:p>
            <a:pPr marL="342900" indent="-342900">
              <a:buFont typeface="Arial" panose="020B0604020202020204" pitchFamily="34" charset="0"/>
              <a:buChar char="•"/>
            </a:pPr>
            <a:endParaRPr lang="en-US" sz="2400" b="0"/>
          </a:p>
        </p:txBody>
      </p:sp>
      <p:sp>
        <p:nvSpPr>
          <p:cNvPr id="10" name="TextBox 9">
            <a:extLst>
              <a:ext uri="{FF2B5EF4-FFF2-40B4-BE49-F238E27FC236}">
                <a16:creationId xmlns:a16="http://schemas.microsoft.com/office/drawing/2014/main" id="{2230DC2B-30AF-7C60-B4CA-3ACA89E96F13}"/>
              </a:ext>
            </a:extLst>
          </p:cNvPr>
          <p:cNvSpPr txBox="1"/>
          <p:nvPr/>
        </p:nvSpPr>
        <p:spPr>
          <a:xfrm>
            <a:off x="1162050" y="3377768"/>
            <a:ext cx="5342642" cy="3477875"/>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n-US" sz="2400" b="0" u="sng"/>
              <a:t>Retrieved:</a:t>
            </a:r>
          </a:p>
          <a:p>
            <a:pPr marL="800100" lvl="1" indent="-342900">
              <a:buFont typeface="Arial" panose="020B0604020202020204" pitchFamily="34" charset="0"/>
              <a:buChar char="•"/>
            </a:pPr>
            <a:r>
              <a:rPr lang="en-US" sz="2400" b="0"/>
              <a:t>Name </a:t>
            </a:r>
          </a:p>
          <a:p>
            <a:pPr marL="800100" lvl="1" indent="-342900">
              <a:buFont typeface="Arial" panose="020B0604020202020204" pitchFamily="34" charset="0"/>
              <a:buChar char="•"/>
            </a:pPr>
            <a:r>
              <a:rPr lang="en-US" sz="2400" b="0"/>
              <a:t>Description</a:t>
            </a:r>
          </a:p>
          <a:p>
            <a:pPr marL="800100" lvl="1" indent="-342900">
              <a:buFont typeface="Arial" panose="020B0604020202020204" pitchFamily="34" charset="0"/>
              <a:buChar char="•"/>
            </a:pPr>
            <a:r>
              <a:rPr lang="en-US" sz="2400" b="0"/>
              <a:t>Coordinates</a:t>
            </a:r>
          </a:p>
          <a:p>
            <a:pPr marL="800100" lvl="1" indent="-342900">
              <a:buFont typeface="Arial" panose="020B0604020202020204" pitchFamily="34" charset="0"/>
              <a:buChar char="•"/>
            </a:pPr>
            <a:r>
              <a:rPr lang="en-US" sz="2400" b="0"/>
              <a:t>Hotel Class</a:t>
            </a:r>
          </a:p>
          <a:p>
            <a:pPr marL="800100" lvl="1" indent="-342900">
              <a:buFont typeface="Arial" panose="020B0604020202020204" pitchFamily="34" charset="0"/>
              <a:buChar char="•"/>
            </a:pPr>
            <a:r>
              <a:rPr lang="en-US" sz="2400" b="0"/>
              <a:t>Link</a:t>
            </a:r>
          </a:p>
          <a:p>
            <a:pPr marL="800100" lvl="1" indent="-342900">
              <a:buFont typeface="Arial" panose="020B0604020202020204" pitchFamily="34" charset="0"/>
              <a:buChar char="•"/>
            </a:pPr>
            <a:r>
              <a:rPr lang="en-US" sz="2400" b="0"/>
              <a:t>Ratings</a:t>
            </a:r>
          </a:p>
          <a:p>
            <a:pPr marL="800100" lvl="1" indent="-342900">
              <a:buFont typeface="Arial" panose="020B0604020202020204" pitchFamily="34" charset="0"/>
              <a:buChar char="•"/>
            </a:pPr>
            <a:r>
              <a:rPr lang="en-US" sz="2400" b="0"/>
              <a:t>Reviews</a:t>
            </a:r>
          </a:p>
          <a:p>
            <a:pPr marL="800100" lvl="1" indent="-342900">
              <a:buFont typeface="Arial" panose="020B0604020202020204" pitchFamily="34" charset="0"/>
              <a:buChar char="•"/>
            </a:pPr>
            <a:r>
              <a:rPr lang="en-US" sz="2400" b="0"/>
              <a:t>Reviews Breakdown </a:t>
            </a:r>
            <a:endParaRPr lang="en-US" sz="2400"/>
          </a:p>
        </p:txBody>
      </p:sp>
      <p:pic>
        <p:nvPicPr>
          <p:cNvPr id="4" name="Picture 3" descr="Free Hotel SVG, PNG Icon, Symbol. Download Image.">
            <a:extLst>
              <a:ext uri="{FF2B5EF4-FFF2-40B4-BE49-F238E27FC236}">
                <a16:creationId xmlns:a16="http://schemas.microsoft.com/office/drawing/2014/main" id="{FD5277CD-5257-FF31-4507-CCA7335F72E7}"/>
              </a:ext>
            </a:extLst>
          </p:cNvPr>
          <p:cNvPicPr>
            <a:picLocks noChangeAspect="1"/>
          </p:cNvPicPr>
          <p:nvPr/>
        </p:nvPicPr>
        <p:blipFill>
          <a:blip r:embed="rId3"/>
          <a:stretch>
            <a:fillRect/>
          </a:stretch>
        </p:blipFill>
        <p:spPr>
          <a:xfrm>
            <a:off x="190500" y="5478236"/>
            <a:ext cx="1295400" cy="1257300"/>
          </a:xfrm>
          <a:prstGeom prst="rect">
            <a:avLst/>
          </a:prstGeom>
        </p:spPr>
      </p:pic>
      <p:pic>
        <p:nvPicPr>
          <p:cNvPr id="14" name="Picture 13">
            <a:extLst>
              <a:ext uri="{FF2B5EF4-FFF2-40B4-BE49-F238E27FC236}">
                <a16:creationId xmlns:a16="http://schemas.microsoft.com/office/drawing/2014/main" id="{DC9372D2-6BED-41F9-3E59-AE532E847FD2}"/>
              </a:ext>
            </a:extLst>
          </p:cNvPr>
          <p:cNvPicPr>
            <a:picLocks noChangeAspect="1"/>
          </p:cNvPicPr>
          <p:nvPr/>
        </p:nvPicPr>
        <p:blipFill>
          <a:blip r:embed="rId4"/>
          <a:stretch>
            <a:fillRect/>
          </a:stretch>
        </p:blipFill>
        <p:spPr>
          <a:xfrm>
            <a:off x="5601485" y="2949848"/>
            <a:ext cx="5753903" cy="3905795"/>
          </a:xfrm>
          <a:prstGeom prst="rect">
            <a:avLst/>
          </a:prstGeom>
        </p:spPr>
      </p:pic>
      <p:pic>
        <p:nvPicPr>
          <p:cNvPr id="11" name="Picture 10">
            <a:extLst>
              <a:ext uri="{FF2B5EF4-FFF2-40B4-BE49-F238E27FC236}">
                <a16:creationId xmlns:a16="http://schemas.microsoft.com/office/drawing/2014/main" id="{5A2FB760-8C18-469C-924E-59679D6F0539}"/>
              </a:ext>
            </a:extLst>
          </p:cNvPr>
          <p:cNvPicPr>
            <a:picLocks noChangeAspect="1"/>
          </p:cNvPicPr>
          <p:nvPr/>
        </p:nvPicPr>
        <p:blipFill>
          <a:blip r:embed="rId5"/>
          <a:stretch>
            <a:fillRect/>
          </a:stretch>
        </p:blipFill>
        <p:spPr>
          <a:xfrm>
            <a:off x="8286205" y="1539435"/>
            <a:ext cx="3905795" cy="2600688"/>
          </a:xfrm>
          <a:prstGeom prst="rect">
            <a:avLst/>
          </a:prstGeom>
        </p:spPr>
      </p:pic>
    </p:spTree>
    <p:extLst>
      <p:ext uri="{BB962C8B-B14F-4D97-AF65-F5344CB8AC3E}">
        <p14:creationId xmlns:p14="http://schemas.microsoft.com/office/powerpoint/2010/main" val="186006369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87F66-D403-865E-03B0-4FB00F7D6B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D83036-F261-F8CC-A00E-7BEF6268AD4C}"/>
              </a:ext>
            </a:extLst>
          </p:cNvPr>
          <p:cNvSpPr>
            <a:spLocks noGrp="1"/>
          </p:cNvSpPr>
          <p:nvPr>
            <p:ph type="title"/>
          </p:nvPr>
        </p:nvSpPr>
        <p:spPr/>
        <p:txBody>
          <a:bodyPr anchor="t">
            <a:normAutofit fontScale="90000"/>
          </a:bodyPr>
          <a:lstStyle/>
          <a:p>
            <a:r>
              <a:rPr lang="en-US" sz="6600" b="1"/>
              <a:t>Google Vacation Rentals Data</a:t>
            </a:r>
          </a:p>
        </p:txBody>
      </p:sp>
      <p:sp>
        <p:nvSpPr>
          <p:cNvPr id="9" name="Text Placeholder 4">
            <a:extLst>
              <a:ext uri="{FF2B5EF4-FFF2-40B4-BE49-F238E27FC236}">
                <a16:creationId xmlns:a16="http://schemas.microsoft.com/office/drawing/2014/main" id="{4DC33765-86A2-0DA2-6D17-8C6A2CCB3CE3}"/>
              </a:ext>
            </a:extLst>
          </p:cNvPr>
          <p:cNvSpPr>
            <a:spLocks noGrp="1"/>
          </p:cNvSpPr>
          <p:nvPr>
            <p:ph type="body" idx="1"/>
          </p:nvPr>
        </p:nvSpPr>
        <p:spPr>
          <a:xfrm>
            <a:off x="839786" y="1278732"/>
            <a:ext cx="4823075" cy="823912"/>
          </a:xfrm>
        </p:spPr>
        <p:txBody>
          <a:bodyPr>
            <a:normAutofit/>
          </a:bodyPr>
          <a:lstStyle/>
          <a:p>
            <a:r>
              <a:rPr lang="en-US" sz="3600"/>
              <a:t>API Scrub</a:t>
            </a:r>
          </a:p>
        </p:txBody>
      </p:sp>
      <p:sp>
        <p:nvSpPr>
          <p:cNvPr id="16" name="Text Placeholder 4">
            <a:extLst>
              <a:ext uri="{FF2B5EF4-FFF2-40B4-BE49-F238E27FC236}">
                <a16:creationId xmlns:a16="http://schemas.microsoft.com/office/drawing/2014/main" id="{BA7D1F01-5C33-B61D-F9BF-0E10661F662D}"/>
              </a:ext>
            </a:extLst>
          </p:cNvPr>
          <p:cNvSpPr txBox="1">
            <a:spLocks/>
          </p:cNvSpPr>
          <p:nvPr/>
        </p:nvSpPr>
        <p:spPr>
          <a:xfrm>
            <a:off x="839784" y="2059394"/>
            <a:ext cx="4823075" cy="242940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u="sng"/>
              <a:t>Parameters:</a:t>
            </a:r>
          </a:p>
          <a:p>
            <a:pPr marL="800100" lvl="1" indent="-342900">
              <a:buFont typeface="Arial" panose="020B0604020202020204" pitchFamily="34" charset="0"/>
              <a:buChar char="•"/>
            </a:pPr>
            <a:r>
              <a:rPr lang="en-US" sz="2400" b="0"/>
              <a:t>Google Hotels</a:t>
            </a:r>
          </a:p>
          <a:p>
            <a:pPr marL="800100" lvl="1" indent="-342900">
              <a:buFont typeface="Arial" panose="020B0604020202020204" pitchFamily="34" charset="0"/>
              <a:buChar char="•"/>
            </a:pPr>
            <a:r>
              <a:rPr lang="en-US" sz="2400" b="0"/>
              <a:t>Vacation Rentals </a:t>
            </a:r>
          </a:p>
          <a:p>
            <a:pPr marL="800100" lvl="1" indent="-342900">
              <a:buFont typeface="Arial" panose="020B0604020202020204" pitchFamily="34" charset="0"/>
              <a:buChar char="•"/>
            </a:pPr>
            <a:r>
              <a:rPr lang="en-US" sz="2400" b="0"/>
              <a:t>Looped through different cities for each state</a:t>
            </a:r>
          </a:p>
          <a:p>
            <a:pPr marL="342900" indent="-342900">
              <a:buFont typeface="Arial" panose="020B0604020202020204" pitchFamily="34" charset="0"/>
              <a:buChar char="•"/>
            </a:pPr>
            <a:endParaRPr lang="en-US" sz="2400" b="0"/>
          </a:p>
        </p:txBody>
      </p:sp>
      <p:sp>
        <p:nvSpPr>
          <p:cNvPr id="17" name="TextBox 16">
            <a:extLst>
              <a:ext uri="{FF2B5EF4-FFF2-40B4-BE49-F238E27FC236}">
                <a16:creationId xmlns:a16="http://schemas.microsoft.com/office/drawing/2014/main" id="{7A377C8C-298F-75BE-4FCA-26ADBDC65506}"/>
              </a:ext>
            </a:extLst>
          </p:cNvPr>
          <p:cNvSpPr txBox="1"/>
          <p:nvPr/>
        </p:nvSpPr>
        <p:spPr>
          <a:xfrm>
            <a:off x="6831783" y="2059394"/>
            <a:ext cx="4335624" cy="2739211"/>
          </a:xfrm>
          <a:prstGeom prst="rect">
            <a:avLst/>
          </a:prstGeom>
          <a:noFill/>
        </p:spPr>
        <p:txBody>
          <a:bodyPr wrap="square" lIns="91440" tIns="45720" rIns="91440" bIns="45720" anchor="t">
            <a:spAutoFit/>
          </a:bodyPr>
          <a:lstStyle/>
          <a:p>
            <a:pPr marL="342900" indent="-342900">
              <a:buFont typeface="Arial" panose="020B0604020202020204" pitchFamily="34" charset="0"/>
              <a:buChar char="•"/>
            </a:pPr>
            <a:r>
              <a:rPr lang="en-US" sz="2400" b="0" u="sng"/>
              <a:t>Retrieved:</a:t>
            </a:r>
          </a:p>
          <a:p>
            <a:pPr marL="800100" lvl="1" indent="-342900">
              <a:buFont typeface="Arial" panose="020B0604020202020204" pitchFamily="34" charset="0"/>
              <a:buChar char="•"/>
            </a:pPr>
            <a:r>
              <a:rPr lang="en-US" sz="2400" b="0"/>
              <a:t>Name </a:t>
            </a:r>
          </a:p>
          <a:p>
            <a:pPr marL="800100" lvl="1" indent="-342900">
              <a:buFont typeface="Arial" panose="020B0604020202020204" pitchFamily="34" charset="0"/>
              <a:buChar char="•"/>
            </a:pPr>
            <a:r>
              <a:rPr lang="en-US" sz="2400" b="0"/>
              <a:t>Description</a:t>
            </a:r>
          </a:p>
          <a:p>
            <a:pPr marL="800100" lvl="1" indent="-342900">
              <a:buFont typeface="Arial" panose="020B0604020202020204" pitchFamily="34" charset="0"/>
              <a:buChar char="•"/>
            </a:pPr>
            <a:r>
              <a:rPr lang="en-US" sz="2400" b="0"/>
              <a:t>Coordinates</a:t>
            </a:r>
          </a:p>
          <a:p>
            <a:pPr marL="800100" lvl="1" indent="-342900">
              <a:buFont typeface="Arial" panose="020B0604020202020204" pitchFamily="34" charset="0"/>
              <a:buChar char="•"/>
            </a:pPr>
            <a:r>
              <a:rPr lang="en-US" sz="2400"/>
              <a:t>Overall Rating</a:t>
            </a:r>
            <a:endParaRPr lang="en-US" sz="2400" b="0"/>
          </a:p>
          <a:p>
            <a:pPr marL="800100" lvl="1" indent="-342900">
              <a:buFont typeface="Arial" panose="020B0604020202020204" pitchFamily="34" charset="0"/>
              <a:buChar char="•"/>
            </a:pPr>
            <a:r>
              <a:rPr lang="en-US" sz="2400" b="0"/>
              <a:t>Link</a:t>
            </a:r>
          </a:p>
          <a:p>
            <a:pPr marL="800100" lvl="1" indent="-342900">
              <a:buFont typeface="Arial" panose="020B0604020202020204" pitchFamily="34" charset="0"/>
              <a:buChar char="•"/>
            </a:pPr>
            <a:r>
              <a:rPr lang="en-US" sz="2400" b="0"/>
              <a:t>Review</a:t>
            </a:r>
            <a:r>
              <a:rPr lang="en-US" sz="2400"/>
              <a:t> count</a:t>
            </a:r>
            <a:endParaRPr lang="en-US" sz="2400" b="0"/>
          </a:p>
        </p:txBody>
      </p:sp>
      <p:pic>
        <p:nvPicPr>
          <p:cNvPr id="4" name="Picture 3" descr="Free Hotel SVG, PNG Icon, Symbol. Download Image.">
            <a:extLst>
              <a:ext uri="{FF2B5EF4-FFF2-40B4-BE49-F238E27FC236}">
                <a16:creationId xmlns:a16="http://schemas.microsoft.com/office/drawing/2014/main" id="{766C1392-49CA-2F80-EC7B-C5B6A33D26A3}"/>
              </a:ext>
            </a:extLst>
          </p:cNvPr>
          <p:cNvPicPr>
            <a:picLocks noChangeAspect="1"/>
          </p:cNvPicPr>
          <p:nvPr/>
        </p:nvPicPr>
        <p:blipFill>
          <a:blip r:embed="rId3"/>
          <a:stretch>
            <a:fillRect/>
          </a:stretch>
        </p:blipFill>
        <p:spPr>
          <a:xfrm>
            <a:off x="10858500" y="5597979"/>
            <a:ext cx="1295400" cy="1257300"/>
          </a:xfrm>
          <a:prstGeom prst="rect">
            <a:avLst/>
          </a:prstGeom>
        </p:spPr>
      </p:pic>
      <p:pic>
        <p:nvPicPr>
          <p:cNvPr id="8" name="Picture 7">
            <a:extLst>
              <a:ext uri="{FF2B5EF4-FFF2-40B4-BE49-F238E27FC236}">
                <a16:creationId xmlns:a16="http://schemas.microsoft.com/office/drawing/2014/main" id="{FB65F56A-77B0-E614-F8E7-8B501EDA9458}"/>
              </a:ext>
            </a:extLst>
          </p:cNvPr>
          <p:cNvPicPr>
            <a:picLocks noChangeAspect="1"/>
          </p:cNvPicPr>
          <p:nvPr/>
        </p:nvPicPr>
        <p:blipFill>
          <a:blip r:embed="rId4"/>
          <a:srcRect b="28410"/>
          <a:stretch/>
        </p:blipFill>
        <p:spPr>
          <a:xfrm>
            <a:off x="1155644" y="4378955"/>
            <a:ext cx="3677163" cy="2400625"/>
          </a:xfrm>
          <a:prstGeom prst="rect">
            <a:avLst/>
          </a:prstGeom>
        </p:spPr>
      </p:pic>
    </p:spTree>
    <p:extLst>
      <p:ext uri="{BB962C8B-B14F-4D97-AF65-F5344CB8AC3E}">
        <p14:creationId xmlns:p14="http://schemas.microsoft.com/office/powerpoint/2010/main" val="384118763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B8CAA"/>
        </a:solidFill>
        <a:effectLst/>
      </p:bgPr>
    </p:bg>
    <p:spTree>
      <p:nvGrpSpPr>
        <p:cNvPr id="1" name="">
          <a:extLst>
            <a:ext uri="{FF2B5EF4-FFF2-40B4-BE49-F238E27FC236}">
              <a16:creationId xmlns:a16="http://schemas.microsoft.com/office/drawing/2014/main" id="{B92B056A-DD33-04C6-3855-47689F818236}"/>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BCF5C27-C6E9-338A-9CF3-D375045A03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2BE769EF-985C-BBEE-A2BD-05CD3B4A1F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27" name="Freeform: Shape 26">
              <a:extLst>
                <a:ext uri="{FF2B5EF4-FFF2-40B4-BE49-F238E27FC236}">
                  <a16:creationId xmlns:a16="http://schemas.microsoft.com/office/drawing/2014/main" id="{3FB0DDE7-144D-FB9C-EEE5-C808E6775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8" name="Group 27">
              <a:extLst>
                <a:ext uri="{FF2B5EF4-FFF2-40B4-BE49-F238E27FC236}">
                  <a16:creationId xmlns:a16="http://schemas.microsoft.com/office/drawing/2014/main" id="{831CC6CC-DBCD-A00D-A986-6AC877369F3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9" name="Freeform: Shape 28">
                <a:extLst>
                  <a:ext uri="{FF2B5EF4-FFF2-40B4-BE49-F238E27FC236}">
                    <a16:creationId xmlns:a16="http://schemas.microsoft.com/office/drawing/2014/main" id="{8A414926-0EED-01BD-8A67-47245D763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548CD1DE-873A-64D7-EA7E-BDC7F0844D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Title 1">
            <a:extLst>
              <a:ext uri="{FF2B5EF4-FFF2-40B4-BE49-F238E27FC236}">
                <a16:creationId xmlns:a16="http://schemas.microsoft.com/office/drawing/2014/main" id="{736690D4-DA76-F149-AF5D-EB6596F92B74}"/>
              </a:ext>
            </a:extLst>
          </p:cNvPr>
          <p:cNvSpPr>
            <a:spLocks noGrp="1"/>
          </p:cNvSpPr>
          <p:nvPr>
            <p:ph type="title"/>
          </p:nvPr>
        </p:nvSpPr>
        <p:spPr>
          <a:xfrm>
            <a:off x="577516" y="284292"/>
            <a:ext cx="10603831" cy="5747539"/>
          </a:xfrm>
        </p:spPr>
        <p:txBody>
          <a:bodyPr anchor="ctr">
            <a:normAutofit/>
          </a:bodyPr>
          <a:lstStyle/>
          <a:p>
            <a:pPr algn="ctr"/>
            <a:r>
              <a:rPr lang="en-US" sz="6600" b="1"/>
              <a:t>Analysis</a:t>
            </a:r>
            <a:endParaRPr lang="en-US"/>
          </a:p>
        </p:txBody>
      </p:sp>
      <p:pic>
        <p:nvPicPr>
          <p:cNvPr id="5" name="Graphic 4" descr="Research with solid fill">
            <a:extLst>
              <a:ext uri="{FF2B5EF4-FFF2-40B4-BE49-F238E27FC236}">
                <a16:creationId xmlns:a16="http://schemas.microsoft.com/office/drawing/2014/main" id="{C4804ED3-C0F8-1E2E-EA7D-3175D58998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70771" y="1"/>
            <a:ext cx="1121228" cy="1121228"/>
          </a:xfrm>
          <a:prstGeom prst="rect">
            <a:avLst/>
          </a:prstGeom>
        </p:spPr>
      </p:pic>
      <p:pic>
        <p:nvPicPr>
          <p:cNvPr id="6" name="Graphic 5" descr="Research with solid fill">
            <a:extLst>
              <a:ext uri="{FF2B5EF4-FFF2-40B4-BE49-F238E27FC236}">
                <a16:creationId xmlns:a16="http://schemas.microsoft.com/office/drawing/2014/main" id="{B5604BA2-6AEC-3F42-E5CD-6133AE7B541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971" y="5377544"/>
            <a:ext cx="1121228" cy="1121228"/>
          </a:xfrm>
          <a:prstGeom prst="rect">
            <a:avLst/>
          </a:prstGeom>
        </p:spPr>
      </p:pic>
    </p:spTree>
    <p:extLst>
      <p:ext uri="{BB962C8B-B14F-4D97-AF65-F5344CB8AC3E}">
        <p14:creationId xmlns:p14="http://schemas.microsoft.com/office/powerpoint/2010/main" val="3358991438"/>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A533A-9D9C-594E-9B85-7BF6BA0C1221}"/>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BE0CFCE-A491-BCBE-5412-C0323FCC7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F441DF-6862-03E9-979D-7CC3B84E4A48}"/>
              </a:ext>
            </a:extLst>
          </p:cNvPr>
          <p:cNvSpPr>
            <a:spLocks noGrp="1"/>
          </p:cNvSpPr>
          <p:nvPr>
            <p:ph type="title"/>
          </p:nvPr>
        </p:nvSpPr>
        <p:spPr>
          <a:xfrm>
            <a:off x="838200" y="284293"/>
            <a:ext cx="10515600" cy="1223996"/>
          </a:xfrm>
        </p:spPr>
        <p:txBody>
          <a:bodyPr anchor="t">
            <a:normAutofit/>
          </a:bodyPr>
          <a:lstStyle/>
          <a:p>
            <a:r>
              <a:rPr lang="en-US" sz="6600" b="1"/>
              <a:t>Data Preparation</a:t>
            </a:r>
          </a:p>
        </p:txBody>
      </p:sp>
      <p:grpSp>
        <p:nvGrpSpPr>
          <p:cNvPr id="19" name="Group 18">
            <a:extLst>
              <a:ext uri="{FF2B5EF4-FFF2-40B4-BE49-F238E27FC236}">
                <a16:creationId xmlns:a16="http://schemas.microsoft.com/office/drawing/2014/main" id="{FB81B829-649F-D22E-2EC0-9F82BB6792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D747F49A-CCBB-0AAC-260E-DF46D10D5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A75EC401-88E5-5EA5-4EE3-18D23FD80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 name="Group 3">
            <a:extLst>
              <a:ext uri="{FF2B5EF4-FFF2-40B4-BE49-F238E27FC236}">
                <a16:creationId xmlns:a16="http://schemas.microsoft.com/office/drawing/2014/main" id="{F3EFE1C7-BD43-6E2D-DBF1-098521CED56A}"/>
              </a:ext>
            </a:extLst>
          </p:cNvPr>
          <p:cNvGrpSpPr/>
          <p:nvPr/>
        </p:nvGrpSpPr>
        <p:grpSpPr>
          <a:xfrm>
            <a:off x="6374260" y="1326314"/>
            <a:ext cx="4826251" cy="2997712"/>
            <a:chOff x="835024" y="1329371"/>
            <a:chExt cx="4826251" cy="2997712"/>
          </a:xfrm>
        </p:grpSpPr>
        <p:sp>
          <p:nvSpPr>
            <p:cNvPr id="14" name="Text Placeholder 4">
              <a:extLst>
                <a:ext uri="{FF2B5EF4-FFF2-40B4-BE49-F238E27FC236}">
                  <a16:creationId xmlns:a16="http://schemas.microsoft.com/office/drawing/2014/main" id="{8C5A808F-B100-C697-41DD-8EB6002B6CDB}"/>
                </a:ext>
              </a:extLst>
            </p:cNvPr>
            <p:cNvSpPr txBox="1">
              <a:spLocks/>
            </p:cNvSpPr>
            <p:nvPr/>
          </p:nvSpPr>
          <p:spPr>
            <a:xfrm>
              <a:off x="838200" y="1329371"/>
              <a:ext cx="4823075" cy="8239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a:t>Address Extraction</a:t>
              </a:r>
            </a:p>
          </p:txBody>
        </p:sp>
        <p:sp>
          <p:nvSpPr>
            <p:cNvPr id="15" name="Text Placeholder 4">
              <a:extLst>
                <a:ext uri="{FF2B5EF4-FFF2-40B4-BE49-F238E27FC236}">
                  <a16:creationId xmlns:a16="http://schemas.microsoft.com/office/drawing/2014/main" id="{2C849A41-6DF5-7D02-6EE9-756FFA1CE0CC}"/>
                </a:ext>
              </a:extLst>
            </p:cNvPr>
            <p:cNvSpPr txBox="1">
              <a:spLocks/>
            </p:cNvSpPr>
            <p:nvPr/>
          </p:nvSpPr>
          <p:spPr>
            <a:xfrm>
              <a:off x="835024" y="2232983"/>
              <a:ext cx="4823075" cy="209410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a:t>Pulled the Latitude and Longitude from coordinates</a:t>
              </a:r>
            </a:p>
            <a:p>
              <a:pPr marL="342900" indent="-342900">
                <a:buFont typeface="Arial" panose="020B0604020202020204" pitchFamily="34" charset="0"/>
                <a:buChar char="•"/>
              </a:pPr>
              <a:r>
                <a:rPr lang="en-US" b="0" err="1"/>
                <a:t>Nominatim</a:t>
              </a:r>
              <a:r>
                <a:rPr lang="en-US" b="0"/>
                <a:t> Geolocator </a:t>
              </a:r>
            </a:p>
            <a:p>
              <a:pPr marL="800100" lvl="1" indent="-342900">
                <a:buFont typeface="Arial" panose="020B0604020202020204" pitchFamily="34" charset="0"/>
                <a:buChar char="•"/>
              </a:pPr>
              <a:r>
                <a:rPr lang="en-US" sz="2400" b="0"/>
                <a:t>Retrieved addresses from Latitude and Longitude extracted</a:t>
              </a:r>
            </a:p>
          </p:txBody>
        </p:sp>
      </p:grpSp>
      <p:grpSp>
        <p:nvGrpSpPr>
          <p:cNvPr id="6" name="Group 5">
            <a:extLst>
              <a:ext uri="{FF2B5EF4-FFF2-40B4-BE49-F238E27FC236}">
                <a16:creationId xmlns:a16="http://schemas.microsoft.com/office/drawing/2014/main" id="{DD0CD8F3-5223-B7C6-8B57-4C84DE810D50}"/>
              </a:ext>
            </a:extLst>
          </p:cNvPr>
          <p:cNvGrpSpPr/>
          <p:nvPr/>
        </p:nvGrpSpPr>
        <p:grpSpPr>
          <a:xfrm>
            <a:off x="712985" y="1243759"/>
            <a:ext cx="4823075" cy="5329948"/>
            <a:chOff x="6092824" y="1329371"/>
            <a:chExt cx="4823075" cy="5329948"/>
          </a:xfrm>
        </p:grpSpPr>
        <p:sp>
          <p:nvSpPr>
            <p:cNvPr id="3" name="Text Placeholder 4">
              <a:extLst>
                <a:ext uri="{FF2B5EF4-FFF2-40B4-BE49-F238E27FC236}">
                  <a16:creationId xmlns:a16="http://schemas.microsoft.com/office/drawing/2014/main" id="{397ABEF0-174D-EB20-0B7C-102A4BD3BFD9}"/>
                </a:ext>
              </a:extLst>
            </p:cNvPr>
            <p:cNvSpPr txBox="1">
              <a:spLocks/>
            </p:cNvSpPr>
            <p:nvPr/>
          </p:nvSpPr>
          <p:spPr>
            <a:xfrm>
              <a:off x="6092824" y="1329371"/>
              <a:ext cx="4823075"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a:t>Combined and Cleaned data</a:t>
              </a:r>
            </a:p>
          </p:txBody>
        </p:sp>
        <p:sp>
          <p:nvSpPr>
            <p:cNvPr id="5" name="Text Placeholder 4">
              <a:extLst>
                <a:ext uri="{FF2B5EF4-FFF2-40B4-BE49-F238E27FC236}">
                  <a16:creationId xmlns:a16="http://schemas.microsoft.com/office/drawing/2014/main" id="{DEF62D31-0170-E20D-B103-FCB2A08F1C90}"/>
                </a:ext>
              </a:extLst>
            </p:cNvPr>
            <p:cNvSpPr txBox="1">
              <a:spLocks/>
            </p:cNvSpPr>
            <p:nvPr/>
          </p:nvSpPr>
          <p:spPr>
            <a:xfrm>
              <a:off x="6092824" y="2159957"/>
              <a:ext cx="4823075" cy="449936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2200" b="0"/>
                <a:t>Combined all the Google Hotel API data retrieved</a:t>
              </a:r>
            </a:p>
            <a:p>
              <a:pPr marL="342900" indent="-342900">
                <a:buFont typeface="Arial" panose="020B0604020202020204" pitchFamily="34" charset="0"/>
                <a:buChar char="•"/>
              </a:pPr>
              <a:r>
                <a:rPr lang="en-US" sz="2200" b="0"/>
                <a:t>Combined all Vacation Rental API data retrieved</a:t>
              </a:r>
            </a:p>
            <a:p>
              <a:pPr marL="342900" indent="-342900">
                <a:buFont typeface="Arial" panose="020B0604020202020204" pitchFamily="34" charset="0"/>
                <a:buChar char="•"/>
              </a:pPr>
              <a:r>
                <a:rPr lang="en-US" sz="2200" b="0"/>
                <a:t>Retrieved all Yelp restaurant data</a:t>
              </a:r>
            </a:p>
            <a:p>
              <a:pPr marL="800100" lvl="1" indent="-342900">
                <a:buFont typeface="Arial" panose="020B0604020202020204" pitchFamily="34" charset="0"/>
                <a:buChar char="•"/>
              </a:pPr>
              <a:r>
                <a:rPr lang="en-US" sz="2200" b="0"/>
                <a:t>Left Joined Category table with Business Table</a:t>
              </a:r>
            </a:p>
            <a:p>
              <a:pPr marL="800100" lvl="1" indent="-342900">
                <a:buFont typeface="Arial" panose="020B0604020202020204" pitchFamily="34" charset="0"/>
                <a:buChar char="•"/>
              </a:pPr>
              <a:r>
                <a:rPr lang="en-US" sz="2200" b="0"/>
                <a:t>Addition Subquery to retrieve restaurant categories within specified state</a:t>
              </a:r>
            </a:p>
            <a:p>
              <a:pPr marL="342900" indent="-342900">
                <a:buFont typeface="Arial" panose="020B0604020202020204" pitchFamily="34" charset="0"/>
                <a:buChar char="•"/>
              </a:pPr>
              <a:r>
                <a:rPr lang="en-US" sz="2200" b="0"/>
                <a:t>Sorted and aggregated cities with wrong spelling or different formatting</a:t>
              </a:r>
            </a:p>
          </p:txBody>
        </p:sp>
      </p:grpSp>
      <p:pic>
        <p:nvPicPr>
          <p:cNvPr id="9" name="Picture 8">
            <a:extLst>
              <a:ext uri="{FF2B5EF4-FFF2-40B4-BE49-F238E27FC236}">
                <a16:creationId xmlns:a16="http://schemas.microsoft.com/office/drawing/2014/main" id="{C45CC393-DF65-F533-1228-DAFB44BEE1EB}"/>
              </a:ext>
            </a:extLst>
          </p:cNvPr>
          <p:cNvPicPr>
            <a:picLocks noChangeAspect="1"/>
          </p:cNvPicPr>
          <p:nvPr/>
        </p:nvPicPr>
        <p:blipFill>
          <a:blip r:embed="rId4"/>
          <a:stretch>
            <a:fillRect/>
          </a:stretch>
        </p:blipFill>
        <p:spPr>
          <a:xfrm>
            <a:off x="5816873" y="4402365"/>
            <a:ext cx="5662143" cy="2454274"/>
          </a:xfrm>
          <a:prstGeom prst="rect">
            <a:avLst/>
          </a:prstGeom>
        </p:spPr>
      </p:pic>
    </p:spTree>
    <p:extLst>
      <p:ext uri="{BB962C8B-B14F-4D97-AF65-F5344CB8AC3E}">
        <p14:creationId xmlns:p14="http://schemas.microsoft.com/office/powerpoint/2010/main" val="21726391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7B1F4-BFAF-7429-74A9-B02BCC9B8059}"/>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C728EFC-BE7A-8D0C-6E7F-B0204DCE5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09B63-AB1D-D4AA-280F-39073AC6769B}"/>
              </a:ext>
            </a:extLst>
          </p:cNvPr>
          <p:cNvSpPr>
            <a:spLocks noGrp="1"/>
          </p:cNvSpPr>
          <p:nvPr>
            <p:ph type="title"/>
          </p:nvPr>
        </p:nvSpPr>
        <p:spPr>
          <a:xfrm>
            <a:off x="838200" y="284293"/>
            <a:ext cx="10515600" cy="1223996"/>
          </a:xfrm>
        </p:spPr>
        <p:txBody>
          <a:bodyPr anchor="t">
            <a:normAutofit/>
          </a:bodyPr>
          <a:lstStyle/>
          <a:p>
            <a:r>
              <a:rPr lang="en-US" sz="6600" b="1"/>
              <a:t>Analysis Q1 &amp; Q2</a:t>
            </a:r>
          </a:p>
        </p:txBody>
      </p:sp>
      <p:grpSp>
        <p:nvGrpSpPr>
          <p:cNvPr id="19" name="Group 18">
            <a:extLst>
              <a:ext uri="{FF2B5EF4-FFF2-40B4-BE49-F238E27FC236}">
                <a16:creationId xmlns:a16="http://schemas.microsoft.com/office/drawing/2014/main" id="{3DBA38B3-B693-960D-AEDA-77F71CA36A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8E387294-2682-1548-22E3-377272E49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083F8AF-1E09-E3B0-AA56-F5BA809ECB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Text Placeholder 4">
            <a:extLst>
              <a:ext uri="{FF2B5EF4-FFF2-40B4-BE49-F238E27FC236}">
                <a16:creationId xmlns:a16="http://schemas.microsoft.com/office/drawing/2014/main" id="{696C7A64-2F61-982F-2B3A-005609AF3EDA}"/>
              </a:ext>
            </a:extLst>
          </p:cNvPr>
          <p:cNvSpPr txBox="1">
            <a:spLocks/>
          </p:cNvSpPr>
          <p:nvPr/>
        </p:nvSpPr>
        <p:spPr>
          <a:xfrm>
            <a:off x="6155431" y="940210"/>
            <a:ext cx="4823075" cy="2161956"/>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endParaRPr lang="en-US" sz="2400" b="0">
              <a:solidFill>
                <a:srgbClr val="FF0000"/>
              </a:solidFill>
            </a:endParaRPr>
          </a:p>
        </p:txBody>
      </p:sp>
      <p:sp>
        <p:nvSpPr>
          <p:cNvPr id="6" name="Text Placeholder 4">
            <a:extLst>
              <a:ext uri="{FF2B5EF4-FFF2-40B4-BE49-F238E27FC236}">
                <a16:creationId xmlns:a16="http://schemas.microsoft.com/office/drawing/2014/main" id="{4E7D67F4-2CC7-3F39-19E4-4E16A6324B13}"/>
              </a:ext>
            </a:extLst>
          </p:cNvPr>
          <p:cNvSpPr txBox="1">
            <a:spLocks/>
          </p:cNvSpPr>
          <p:nvPr/>
        </p:nvSpPr>
        <p:spPr>
          <a:xfrm>
            <a:off x="838200" y="1329371"/>
            <a:ext cx="4823075" cy="8239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600"/>
              <a:t>Distance calculations</a:t>
            </a:r>
          </a:p>
        </p:txBody>
      </p:sp>
      <p:sp>
        <p:nvSpPr>
          <p:cNvPr id="7" name="Text Placeholder 4">
            <a:extLst>
              <a:ext uri="{FF2B5EF4-FFF2-40B4-BE49-F238E27FC236}">
                <a16:creationId xmlns:a16="http://schemas.microsoft.com/office/drawing/2014/main" id="{0FA8E4D7-CDCF-E588-CBA4-1DD010EFAF56}"/>
              </a:ext>
            </a:extLst>
          </p:cNvPr>
          <p:cNvSpPr txBox="1">
            <a:spLocks/>
          </p:cNvSpPr>
          <p:nvPr/>
        </p:nvSpPr>
        <p:spPr>
          <a:xfrm>
            <a:off x="835024" y="1996751"/>
            <a:ext cx="4823075" cy="249904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2200" b="0"/>
              <a:t>Merged the data on </a:t>
            </a:r>
            <a:r>
              <a:rPr lang="en-US" sz="2200" b="0" err="1"/>
              <a:t>zipcode</a:t>
            </a:r>
            <a:endParaRPr lang="en-US" sz="2200" b="0"/>
          </a:p>
          <a:p>
            <a:pPr marL="342900" indent="-342900">
              <a:buFont typeface="Arial" panose="020B0604020202020204" pitchFamily="34" charset="0"/>
              <a:buChar char="•"/>
            </a:pPr>
            <a:r>
              <a:rPr lang="en-US" sz="2200" b="0"/>
              <a:t>Used </a:t>
            </a:r>
            <a:r>
              <a:rPr lang="en-US" sz="2200" b="0" err="1"/>
              <a:t>geosodic</a:t>
            </a:r>
            <a:r>
              <a:rPr lang="en-US" sz="2200" b="0"/>
              <a:t> analysis to find the distances between the hotel and restaurant, then rental and restaurant</a:t>
            </a:r>
          </a:p>
          <a:p>
            <a:pPr marL="342900" indent="-342900">
              <a:buFont typeface="Arial" panose="020B0604020202020204" pitchFamily="34" charset="0"/>
              <a:buChar char="•"/>
            </a:pPr>
            <a:r>
              <a:rPr lang="en-US" sz="2200" b="0"/>
              <a:t>Merged the updated hotel and rental data together</a:t>
            </a:r>
            <a:endParaRPr lang="en-US" sz="2000" b="0"/>
          </a:p>
        </p:txBody>
      </p:sp>
      <p:graphicFrame>
        <p:nvGraphicFramePr>
          <p:cNvPr id="4" name="Table 3">
            <a:extLst>
              <a:ext uri="{FF2B5EF4-FFF2-40B4-BE49-F238E27FC236}">
                <a16:creationId xmlns:a16="http://schemas.microsoft.com/office/drawing/2014/main" id="{8B3C28C3-D936-2BD4-BF40-A72EA4EDE38E}"/>
              </a:ext>
            </a:extLst>
          </p:cNvPr>
          <p:cNvGraphicFramePr>
            <a:graphicFrameLocks noGrp="1"/>
          </p:cNvGraphicFramePr>
          <p:nvPr>
            <p:extLst>
              <p:ext uri="{D42A27DB-BD31-4B8C-83A1-F6EECF244321}">
                <p14:modId xmlns:p14="http://schemas.microsoft.com/office/powerpoint/2010/main" val="1832322416"/>
              </p:ext>
            </p:extLst>
          </p:nvPr>
        </p:nvGraphicFramePr>
        <p:xfrm>
          <a:off x="438970" y="4881282"/>
          <a:ext cx="11040045" cy="1478280"/>
        </p:xfrm>
        <a:graphic>
          <a:graphicData uri="http://schemas.openxmlformats.org/drawingml/2006/table">
            <a:tbl>
              <a:tblPr firstRow="1" bandRow="1">
                <a:tableStyleId>{5C22544A-7EE6-4342-B048-85BDC9FD1C3A}</a:tableStyleId>
              </a:tblPr>
              <a:tblGrid>
                <a:gridCol w="3680015">
                  <a:extLst>
                    <a:ext uri="{9D8B030D-6E8A-4147-A177-3AD203B41FA5}">
                      <a16:colId xmlns:a16="http://schemas.microsoft.com/office/drawing/2014/main" val="2037758346"/>
                    </a:ext>
                  </a:extLst>
                </a:gridCol>
                <a:gridCol w="3680015">
                  <a:extLst>
                    <a:ext uri="{9D8B030D-6E8A-4147-A177-3AD203B41FA5}">
                      <a16:colId xmlns:a16="http://schemas.microsoft.com/office/drawing/2014/main" val="1458056315"/>
                    </a:ext>
                  </a:extLst>
                </a:gridCol>
                <a:gridCol w="3680015">
                  <a:extLst>
                    <a:ext uri="{9D8B030D-6E8A-4147-A177-3AD203B41FA5}">
                      <a16:colId xmlns:a16="http://schemas.microsoft.com/office/drawing/2014/main" val="2711843510"/>
                    </a:ext>
                  </a:extLst>
                </a:gridCol>
              </a:tblGrid>
              <a:tr h="202402">
                <a:tc>
                  <a:txBody>
                    <a:bodyPr/>
                    <a:lstStyle/>
                    <a:p>
                      <a:r>
                        <a:rPr lang="en-US"/>
                        <a:t>Analysis</a:t>
                      </a:r>
                    </a:p>
                  </a:txBody>
                  <a:tcPr>
                    <a:solidFill>
                      <a:srgbClr val="DF9C20"/>
                    </a:solidFill>
                  </a:tcPr>
                </a:tc>
                <a:tc>
                  <a:txBody>
                    <a:bodyPr/>
                    <a:lstStyle/>
                    <a:p>
                      <a:r>
                        <a:rPr lang="en-US"/>
                        <a:t>F-statistic</a:t>
                      </a:r>
                    </a:p>
                  </a:txBody>
                  <a:tcPr>
                    <a:solidFill>
                      <a:srgbClr val="DF9C20"/>
                    </a:solidFill>
                  </a:tcPr>
                </a:tc>
                <a:tc>
                  <a:txBody>
                    <a:bodyPr/>
                    <a:lstStyle/>
                    <a:p>
                      <a:r>
                        <a:rPr lang="en-US"/>
                        <a:t>P-value</a:t>
                      </a:r>
                    </a:p>
                  </a:txBody>
                  <a:tcPr>
                    <a:solidFill>
                      <a:srgbClr val="D99820"/>
                    </a:solidFill>
                  </a:tcPr>
                </a:tc>
                <a:extLst>
                  <a:ext uri="{0D108BD9-81ED-4DB2-BD59-A6C34878D82A}">
                    <a16:rowId xmlns:a16="http://schemas.microsoft.com/office/drawing/2014/main" val="2381711920"/>
                  </a:ext>
                </a:extLst>
              </a:tr>
              <a:tr h="370840">
                <a:tc>
                  <a:txBody>
                    <a:bodyPr/>
                    <a:lstStyle/>
                    <a:p>
                      <a:r>
                        <a:rPr lang="en-US"/>
                        <a:t>Average Star Rank</a:t>
                      </a:r>
                    </a:p>
                  </a:txBody>
                  <a:tcPr/>
                </a:tc>
                <a:tc>
                  <a:txBody>
                    <a:bodyPr/>
                    <a:lstStyle/>
                    <a:p>
                      <a:r>
                        <a:rPr lang="en-US"/>
                        <a:t>16.593</a:t>
                      </a:r>
                    </a:p>
                  </a:txBody>
                  <a:tcPr/>
                </a:tc>
                <a:tc>
                  <a:txBody>
                    <a:bodyPr/>
                    <a:lstStyle/>
                    <a:p>
                      <a:r>
                        <a:rPr lang="en-US"/>
                        <a:t>9.376E-11 **</a:t>
                      </a:r>
                    </a:p>
                  </a:txBody>
                  <a:tcPr/>
                </a:tc>
                <a:extLst>
                  <a:ext uri="{0D108BD9-81ED-4DB2-BD59-A6C34878D82A}">
                    <a16:rowId xmlns:a16="http://schemas.microsoft.com/office/drawing/2014/main" val="768674895"/>
                  </a:ext>
                </a:extLst>
              </a:tr>
              <a:tr h="370840">
                <a:tc>
                  <a:txBody>
                    <a:bodyPr/>
                    <a:lstStyle/>
                    <a:p>
                      <a:r>
                        <a:rPr lang="en-US"/>
                        <a:t>Total Reviews</a:t>
                      </a:r>
                    </a:p>
                  </a:txBody>
                  <a:tcPr/>
                </a:tc>
                <a:tc>
                  <a:txBody>
                    <a:bodyPr/>
                    <a:lstStyle/>
                    <a:p>
                      <a:r>
                        <a:rPr lang="en-US"/>
                        <a:t>20.256</a:t>
                      </a:r>
                    </a:p>
                  </a:txBody>
                  <a:tcPr/>
                </a:tc>
                <a:tc>
                  <a:txBody>
                    <a:bodyPr/>
                    <a:lstStyle/>
                    <a:p>
                      <a:r>
                        <a:rPr lang="en-US"/>
                        <a:t>4.356E-13 **</a:t>
                      </a:r>
                    </a:p>
                  </a:txBody>
                  <a:tcPr/>
                </a:tc>
                <a:extLst>
                  <a:ext uri="{0D108BD9-81ED-4DB2-BD59-A6C34878D82A}">
                    <a16:rowId xmlns:a16="http://schemas.microsoft.com/office/drawing/2014/main" val="299599788"/>
                  </a:ext>
                </a:extLst>
              </a:tr>
              <a:tr h="370840">
                <a:tc>
                  <a:txBody>
                    <a:bodyPr/>
                    <a:lstStyle/>
                    <a:p>
                      <a:r>
                        <a:rPr lang="en-US"/>
                        <a:t>Count per Star Rank</a:t>
                      </a:r>
                    </a:p>
                  </a:txBody>
                  <a:tcPr/>
                </a:tc>
                <a:tc>
                  <a:txBody>
                    <a:bodyPr/>
                    <a:lstStyle/>
                    <a:p>
                      <a:r>
                        <a:rPr lang="en-US"/>
                        <a:t>2.239</a:t>
                      </a:r>
                    </a:p>
                  </a:txBody>
                  <a:tcPr/>
                </a:tc>
                <a:tc>
                  <a:txBody>
                    <a:bodyPr/>
                    <a:lstStyle/>
                    <a:p>
                      <a:r>
                        <a:rPr lang="en-US"/>
                        <a:t>8.1857E-2 *</a:t>
                      </a:r>
                    </a:p>
                  </a:txBody>
                  <a:tcPr/>
                </a:tc>
                <a:extLst>
                  <a:ext uri="{0D108BD9-81ED-4DB2-BD59-A6C34878D82A}">
                    <a16:rowId xmlns:a16="http://schemas.microsoft.com/office/drawing/2014/main" val="1578836626"/>
                  </a:ext>
                </a:extLst>
              </a:tr>
            </a:tbl>
          </a:graphicData>
        </a:graphic>
      </p:graphicFrame>
      <p:sp>
        <p:nvSpPr>
          <p:cNvPr id="5" name="TextBox 4">
            <a:extLst>
              <a:ext uri="{FF2B5EF4-FFF2-40B4-BE49-F238E27FC236}">
                <a16:creationId xmlns:a16="http://schemas.microsoft.com/office/drawing/2014/main" id="{60B2E93A-A1E1-034C-2C2D-0637AD90599F}"/>
              </a:ext>
            </a:extLst>
          </p:cNvPr>
          <p:cNvSpPr txBox="1"/>
          <p:nvPr/>
        </p:nvSpPr>
        <p:spPr>
          <a:xfrm>
            <a:off x="7741314" y="6316394"/>
            <a:ext cx="3612486" cy="584775"/>
          </a:xfrm>
          <a:prstGeom prst="rect">
            <a:avLst/>
          </a:prstGeom>
          <a:noFill/>
        </p:spPr>
        <p:txBody>
          <a:bodyPr wrap="square" rtlCol="0">
            <a:spAutoFit/>
          </a:bodyPr>
          <a:lstStyle/>
          <a:p>
            <a:r>
              <a:rPr lang="en-US" sz="1600"/>
              <a:t>** Significant at 0.05 level</a:t>
            </a:r>
          </a:p>
          <a:p>
            <a:r>
              <a:rPr lang="en-US" sz="1600"/>
              <a:t>* Significant at 0.1 level</a:t>
            </a:r>
          </a:p>
        </p:txBody>
      </p:sp>
      <p:sp>
        <p:nvSpPr>
          <p:cNvPr id="8" name="Text Placeholder 4">
            <a:extLst>
              <a:ext uri="{FF2B5EF4-FFF2-40B4-BE49-F238E27FC236}">
                <a16:creationId xmlns:a16="http://schemas.microsoft.com/office/drawing/2014/main" id="{5C8B98DB-8D80-C0B4-5EB7-EC40074D154C}"/>
              </a:ext>
            </a:extLst>
          </p:cNvPr>
          <p:cNvSpPr txBox="1">
            <a:spLocks/>
          </p:cNvSpPr>
          <p:nvPr/>
        </p:nvSpPr>
        <p:spPr>
          <a:xfrm>
            <a:off x="6099176" y="1355920"/>
            <a:ext cx="4823075" cy="8239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3600"/>
              <a:t>Star and Reviews </a:t>
            </a:r>
          </a:p>
        </p:txBody>
      </p:sp>
      <p:sp>
        <p:nvSpPr>
          <p:cNvPr id="9" name="Text Placeholder 4">
            <a:extLst>
              <a:ext uri="{FF2B5EF4-FFF2-40B4-BE49-F238E27FC236}">
                <a16:creationId xmlns:a16="http://schemas.microsoft.com/office/drawing/2014/main" id="{9E72826E-1605-442E-9A02-6BC48C7DEEC8}"/>
              </a:ext>
            </a:extLst>
          </p:cNvPr>
          <p:cNvSpPr txBox="1">
            <a:spLocks/>
          </p:cNvSpPr>
          <p:nvPr/>
        </p:nvSpPr>
        <p:spPr>
          <a:xfrm>
            <a:off x="6096000" y="2023300"/>
            <a:ext cx="4823075" cy="249904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sz="2200" b="0" dirty="0"/>
              <a:t>Restaurants:</a:t>
            </a:r>
          </a:p>
          <a:p>
            <a:pPr marL="800100" lvl="1" indent="-342900">
              <a:buFont typeface="Arial" panose="020B0604020202020204" pitchFamily="34" charset="0"/>
              <a:buChar char="•"/>
            </a:pPr>
            <a:r>
              <a:rPr lang="en-US" sz="2200" b="0" dirty="0"/>
              <a:t>Classified by distance</a:t>
            </a:r>
          </a:p>
          <a:p>
            <a:pPr marL="800100" lvl="1" indent="-342900">
              <a:buFont typeface="Arial" panose="020B0604020202020204" pitchFamily="34" charset="0"/>
              <a:buChar char="•"/>
            </a:pPr>
            <a:r>
              <a:rPr lang="en-US" sz="2200" b="0" dirty="0"/>
              <a:t>ANOVA test</a:t>
            </a:r>
          </a:p>
          <a:p>
            <a:pPr marL="1257300" lvl="2" indent="-342900">
              <a:buFont typeface="Arial" panose="020B0604020202020204" pitchFamily="34" charset="0"/>
              <a:buChar char="•"/>
            </a:pPr>
            <a:r>
              <a:rPr lang="en-US" sz="2000" b="0" dirty="0"/>
              <a:t>Average star rank for different distance ranges</a:t>
            </a:r>
          </a:p>
          <a:p>
            <a:pPr marL="1257300" lvl="2" indent="-342900">
              <a:buFont typeface="Arial" panose="020B0604020202020204" pitchFamily="34" charset="0"/>
              <a:buChar char="•"/>
            </a:pPr>
            <a:r>
              <a:rPr lang="en-US" sz="2000" b="0" dirty="0"/>
              <a:t>Total review count</a:t>
            </a:r>
          </a:p>
          <a:p>
            <a:pPr marL="1257300" lvl="2" indent="-342900">
              <a:buFont typeface="Arial" panose="020B0604020202020204" pitchFamily="34" charset="0"/>
              <a:buChar char="•"/>
            </a:pPr>
            <a:r>
              <a:rPr lang="en-US" sz="2000" b="0" dirty="0"/>
              <a:t>Count of each star ranking </a:t>
            </a:r>
          </a:p>
        </p:txBody>
      </p:sp>
    </p:spTree>
    <p:extLst>
      <p:ext uri="{BB962C8B-B14F-4D97-AF65-F5344CB8AC3E}">
        <p14:creationId xmlns:p14="http://schemas.microsoft.com/office/powerpoint/2010/main" val="3150502347"/>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B5759-1AFD-20E3-0681-E68EF4E015F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96A31B5-0A52-AA8F-9316-83DEB6EDC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D6D5E84-81C9-7EC7-AADC-8B44BE3482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D1BC76CF-68AB-12C5-AAA8-C194AD666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1A14A1E-152A-DD20-88C2-D2C7A1839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026" name="Picture 2">
            <a:extLst>
              <a:ext uri="{FF2B5EF4-FFF2-40B4-BE49-F238E27FC236}">
                <a16:creationId xmlns:a16="http://schemas.microsoft.com/office/drawing/2014/main" id="{F0BB1287-2CDD-C224-1767-705C564F78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037" t="17144" r="20170" b="9759"/>
          <a:stretch/>
        </p:blipFill>
        <p:spPr bwMode="auto">
          <a:xfrm>
            <a:off x="544074" y="1506286"/>
            <a:ext cx="4317486" cy="416254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878F4A-4846-ABC9-DF58-548B78D6A542}"/>
              </a:ext>
            </a:extLst>
          </p:cNvPr>
          <p:cNvSpPr txBox="1"/>
          <p:nvPr/>
        </p:nvSpPr>
        <p:spPr>
          <a:xfrm>
            <a:off x="542258" y="830432"/>
            <a:ext cx="3497796" cy="646331"/>
          </a:xfrm>
          <a:prstGeom prst="rect">
            <a:avLst/>
          </a:prstGeom>
          <a:noFill/>
        </p:spPr>
        <p:txBody>
          <a:bodyPr wrap="square" rtlCol="0">
            <a:spAutoFit/>
          </a:bodyPr>
          <a:lstStyle/>
          <a:p>
            <a:r>
              <a:rPr lang="en-US"/>
              <a:t>Average Star Ratings Across Distance Ranges</a:t>
            </a:r>
          </a:p>
        </p:txBody>
      </p:sp>
      <p:pic>
        <p:nvPicPr>
          <p:cNvPr id="1028" name="Picture 4">
            <a:extLst>
              <a:ext uri="{FF2B5EF4-FFF2-40B4-BE49-F238E27FC236}">
                <a16:creationId xmlns:a16="http://schemas.microsoft.com/office/drawing/2014/main" id="{EDB051CF-3674-D0CE-F8B1-B75F78C6FB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3651" t="2044" r="19562" b="9155"/>
          <a:stretch/>
        </p:blipFill>
        <p:spPr bwMode="auto">
          <a:xfrm>
            <a:off x="6458572" y="1506285"/>
            <a:ext cx="4102747" cy="46995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58709CA-51D5-794E-3AB8-8377FD77CA40}"/>
              </a:ext>
            </a:extLst>
          </p:cNvPr>
          <p:cNvSpPr txBox="1"/>
          <p:nvPr/>
        </p:nvSpPr>
        <p:spPr>
          <a:xfrm>
            <a:off x="6458572" y="825022"/>
            <a:ext cx="3383977" cy="646331"/>
          </a:xfrm>
          <a:prstGeom prst="rect">
            <a:avLst/>
          </a:prstGeom>
          <a:noFill/>
        </p:spPr>
        <p:txBody>
          <a:bodyPr wrap="square" rtlCol="0">
            <a:spAutoFit/>
          </a:bodyPr>
          <a:lstStyle/>
          <a:p>
            <a:r>
              <a:rPr lang="en-US"/>
              <a:t>Total Review Count across Distances</a:t>
            </a:r>
          </a:p>
        </p:txBody>
      </p:sp>
      <p:sp>
        <p:nvSpPr>
          <p:cNvPr id="2" name="TextBox 1">
            <a:extLst>
              <a:ext uri="{FF2B5EF4-FFF2-40B4-BE49-F238E27FC236}">
                <a16:creationId xmlns:a16="http://schemas.microsoft.com/office/drawing/2014/main" id="{20DDFD24-A11F-E75B-B4EE-DFAA26F70D58}"/>
              </a:ext>
            </a:extLst>
          </p:cNvPr>
          <p:cNvSpPr txBox="1"/>
          <p:nvPr/>
        </p:nvSpPr>
        <p:spPr>
          <a:xfrm>
            <a:off x="482982" y="-115022"/>
            <a:ext cx="11226035"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a:latin typeface="Aptos Display"/>
              </a:rPr>
              <a:t>Visual Representation Analysis </a:t>
            </a:r>
          </a:p>
        </p:txBody>
      </p:sp>
      <p:sp>
        <p:nvSpPr>
          <p:cNvPr id="6" name="TextBox 5">
            <a:extLst>
              <a:ext uri="{FF2B5EF4-FFF2-40B4-BE49-F238E27FC236}">
                <a16:creationId xmlns:a16="http://schemas.microsoft.com/office/drawing/2014/main" id="{0098442B-DA7E-1249-AE23-9038A6D902CB}"/>
              </a:ext>
            </a:extLst>
          </p:cNvPr>
          <p:cNvSpPr txBox="1"/>
          <p:nvPr/>
        </p:nvSpPr>
        <p:spPr>
          <a:xfrm>
            <a:off x="542258" y="5783855"/>
            <a:ext cx="448348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chart illustrates the average star ratings for restaurants across different distance ranges (e.g., 0-0.8 km, 0.8-1.6 km, etc.)</a:t>
            </a:r>
            <a:endParaRPr lang="en-US"/>
          </a:p>
        </p:txBody>
      </p:sp>
      <p:sp>
        <p:nvSpPr>
          <p:cNvPr id="7" name="TextBox 6">
            <a:extLst>
              <a:ext uri="{FF2B5EF4-FFF2-40B4-BE49-F238E27FC236}">
                <a16:creationId xmlns:a16="http://schemas.microsoft.com/office/drawing/2014/main" id="{27901AE7-EE7B-2FCF-D21C-4CCEF9D3E3EC}"/>
              </a:ext>
            </a:extLst>
          </p:cNvPr>
          <p:cNvSpPr txBox="1"/>
          <p:nvPr/>
        </p:nvSpPr>
        <p:spPr>
          <a:xfrm>
            <a:off x="6458572" y="6205824"/>
            <a:ext cx="448348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This chart displays the total number of reviews across different distance ranges.</a:t>
            </a:r>
            <a:endParaRPr lang="en-US"/>
          </a:p>
        </p:txBody>
      </p:sp>
    </p:spTree>
    <p:extLst>
      <p:ext uri="{BB962C8B-B14F-4D97-AF65-F5344CB8AC3E}">
        <p14:creationId xmlns:p14="http://schemas.microsoft.com/office/powerpoint/2010/main" val="288565076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B5759-1AFD-20E3-0681-E68EF4E015F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96A31B5-0A52-AA8F-9316-83DEB6EDC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D6D5E84-81C9-7EC7-AADC-8B44BE3482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D1BC76CF-68AB-12C5-AAA8-C194AD666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1A14A1E-152A-DD20-88C2-D2C7A1839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20DDFD24-A11F-E75B-B4EE-DFAA26F70D58}"/>
              </a:ext>
            </a:extLst>
          </p:cNvPr>
          <p:cNvSpPr txBox="1"/>
          <p:nvPr/>
        </p:nvSpPr>
        <p:spPr>
          <a:xfrm>
            <a:off x="495728" y="-143556"/>
            <a:ext cx="11226035"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a:latin typeface="Aptos Display"/>
              </a:rPr>
              <a:t>Visual Representation Analysis </a:t>
            </a:r>
          </a:p>
        </p:txBody>
      </p:sp>
      <p:pic>
        <p:nvPicPr>
          <p:cNvPr id="8" name="Picture 6">
            <a:extLst>
              <a:ext uri="{FF2B5EF4-FFF2-40B4-BE49-F238E27FC236}">
                <a16:creationId xmlns:a16="http://schemas.microsoft.com/office/drawing/2014/main" id="{C41F4C66-BA7D-1317-164B-B3D4F814F9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 t="888" r="20072" b="10489"/>
          <a:stretch/>
        </p:blipFill>
        <p:spPr bwMode="auto">
          <a:xfrm>
            <a:off x="3529332" y="1336595"/>
            <a:ext cx="4730293" cy="472666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327EABB-4565-A27F-9FBE-CB7D3A2688F4}"/>
              </a:ext>
            </a:extLst>
          </p:cNvPr>
          <p:cNvSpPr txBox="1"/>
          <p:nvPr/>
        </p:nvSpPr>
        <p:spPr>
          <a:xfrm>
            <a:off x="3980687" y="973809"/>
            <a:ext cx="4230625" cy="369332"/>
          </a:xfrm>
          <a:prstGeom prst="rect">
            <a:avLst/>
          </a:prstGeom>
          <a:noFill/>
        </p:spPr>
        <p:txBody>
          <a:bodyPr wrap="square" lIns="91440" tIns="45720" rIns="91440" bIns="45720" rtlCol="0" anchor="t">
            <a:spAutoFit/>
          </a:bodyPr>
          <a:lstStyle/>
          <a:p>
            <a:pPr algn="ctr"/>
            <a:r>
              <a:rPr lang="en-US"/>
              <a:t>Rating Count Across Distance Ranges</a:t>
            </a:r>
          </a:p>
        </p:txBody>
      </p:sp>
      <p:pic>
        <p:nvPicPr>
          <p:cNvPr id="15" name="Picture 6">
            <a:extLst>
              <a:ext uri="{FF2B5EF4-FFF2-40B4-BE49-F238E27FC236}">
                <a16:creationId xmlns:a16="http://schemas.microsoft.com/office/drawing/2014/main" id="{92B8727A-1F32-3A3B-4212-DB698D9F7D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6917" t="2341" r="2313" b="75479"/>
          <a:stretch/>
        </p:blipFill>
        <p:spPr bwMode="auto">
          <a:xfrm>
            <a:off x="8360358" y="1488879"/>
            <a:ext cx="997002" cy="182863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315C056C-FFAF-0ABE-A63E-D403FAE7DF5E}"/>
              </a:ext>
            </a:extLst>
          </p:cNvPr>
          <p:cNvSpPr txBox="1"/>
          <p:nvPr/>
        </p:nvSpPr>
        <p:spPr>
          <a:xfrm>
            <a:off x="3030669" y="6102884"/>
            <a:ext cx="613066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The chart shows the distribution of star ratings (ranging from 1.6 to 4.8) across different distance ranges.</a:t>
            </a:r>
            <a:endParaRPr lang="en-US"/>
          </a:p>
        </p:txBody>
      </p:sp>
    </p:spTree>
    <p:extLst>
      <p:ext uri="{BB962C8B-B14F-4D97-AF65-F5344CB8AC3E}">
        <p14:creationId xmlns:p14="http://schemas.microsoft.com/office/powerpoint/2010/main" val="3087454696"/>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B5759-1AFD-20E3-0681-E68EF4E015F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96A31B5-0A52-AA8F-9316-83DEB6EDC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BD6D5E84-81C9-7EC7-AADC-8B44BE3482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D1BC76CF-68AB-12C5-AAA8-C194AD6666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1A14A1E-152A-DD20-88C2-D2C7A1839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20DDFD24-A11F-E75B-B4EE-DFAA26F70D58}"/>
              </a:ext>
            </a:extLst>
          </p:cNvPr>
          <p:cNvSpPr txBox="1"/>
          <p:nvPr/>
        </p:nvSpPr>
        <p:spPr>
          <a:xfrm>
            <a:off x="686228" y="-76881"/>
            <a:ext cx="1122603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a:latin typeface="Aptos Display"/>
              </a:rPr>
              <a:t>Dashboard Analysis </a:t>
            </a:r>
            <a:endParaRPr lang="en-US"/>
          </a:p>
        </p:txBody>
      </p:sp>
      <p:pic>
        <p:nvPicPr>
          <p:cNvPr id="3" name="Picture 2" descr="A screenshot of a map&#10;&#10;Description automatically generated">
            <a:extLst>
              <a:ext uri="{FF2B5EF4-FFF2-40B4-BE49-F238E27FC236}">
                <a16:creationId xmlns:a16="http://schemas.microsoft.com/office/drawing/2014/main" id="{D4F6135E-FE02-D522-3A92-A6E1D06B96AA}"/>
              </a:ext>
            </a:extLst>
          </p:cNvPr>
          <p:cNvPicPr>
            <a:picLocks noChangeAspect="1"/>
          </p:cNvPicPr>
          <p:nvPr/>
        </p:nvPicPr>
        <p:blipFill>
          <a:blip r:embed="rId4"/>
          <a:stretch>
            <a:fillRect/>
          </a:stretch>
        </p:blipFill>
        <p:spPr>
          <a:xfrm>
            <a:off x="304800" y="845565"/>
            <a:ext cx="11174837" cy="5787822"/>
          </a:xfrm>
          <a:prstGeom prst="rect">
            <a:avLst/>
          </a:prstGeom>
        </p:spPr>
      </p:pic>
    </p:spTree>
    <p:extLst>
      <p:ext uri="{BB962C8B-B14F-4D97-AF65-F5344CB8AC3E}">
        <p14:creationId xmlns:p14="http://schemas.microsoft.com/office/powerpoint/2010/main" val="307996009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7B1F4-BFAF-7429-74A9-B02BCC9B8059}"/>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C728EFC-BE7A-8D0C-6E7F-B0204DCE5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09B63-AB1D-D4AA-280F-39073AC6769B}"/>
              </a:ext>
            </a:extLst>
          </p:cNvPr>
          <p:cNvSpPr>
            <a:spLocks noGrp="1"/>
          </p:cNvSpPr>
          <p:nvPr>
            <p:ph type="title"/>
          </p:nvPr>
        </p:nvSpPr>
        <p:spPr>
          <a:xfrm>
            <a:off x="284413" y="111773"/>
            <a:ext cx="10515600" cy="1223996"/>
          </a:xfrm>
        </p:spPr>
        <p:txBody>
          <a:bodyPr anchor="t">
            <a:normAutofit/>
          </a:bodyPr>
          <a:lstStyle/>
          <a:p>
            <a:r>
              <a:rPr lang="en-US" sz="5400" b="1"/>
              <a:t>Analysis Q1 &amp; Q2</a:t>
            </a:r>
            <a:endParaRPr lang="en-US" sz="2400" b="1">
              <a:ea typeface="+mj-lt"/>
              <a:cs typeface="+mj-lt"/>
            </a:endParaRPr>
          </a:p>
        </p:txBody>
      </p:sp>
      <p:grpSp>
        <p:nvGrpSpPr>
          <p:cNvPr id="19" name="Group 18">
            <a:extLst>
              <a:ext uri="{FF2B5EF4-FFF2-40B4-BE49-F238E27FC236}">
                <a16:creationId xmlns:a16="http://schemas.microsoft.com/office/drawing/2014/main" id="{3DBA38B3-B693-960D-AEDA-77F71CA36A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8E387294-2682-1548-22E3-377272E49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083F8AF-1E09-E3B0-AA56-F5BA809ECB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 name="Group 4">
            <a:extLst>
              <a:ext uri="{FF2B5EF4-FFF2-40B4-BE49-F238E27FC236}">
                <a16:creationId xmlns:a16="http://schemas.microsoft.com/office/drawing/2014/main" id="{F3262D97-55A1-5665-EDB7-4C3AD2163355}"/>
              </a:ext>
            </a:extLst>
          </p:cNvPr>
          <p:cNvGrpSpPr/>
          <p:nvPr/>
        </p:nvGrpSpPr>
        <p:grpSpPr>
          <a:xfrm>
            <a:off x="4868227" y="3470"/>
            <a:ext cx="6966427" cy="3669821"/>
            <a:chOff x="4411745" y="2430100"/>
            <a:chExt cx="7782412" cy="4460396"/>
          </a:xfrm>
        </p:grpSpPr>
        <p:pic>
          <p:nvPicPr>
            <p:cNvPr id="14" name="图片 13" descr="表格&#10;&#10;已自动生成说明">
              <a:extLst>
                <a:ext uri="{FF2B5EF4-FFF2-40B4-BE49-F238E27FC236}">
                  <a16:creationId xmlns:a16="http://schemas.microsoft.com/office/drawing/2014/main" id="{9AE846B8-18BE-3536-BE22-025573D7C68E}"/>
                </a:ext>
              </a:extLst>
            </p:cNvPr>
            <p:cNvPicPr>
              <a:picLocks noChangeAspect="1"/>
            </p:cNvPicPr>
            <p:nvPr/>
          </p:nvPicPr>
          <p:blipFill>
            <a:blip r:embed="rId4"/>
            <a:stretch>
              <a:fillRect/>
            </a:stretch>
          </p:blipFill>
          <p:spPr>
            <a:xfrm>
              <a:off x="5662523" y="2430100"/>
              <a:ext cx="6531634" cy="4460396"/>
            </a:xfrm>
            <a:prstGeom prst="rect">
              <a:avLst/>
            </a:prstGeom>
          </p:spPr>
        </p:pic>
        <p:sp>
          <p:nvSpPr>
            <p:cNvPr id="9" name="箭头: 右 8">
              <a:extLst>
                <a:ext uri="{FF2B5EF4-FFF2-40B4-BE49-F238E27FC236}">
                  <a16:creationId xmlns:a16="http://schemas.microsoft.com/office/drawing/2014/main" id="{10B0652F-3579-F53F-96E4-180B4A0684AA}"/>
                </a:ext>
              </a:extLst>
            </p:cNvPr>
            <p:cNvSpPr/>
            <p:nvPr/>
          </p:nvSpPr>
          <p:spPr>
            <a:xfrm>
              <a:off x="4411745" y="4379394"/>
              <a:ext cx="887759" cy="591970"/>
            </a:xfrm>
            <a:prstGeom prst="rightArrow">
              <a:avLst/>
            </a:prstGeom>
            <a:solidFill>
              <a:schemeClr val="bg2">
                <a:lumMod val="25000"/>
                <a:lumOff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39942F20-59D6-3977-7F0B-86943D44E78E}"/>
                </a:ext>
              </a:extLst>
            </p:cNvPr>
            <p:cNvSpPr/>
            <p:nvPr/>
          </p:nvSpPr>
          <p:spPr>
            <a:xfrm>
              <a:off x="8973487" y="4999360"/>
              <a:ext cx="561898" cy="10160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A966D7AC-E6AC-0CD1-BEDE-474CD0E7977A}"/>
              </a:ext>
            </a:extLst>
          </p:cNvPr>
          <p:cNvSpPr txBox="1"/>
          <p:nvPr/>
        </p:nvSpPr>
        <p:spPr>
          <a:xfrm>
            <a:off x="1092776" y="2520535"/>
            <a:ext cx="3581219" cy="23121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000" b="1">
                <a:latin typeface="Aptos"/>
                <a:ea typeface="等线"/>
                <a:cs typeface="Times New Roman"/>
              </a:rPr>
              <a:t>Effect of Hotel/Rental Rating on Restaurant Rating: </a:t>
            </a:r>
            <a:endParaRPr lang="zh-CN" altLang="en-US" sz="2000" b="1">
              <a:latin typeface="Aptos"/>
            </a:endParaRPr>
          </a:p>
          <a:p>
            <a:pPr marL="800100" lvl="1" indent="-342900">
              <a:lnSpc>
                <a:spcPct val="90000"/>
              </a:lnSpc>
              <a:spcBef>
                <a:spcPts val="500"/>
              </a:spcBef>
              <a:buFont typeface="Arial"/>
              <a:buChar char="•"/>
            </a:pPr>
            <a:r>
              <a:rPr lang="en-US" sz="2000">
                <a:solidFill>
                  <a:srgbClr val="FFFFFF"/>
                </a:solidFill>
                <a:ea typeface="等线"/>
              </a:rPr>
              <a:t>Grouped by distance</a:t>
            </a:r>
          </a:p>
          <a:p>
            <a:pPr marL="1257300" lvl="2" indent="-342900">
              <a:lnSpc>
                <a:spcPct val="90000"/>
              </a:lnSpc>
              <a:spcBef>
                <a:spcPts val="500"/>
              </a:spcBef>
              <a:buFont typeface="Wingdings,Sans-Serif"/>
              <a:buChar char="§"/>
            </a:pPr>
            <a:r>
              <a:rPr lang="en-US" sz="1900">
                <a:solidFill>
                  <a:srgbClr val="FFFFFF"/>
                </a:solidFill>
                <a:ea typeface="等线"/>
              </a:rPr>
              <a:t>Less than 1km</a:t>
            </a:r>
          </a:p>
          <a:p>
            <a:pPr marL="1257300" lvl="2" indent="-342900">
              <a:lnSpc>
                <a:spcPct val="90000"/>
              </a:lnSpc>
              <a:spcBef>
                <a:spcPts val="500"/>
              </a:spcBef>
              <a:buFont typeface="Wingdings,Sans-Serif"/>
              <a:buChar char="§"/>
            </a:pPr>
            <a:r>
              <a:rPr lang="en-US" sz="1900">
                <a:solidFill>
                  <a:srgbClr val="FFFFFF"/>
                </a:solidFill>
                <a:ea typeface="等线"/>
              </a:rPr>
              <a:t>1-5 km</a:t>
            </a:r>
          </a:p>
          <a:p>
            <a:pPr marL="1257300" lvl="2" indent="-342900">
              <a:lnSpc>
                <a:spcPct val="90000"/>
              </a:lnSpc>
              <a:spcBef>
                <a:spcPts val="500"/>
              </a:spcBef>
              <a:buFont typeface="Wingdings,Sans-Serif"/>
              <a:buChar char="§"/>
            </a:pPr>
            <a:r>
              <a:rPr lang="en-US" sz="1900">
                <a:solidFill>
                  <a:srgbClr val="FFFFFF"/>
                </a:solidFill>
                <a:ea typeface="等线"/>
              </a:rPr>
              <a:t>more than 5 km</a:t>
            </a:r>
          </a:p>
          <a:p>
            <a:pPr marL="800100" lvl="1" indent="-342900">
              <a:lnSpc>
                <a:spcPct val="90000"/>
              </a:lnSpc>
              <a:spcBef>
                <a:spcPts val="500"/>
              </a:spcBef>
              <a:buFont typeface="Arial"/>
              <a:buChar char="•"/>
            </a:pPr>
            <a:r>
              <a:rPr lang="en-US" sz="2000">
                <a:solidFill>
                  <a:srgbClr val="FFFFFF"/>
                </a:solidFill>
                <a:ea typeface="等线"/>
              </a:rPr>
              <a:t>OLS Regression Model</a:t>
            </a:r>
          </a:p>
        </p:txBody>
      </p:sp>
      <p:grpSp>
        <p:nvGrpSpPr>
          <p:cNvPr id="16" name="Group 15">
            <a:extLst>
              <a:ext uri="{FF2B5EF4-FFF2-40B4-BE49-F238E27FC236}">
                <a16:creationId xmlns:a16="http://schemas.microsoft.com/office/drawing/2014/main" id="{9FD70D7A-FB65-6DEF-6809-13EAFAAA21F2}"/>
              </a:ext>
            </a:extLst>
          </p:cNvPr>
          <p:cNvGrpSpPr/>
          <p:nvPr/>
        </p:nvGrpSpPr>
        <p:grpSpPr>
          <a:xfrm>
            <a:off x="5052604" y="2957140"/>
            <a:ext cx="6776338" cy="4117737"/>
            <a:chOff x="4098512" y="2059810"/>
            <a:chExt cx="8065347" cy="4800600"/>
          </a:xfrm>
        </p:grpSpPr>
        <p:pic>
          <p:nvPicPr>
            <p:cNvPr id="17" name="图片 4">
              <a:extLst>
                <a:ext uri="{FF2B5EF4-FFF2-40B4-BE49-F238E27FC236}">
                  <a16:creationId xmlns:a16="http://schemas.microsoft.com/office/drawing/2014/main" id="{79C2AD50-D840-75B0-1ACB-37B2967DEB38}"/>
                </a:ext>
              </a:extLst>
            </p:cNvPr>
            <p:cNvPicPr>
              <a:picLocks noChangeAspect="1"/>
            </p:cNvPicPr>
            <p:nvPr/>
          </p:nvPicPr>
          <p:blipFill>
            <a:blip r:embed="rId5"/>
            <a:stretch>
              <a:fillRect/>
            </a:stretch>
          </p:blipFill>
          <p:spPr>
            <a:xfrm>
              <a:off x="5182034" y="2059810"/>
              <a:ext cx="6981825" cy="4800600"/>
            </a:xfrm>
            <a:prstGeom prst="rect">
              <a:avLst/>
            </a:prstGeom>
          </p:spPr>
        </p:pic>
        <p:sp>
          <p:nvSpPr>
            <p:cNvPr id="20" name="矩形 14">
              <a:extLst>
                <a:ext uri="{FF2B5EF4-FFF2-40B4-BE49-F238E27FC236}">
                  <a16:creationId xmlns:a16="http://schemas.microsoft.com/office/drawing/2014/main" id="{9BA17C6B-1112-9445-D504-3A55DDEB2DCD}"/>
                </a:ext>
              </a:extLst>
            </p:cNvPr>
            <p:cNvSpPr/>
            <p:nvPr/>
          </p:nvSpPr>
          <p:spPr>
            <a:xfrm>
              <a:off x="8700201" y="4554427"/>
              <a:ext cx="656039" cy="129279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箭头: 右 8">
              <a:extLst>
                <a:ext uri="{FF2B5EF4-FFF2-40B4-BE49-F238E27FC236}">
                  <a16:creationId xmlns:a16="http://schemas.microsoft.com/office/drawing/2014/main" id="{88913B1C-CFE7-5AD7-9B33-17AB6697DAFE}"/>
                </a:ext>
              </a:extLst>
            </p:cNvPr>
            <p:cNvSpPr/>
            <p:nvPr/>
          </p:nvSpPr>
          <p:spPr>
            <a:xfrm>
              <a:off x="4098512" y="4413590"/>
              <a:ext cx="887759" cy="591969"/>
            </a:xfrm>
            <a:prstGeom prst="rightArrow">
              <a:avLst/>
            </a:prstGeom>
            <a:solidFill>
              <a:schemeClr val="bg2">
                <a:lumMod val="25000"/>
                <a:lumOff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0103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47088-B7C1-B4C6-AB8E-EC60A7D79841}"/>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3499C260-1CF9-743C-C5BC-D74C85818D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D1740980-BE13-023E-3559-5CDAFD4EB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7D244E3-A41B-5A72-9F16-12B4FD51CE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9" name="图片 8" descr="文本&#10;&#10;已自动生成说明">
            <a:extLst>
              <a:ext uri="{FF2B5EF4-FFF2-40B4-BE49-F238E27FC236}">
                <a16:creationId xmlns:a16="http://schemas.microsoft.com/office/drawing/2014/main" id="{D3C728EE-8B2A-D8C9-67F5-C74494B6F720}"/>
              </a:ext>
            </a:extLst>
          </p:cNvPr>
          <p:cNvPicPr>
            <a:picLocks noChangeAspect="1"/>
          </p:cNvPicPr>
          <p:nvPr/>
        </p:nvPicPr>
        <p:blipFill>
          <a:blip r:embed="rId4"/>
          <a:stretch>
            <a:fillRect/>
          </a:stretch>
        </p:blipFill>
        <p:spPr>
          <a:xfrm>
            <a:off x="4741233" y="1340387"/>
            <a:ext cx="7450767" cy="5358378"/>
          </a:xfrm>
          <a:prstGeom prst="rect">
            <a:avLst/>
          </a:prstGeom>
        </p:spPr>
      </p:pic>
      <p:sp>
        <p:nvSpPr>
          <p:cNvPr id="2" name="文本框 1">
            <a:extLst>
              <a:ext uri="{FF2B5EF4-FFF2-40B4-BE49-F238E27FC236}">
                <a16:creationId xmlns:a16="http://schemas.microsoft.com/office/drawing/2014/main" id="{B8D159E9-F1C9-0D20-CE33-1265270B3CF1}"/>
              </a:ext>
            </a:extLst>
          </p:cNvPr>
          <p:cNvSpPr txBox="1"/>
          <p:nvPr/>
        </p:nvSpPr>
        <p:spPr>
          <a:xfrm>
            <a:off x="424379" y="1093621"/>
            <a:ext cx="4691318"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altLang="zh-CN" sz="2400" b="1">
                <a:ea typeface="+mn-lt"/>
                <a:cs typeface="+mn-lt"/>
              </a:rPr>
              <a:t>API Extraction</a:t>
            </a:r>
          </a:p>
          <a:p>
            <a:pPr marL="342900" indent="-342900">
              <a:buFont typeface="Arial"/>
              <a:buChar char="•"/>
            </a:pPr>
            <a:r>
              <a:rPr lang="en-US" altLang="zh-CN" sz="2400">
                <a:ea typeface="等线"/>
                <a:cs typeface="+mn-lt"/>
              </a:rPr>
              <a:t>Function and loop of restaurants to get price categories</a:t>
            </a:r>
          </a:p>
          <a:p>
            <a:pPr marL="342900" indent="-342900">
              <a:buFont typeface="Arial"/>
              <a:buChar char="•"/>
            </a:pPr>
            <a:r>
              <a:rPr lang="en-US" altLang="zh-CN" sz="2400">
                <a:ea typeface="等线"/>
                <a:cs typeface="+mn-lt"/>
              </a:rPr>
              <a:t>Loop through different cities</a:t>
            </a:r>
            <a:endParaRPr lang="zh-CN" altLang="en-US" sz="2400">
              <a:ea typeface="等线"/>
              <a:cs typeface="+mn-lt"/>
            </a:endParaRPr>
          </a:p>
          <a:p>
            <a:endParaRPr lang="zh-CN" sz="2400"/>
          </a:p>
        </p:txBody>
      </p:sp>
      <p:sp>
        <p:nvSpPr>
          <p:cNvPr id="4" name="Title 1">
            <a:extLst>
              <a:ext uri="{FF2B5EF4-FFF2-40B4-BE49-F238E27FC236}">
                <a16:creationId xmlns:a16="http://schemas.microsoft.com/office/drawing/2014/main" id="{C0B1229D-0C1F-03E3-9864-64FB762E4948}"/>
              </a:ext>
            </a:extLst>
          </p:cNvPr>
          <p:cNvSpPr>
            <a:spLocks noGrp="1"/>
          </p:cNvSpPr>
          <p:nvPr>
            <p:ph type="title"/>
          </p:nvPr>
        </p:nvSpPr>
        <p:spPr>
          <a:xfrm>
            <a:off x="838200" y="159235"/>
            <a:ext cx="10515600" cy="1223996"/>
          </a:xfrm>
        </p:spPr>
        <p:txBody>
          <a:bodyPr anchor="ctr">
            <a:normAutofit/>
          </a:bodyPr>
          <a:lstStyle/>
          <a:p>
            <a:r>
              <a:rPr lang="en-US" sz="5400" b="1"/>
              <a:t>Analysis Q3</a:t>
            </a:r>
            <a:endParaRPr lang="en-US" sz="2400" b="1">
              <a:ea typeface="+mj-lt"/>
              <a:cs typeface="+mj-lt"/>
            </a:endParaRPr>
          </a:p>
        </p:txBody>
      </p:sp>
    </p:spTree>
    <p:extLst>
      <p:ext uri="{BB962C8B-B14F-4D97-AF65-F5344CB8AC3E}">
        <p14:creationId xmlns:p14="http://schemas.microsoft.com/office/powerpoint/2010/main" val="3558416668"/>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B8CAA"/>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1C079-9FF6-7C58-004F-49F12C9AF0C8}"/>
              </a:ext>
            </a:extLst>
          </p:cNvPr>
          <p:cNvSpPr>
            <a:spLocks noGrp="1"/>
          </p:cNvSpPr>
          <p:nvPr>
            <p:ph type="title"/>
          </p:nvPr>
        </p:nvSpPr>
        <p:spPr>
          <a:xfrm>
            <a:off x="857397" y="806824"/>
            <a:ext cx="8740774" cy="1323439"/>
          </a:xfrm>
        </p:spPr>
        <p:txBody>
          <a:bodyPr anchor="t">
            <a:normAutofit/>
          </a:bodyPr>
          <a:lstStyle/>
          <a:p>
            <a:r>
              <a:rPr lang="en-US" sz="7200" b="1"/>
              <a:t>Agenda</a:t>
            </a:r>
            <a:endParaRPr lang="en-US" sz="4000" b="1"/>
          </a:p>
        </p:txBody>
      </p:sp>
      <p:graphicFrame>
        <p:nvGraphicFramePr>
          <p:cNvPr id="32" name="Content Placeholder 6">
            <a:extLst>
              <a:ext uri="{FF2B5EF4-FFF2-40B4-BE49-F238E27FC236}">
                <a16:creationId xmlns:a16="http://schemas.microsoft.com/office/drawing/2014/main" id="{72F7E57A-58DC-A625-BDBC-11B62519734A}"/>
              </a:ext>
            </a:extLst>
          </p:cNvPr>
          <p:cNvGraphicFramePr>
            <a:graphicFrameLocks noGrp="1"/>
          </p:cNvGraphicFramePr>
          <p:nvPr>
            <p:ph idx="1"/>
            <p:extLst>
              <p:ext uri="{D42A27DB-BD31-4B8C-83A1-F6EECF244321}">
                <p14:modId xmlns:p14="http://schemas.microsoft.com/office/powerpoint/2010/main" val="3267908524"/>
              </p:ext>
            </p:extLst>
          </p:nvPr>
        </p:nvGraphicFramePr>
        <p:xfrm>
          <a:off x="1725612" y="2605262"/>
          <a:ext cx="8740775" cy="2454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6" name="Group 25">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27" name="Freeform: Shape 26">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7">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8" name="Group 27">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9" name="Freeform: Shape 28">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7">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79574299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7B1F4-BFAF-7429-74A9-B02BCC9B8059}"/>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C728EFC-BE7A-8D0C-6E7F-B0204DCE5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图片 9" descr="表格&#10;&#10;已自动生成说明">
            <a:extLst>
              <a:ext uri="{FF2B5EF4-FFF2-40B4-BE49-F238E27FC236}">
                <a16:creationId xmlns:a16="http://schemas.microsoft.com/office/drawing/2014/main" id="{54D47B23-507F-4D38-F245-89F61081A6B4}"/>
              </a:ext>
            </a:extLst>
          </p:cNvPr>
          <p:cNvPicPr>
            <a:picLocks noChangeAspect="1"/>
          </p:cNvPicPr>
          <p:nvPr/>
        </p:nvPicPr>
        <p:blipFill>
          <a:blip r:embed="rId3"/>
          <a:stretch>
            <a:fillRect/>
          </a:stretch>
        </p:blipFill>
        <p:spPr>
          <a:xfrm>
            <a:off x="-2156" y="2085044"/>
            <a:ext cx="6977332" cy="4776697"/>
          </a:xfrm>
          <a:prstGeom prst="rect">
            <a:avLst/>
          </a:prstGeom>
        </p:spPr>
      </p:pic>
      <p:sp>
        <p:nvSpPr>
          <p:cNvPr id="2" name="Title 1">
            <a:extLst>
              <a:ext uri="{FF2B5EF4-FFF2-40B4-BE49-F238E27FC236}">
                <a16:creationId xmlns:a16="http://schemas.microsoft.com/office/drawing/2014/main" id="{4FD09B63-AB1D-D4AA-280F-39073AC6769B}"/>
              </a:ext>
            </a:extLst>
          </p:cNvPr>
          <p:cNvSpPr>
            <a:spLocks noGrp="1"/>
          </p:cNvSpPr>
          <p:nvPr>
            <p:ph type="title"/>
          </p:nvPr>
        </p:nvSpPr>
        <p:spPr>
          <a:xfrm>
            <a:off x="838200" y="284293"/>
            <a:ext cx="10515600" cy="1223996"/>
          </a:xfrm>
        </p:spPr>
        <p:txBody>
          <a:bodyPr anchor="t">
            <a:normAutofit fontScale="90000"/>
          </a:bodyPr>
          <a:lstStyle/>
          <a:p>
            <a:r>
              <a:rPr lang="en-US" sz="6600" b="1"/>
              <a:t>Analysis Q3:</a:t>
            </a:r>
            <a:br>
              <a:rPr lang="en-US" sz="6600" b="1"/>
            </a:br>
            <a:r>
              <a:rPr lang="en-US" sz="6600" b="1"/>
              <a:t>Hotel OLS Regression Model</a:t>
            </a:r>
          </a:p>
        </p:txBody>
      </p:sp>
      <p:grpSp>
        <p:nvGrpSpPr>
          <p:cNvPr id="19" name="Group 18">
            <a:extLst>
              <a:ext uri="{FF2B5EF4-FFF2-40B4-BE49-F238E27FC236}">
                <a16:creationId xmlns:a16="http://schemas.microsoft.com/office/drawing/2014/main" id="{3DBA38B3-B693-960D-AEDA-77F71CA36A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8E387294-2682-1548-22E3-377272E49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083F8AF-1E09-E3B0-AA56-F5BA809ECB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4">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14" name="图片 13">
            <a:extLst>
              <a:ext uri="{FF2B5EF4-FFF2-40B4-BE49-F238E27FC236}">
                <a16:creationId xmlns:a16="http://schemas.microsoft.com/office/drawing/2014/main" id="{89F147A7-EF83-2423-D917-DF2AE0FA3D32}"/>
              </a:ext>
            </a:extLst>
          </p:cNvPr>
          <p:cNvPicPr>
            <a:picLocks noChangeAspect="1"/>
          </p:cNvPicPr>
          <p:nvPr/>
        </p:nvPicPr>
        <p:blipFill>
          <a:blip r:embed="rId5"/>
          <a:stretch>
            <a:fillRect/>
          </a:stretch>
        </p:blipFill>
        <p:spPr>
          <a:xfrm>
            <a:off x="5758402" y="2041494"/>
            <a:ext cx="6440518" cy="4816596"/>
          </a:xfrm>
          <a:prstGeom prst="rect">
            <a:avLst/>
          </a:prstGeom>
          <a:ln w="28575">
            <a:solidFill>
              <a:schemeClr val="bg1"/>
            </a:solidFill>
          </a:ln>
        </p:spPr>
      </p:pic>
      <p:sp>
        <p:nvSpPr>
          <p:cNvPr id="15" name="矩形 14">
            <a:extLst>
              <a:ext uri="{FF2B5EF4-FFF2-40B4-BE49-F238E27FC236}">
                <a16:creationId xmlns:a16="http://schemas.microsoft.com/office/drawing/2014/main" id="{39942F20-59D6-3977-7F0B-86943D44E78E}"/>
              </a:ext>
            </a:extLst>
          </p:cNvPr>
          <p:cNvSpPr/>
          <p:nvPr/>
        </p:nvSpPr>
        <p:spPr>
          <a:xfrm>
            <a:off x="8964683" y="4476621"/>
            <a:ext cx="625450" cy="150079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10B0652F-3579-F53F-96E4-180B4A0684AA}"/>
              </a:ext>
            </a:extLst>
          </p:cNvPr>
          <p:cNvSpPr/>
          <p:nvPr/>
        </p:nvSpPr>
        <p:spPr>
          <a:xfrm>
            <a:off x="4887874" y="4166295"/>
            <a:ext cx="887759" cy="591969"/>
          </a:xfrm>
          <a:prstGeom prst="rightArrow">
            <a:avLst/>
          </a:prstGeom>
          <a:solidFill>
            <a:schemeClr val="bg2">
              <a:lumMod val="25000"/>
              <a:lumOff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2EB272E-6EA4-087B-51B0-B52BEEF826CF}"/>
              </a:ext>
            </a:extLst>
          </p:cNvPr>
          <p:cNvSpPr/>
          <p:nvPr/>
        </p:nvSpPr>
        <p:spPr>
          <a:xfrm>
            <a:off x="9832977" y="2249333"/>
            <a:ext cx="589359" cy="75541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63069158"/>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7B1F4-BFAF-7429-74A9-B02BCC9B8059}"/>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C728EFC-BE7A-8D0C-6E7F-B0204DCE5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09B63-AB1D-D4AA-280F-39073AC6769B}"/>
              </a:ext>
            </a:extLst>
          </p:cNvPr>
          <p:cNvSpPr>
            <a:spLocks noGrp="1"/>
          </p:cNvSpPr>
          <p:nvPr>
            <p:ph type="title"/>
          </p:nvPr>
        </p:nvSpPr>
        <p:spPr>
          <a:xfrm>
            <a:off x="838200" y="284293"/>
            <a:ext cx="10515600" cy="1223996"/>
          </a:xfrm>
        </p:spPr>
        <p:txBody>
          <a:bodyPr anchor="t">
            <a:normAutofit fontScale="90000"/>
          </a:bodyPr>
          <a:lstStyle/>
          <a:p>
            <a:r>
              <a:rPr lang="en-US" sz="6600" b="1"/>
              <a:t>Analysis Q3:</a:t>
            </a:r>
            <a:br>
              <a:rPr lang="en-US" sz="6600" b="1"/>
            </a:br>
            <a:r>
              <a:rPr lang="en-US" sz="6600" b="1"/>
              <a:t>Rental OLS Regression Model</a:t>
            </a:r>
          </a:p>
        </p:txBody>
      </p:sp>
      <p:grpSp>
        <p:nvGrpSpPr>
          <p:cNvPr id="19" name="Group 18">
            <a:extLst>
              <a:ext uri="{FF2B5EF4-FFF2-40B4-BE49-F238E27FC236}">
                <a16:creationId xmlns:a16="http://schemas.microsoft.com/office/drawing/2014/main" id="{3DBA38B3-B693-960D-AEDA-77F71CA36A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8E387294-2682-1548-22E3-377272E49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083F8AF-1E09-E3B0-AA56-F5BA809ECB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图片 7">
            <a:extLst>
              <a:ext uri="{FF2B5EF4-FFF2-40B4-BE49-F238E27FC236}">
                <a16:creationId xmlns:a16="http://schemas.microsoft.com/office/drawing/2014/main" id="{2559C631-B954-ABA8-A171-BAF2A766C680}"/>
              </a:ext>
            </a:extLst>
          </p:cNvPr>
          <p:cNvPicPr>
            <a:picLocks noChangeAspect="1"/>
          </p:cNvPicPr>
          <p:nvPr/>
        </p:nvPicPr>
        <p:blipFill>
          <a:blip r:embed="rId4"/>
          <a:stretch>
            <a:fillRect/>
          </a:stretch>
        </p:blipFill>
        <p:spPr>
          <a:xfrm>
            <a:off x="6185" y="2074187"/>
            <a:ext cx="6981825" cy="4800600"/>
          </a:xfrm>
          <a:prstGeom prst="rect">
            <a:avLst/>
          </a:prstGeom>
        </p:spPr>
      </p:pic>
      <p:pic>
        <p:nvPicPr>
          <p:cNvPr id="3" name="图片 2">
            <a:extLst>
              <a:ext uri="{FF2B5EF4-FFF2-40B4-BE49-F238E27FC236}">
                <a16:creationId xmlns:a16="http://schemas.microsoft.com/office/drawing/2014/main" id="{3977AA25-8A96-DB1B-0979-E6EC4B98D0AA}"/>
              </a:ext>
            </a:extLst>
          </p:cNvPr>
          <p:cNvPicPr>
            <a:picLocks noChangeAspect="1"/>
          </p:cNvPicPr>
          <p:nvPr/>
        </p:nvPicPr>
        <p:blipFill>
          <a:blip r:embed="rId5"/>
          <a:stretch>
            <a:fillRect/>
          </a:stretch>
        </p:blipFill>
        <p:spPr>
          <a:xfrm>
            <a:off x="5734678" y="2022265"/>
            <a:ext cx="6459209" cy="4840678"/>
          </a:xfrm>
          <a:prstGeom prst="rect">
            <a:avLst/>
          </a:prstGeom>
          <a:ln w="28575">
            <a:solidFill>
              <a:schemeClr val="bg1"/>
            </a:solidFill>
          </a:ln>
        </p:spPr>
      </p:pic>
      <p:sp>
        <p:nvSpPr>
          <p:cNvPr id="15" name="矩形 14">
            <a:extLst>
              <a:ext uri="{FF2B5EF4-FFF2-40B4-BE49-F238E27FC236}">
                <a16:creationId xmlns:a16="http://schemas.microsoft.com/office/drawing/2014/main" id="{39942F20-59D6-3977-7F0B-86943D44E78E}"/>
              </a:ext>
            </a:extLst>
          </p:cNvPr>
          <p:cNvSpPr/>
          <p:nvPr/>
        </p:nvSpPr>
        <p:spPr>
          <a:xfrm>
            <a:off x="8964683" y="4476621"/>
            <a:ext cx="625450" cy="150079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右 8">
            <a:extLst>
              <a:ext uri="{FF2B5EF4-FFF2-40B4-BE49-F238E27FC236}">
                <a16:creationId xmlns:a16="http://schemas.microsoft.com/office/drawing/2014/main" id="{10B0652F-3579-F53F-96E4-180B4A0684AA}"/>
              </a:ext>
            </a:extLst>
          </p:cNvPr>
          <p:cNvSpPr/>
          <p:nvPr/>
        </p:nvSpPr>
        <p:spPr>
          <a:xfrm>
            <a:off x="5290440" y="4180672"/>
            <a:ext cx="887759" cy="591969"/>
          </a:xfrm>
          <a:prstGeom prst="rightArrow">
            <a:avLst/>
          </a:prstGeom>
          <a:solidFill>
            <a:schemeClr val="bg2">
              <a:lumMod val="25000"/>
              <a:lumOff val="7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D2EB272E-6EA4-087B-51B0-B52BEEF826CF}"/>
              </a:ext>
            </a:extLst>
          </p:cNvPr>
          <p:cNvSpPr/>
          <p:nvPr/>
        </p:nvSpPr>
        <p:spPr>
          <a:xfrm>
            <a:off x="9832977" y="2249333"/>
            <a:ext cx="589359" cy="75541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图形用户界面, 文本, 应用程序&#10;&#10;已自动生成说明">
            <a:extLst>
              <a:ext uri="{FF2B5EF4-FFF2-40B4-BE49-F238E27FC236}">
                <a16:creationId xmlns:a16="http://schemas.microsoft.com/office/drawing/2014/main" id="{F26F552D-7740-C1DC-467B-CEEE4D597F1D}"/>
              </a:ext>
            </a:extLst>
          </p:cNvPr>
          <p:cNvPicPr>
            <a:picLocks noChangeAspect="1"/>
          </p:cNvPicPr>
          <p:nvPr/>
        </p:nvPicPr>
        <p:blipFill>
          <a:blip r:embed="rId6"/>
          <a:stretch>
            <a:fillRect/>
          </a:stretch>
        </p:blipFill>
        <p:spPr>
          <a:xfrm>
            <a:off x="1995487" y="214313"/>
            <a:ext cx="8201025" cy="6429375"/>
          </a:xfrm>
          <a:prstGeom prst="rect">
            <a:avLst/>
          </a:prstGeom>
        </p:spPr>
      </p:pic>
    </p:spTree>
    <p:extLst>
      <p:ext uri="{BB962C8B-B14F-4D97-AF65-F5344CB8AC3E}">
        <p14:creationId xmlns:p14="http://schemas.microsoft.com/office/powerpoint/2010/main" val="35139773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7B8CAA"/>
        </a:solidFill>
        <a:effectLst/>
      </p:bgPr>
    </p:bg>
    <p:spTree>
      <p:nvGrpSpPr>
        <p:cNvPr id="1" name="">
          <a:extLst>
            <a:ext uri="{FF2B5EF4-FFF2-40B4-BE49-F238E27FC236}">
              <a16:creationId xmlns:a16="http://schemas.microsoft.com/office/drawing/2014/main" id="{D01B1895-C648-3EEE-35FD-60C47FBA11C2}"/>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7AA3091-843D-C8A7-3974-4AC8FE825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5CA5D4DC-CA73-331C-FC7F-4A1CA74E5B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27" name="Freeform: Shape 26">
              <a:extLst>
                <a:ext uri="{FF2B5EF4-FFF2-40B4-BE49-F238E27FC236}">
                  <a16:creationId xmlns:a16="http://schemas.microsoft.com/office/drawing/2014/main" id="{A0AC5BA1-A778-5C02-0CF4-6C01F34B8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8" name="Group 27">
              <a:extLst>
                <a:ext uri="{FF2B5EF4-FFF2-40B4-BE49-F238E27FC236}">
                  <a16:creationId xmlns:a16="http://schemas.microsoft.com/office/drawing/2014/main" id="{CEEAA3E9-2B6F-755A-3A8B-AAEBEA146D6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9" name="Freeform: Shape 28">
                <a:extLst>
                  <a:ext uri="{FF2B5EF4-FFF2-40B4-BE49-F238E27FC236}">
                    <a16:creationId xmlns:a16="http://schemas.microsoft.com/office/drawing/2014/main" id="{BB053B07-705B-E5C2-D000-C13DB94695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853A0508-F859-AD43-66D0-C809BC3A5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 name="Title 1">
            <a:extLst>
              <a:ext uri="{FF2B5EF4-FFF2-40B4-BE49-F238E27FC236}">
                <a16:creationId xmlns:a16="http://schemas.microsoft.com/office/drawing/2014/main" id="{474ABBF9-4684-FBBA-F0D8-192877479EB8}"/>
              </a:ext>
            </a:extLst>
          </p:cNvPr>
          <p:cNvSpPr>
            <a:spLocks noGrp="1"/>
          </p:cNvSpPr>
          <p:nvPr>
            <p:ph type="title"/>
          </p:nvPr>
        </p:nvSpPr>
        <p:spPr>
          <a:xfrm>
            <a:off x="577516" y="284292"/>
            <a:ext cx="10603831" cy="5747539"/>
          </a:xfrm>
        </p:spPr>
        <p:txBody>
          <a:bodyPr anchor="ctr">
            <a:normAutofit/>
          </a:bodyPr>
          <a:lstStyle/>
          <a:p>
            <a:r>
              <a:rPr lang="en-US" sz="6600" b="1"/>
              <a:t>Discussion and Conclusions</a:t>
            </a:r>
          </a:p>
        </p:txBody>
      </p:sp>
    </p:spTree>
    <p:extLst>
      <p:ext uri="{BB962C8B-B14F-4D97-AF65-F5344CB8AC3E}">
        <p14:creationId xmlns:p14="http://schemas.microsoft.com/office/powerpoint/2010/main" val="237194126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47524-7359-4B59-71D0-EB8EEF55DB7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3E268F-3930-E41D-53EF-9D8F067F0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1DBC48-1524-E92D-9969-8009F8FBF1D0}"/>
              </a:ext>
            </a:extLst>
          </p:cNvPr>
          <p:cNvSpPr>
            <a:spLocks noGrp="1"/>
          </p:cNvSpPr>
          <p:nvPr>
            <p:ph type="title"/>
          </p:nvPr>
        </p:nvSpPr>
        <p:spPr>
          <a:xfrm>
            <a:off x="838200" y="284293"/>
            <a:ext cx="10515600" cy="1223996"/>
          </a:xfrm>
        </p:spPr>
        <p:txBody>
          <a:bodyPr anchor="t">
            <a:normAutofit/>
          </a:bodyPr>
          <a:lstStyle/>
          <a:p>
            <a:r>
              <a:rPr lang="en-US" sz="6600" b="1"/>
              <a:t>Key Takeaways</a:t>
            </a:r>
            <a:endParaRPr lang="en-US" sz="4000" b="1"/>
          </a:p>
        </p:txBody>
      </p:sp>
      <p:grpSp>
        <p:nvGrpSpPr>
          <p:cNvPr id="19" name="Group 18">
            <a:extLst>
              <a:ext uri="{FF2B5EF4-FFF2-40B4-BE49-F238E27FC236}">
                <a16:creationId xmlns:a16="http://schemas.microsoft.com/office/drawing/2014/main" id="{8975C5F8-FF3A-02C9-6F99-A6E40EF693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915AD242-CFEB-9D53-ACBF-C4C5757F7E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0A7379EE-64DE-D358-63BC-52D28C9B6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Content Placeholder 6">
            <a:extLst>
              <a:ext uri="{FF2B5EF4-FFF2-40B4-BE49-F238E27FC236}">
                <a16:creationId xmlns:a16="http://schemas.microsoft.com/office/drawing/2014/main" id="{A1030AD6-6B19-7A12-0F8F-3650F19BB14B}"/>
              </a:ext>
            </a:extLst>
          </p:cNvPr>
          <p:cNvSpPr>
            <a:spLocks noGrp="1"/>
          </p:cNvSpPr>
          <p:nvPr>
            <p:ph idx="1"/>
          </p:nvPr>
        </p:nvSpPr>
        <p:spPr>
          <a:xfrm>
            <a:off x="838200" y="1275644"/>
            <a:ext cx="10515600" cy="5298063"/>
          </a:xfrm>
        </p:spPr>
        <p:txBody>
          <a:bodyPr vert="horz" lIns="91440" tIns="45720" rIns="91440" bIns="45720" rtlCol="0" anchor="t">
            <a:normAutofit lnSpcReduction="10000"/>
          </a:bodyPr>
          <a:lstStyle/>
          <a:p>
            <a:r>
              <a:rPr lang="en-US" sz="2400" b="1"/>
              <a:t>Distance effects the star ratings given to restaurants</a:t>
            </a:r>
            <a:endParaRPr lang="en-US"/>
          </a:p>
          <a:p>
            <a:pPr lvl="1"/>
            <a:r>
              <a:rPr lang="en-US"/>
              <a:t>Restaurants closer to a hotel or rental, tend to get higher ratings</a:t>
            </a:r>
          </a:p>
          <a:p>
            <a:pPr lvl="2"/>
            <a:r>
              <a:rPr lang="en-US" sz="2400"/>
              <a:t>Optimal walking distance appears to be under 0.5 miles and 1.5 to 2 miles</a:t>
            </a:r>
          </a:p>
          <a:p>
            <a:pPr lvl="1"/>
            <a:r>
              <a:rPr lang="en-US" i="1"/>
              <a:t>Hypothesis was supported</a:t>
            </a:r>
          </a:p>
          <a:p>
            <a:r>
              <a:rPr lang="en-US" sz="2400" b="1"/>
              <a:t>Distance also influences total review counts for restaurants</a:t>
            </a:r>
          </a:p>
          <a:p>
            <a:pPr lvl="1"/>
            <a:r>
              <a:rPr lang="en-US"/>
              <a:t>Restaurants that were more than 30 minutes away, have fewer reviews given. </a:t>
            </a:r>
          </a:p>
          <a:p>
            <a:pPr lvl="2"/>
            <a:r>
              <a:rPr lang="en-US" sz="2400"/>
              <a:t>Optimal walking distance seems to be under 0.5 miles and 1 to 1.5 miles</a:t>
            </a:r>
          </a:p>
          <a:p>
            <a:pPr lvl="1"/>
            <a:r>
              <a:rPr lang="en-US" i="1"/>
              <a:t>Hypothesis not supported</a:t>
            </a:r>
          </a:p>
          <a:p>
            <a:r>
              <a:rPr lang="en-US" sz="2400" b="1"/>
              <a:t>More expensive restaurants received higher ratings</a:t>
            </a:r>
          </a:p>
          <a:p>
            <a:pPr lvl="1"/>
            <a:r>
              <a:rPr lang="en-US" sz="2000"/>
              <a:t>But distance does not seem to matter</a:t>
            </a:r>
          </a:p>
          <a:p>
            <a:pPr lvl="1"/>
            <a:r>
              <a:rPr lang="en-US" sz="2000"/>
              <a:t>Hypothesis not fully supported</a:t>
            </a:r>
          </a:p>
          <a:p>
            <a:pPr marL="457200" lvl="1" indent="0">
              <a:buNone/>
            </a:pPr>
            <a:endParaRPr lang="en-US" i="1"/>
          </a:p>
          <a:p>
            <a:pPr marL="0" indent="0">
              <a:buNone/>
            </a:pPr>
            <a:endParaRPr lang="en-US" b="1"/>
          </a:p>
          <a:p>
            <a:pPr lvl="1"/>
            <a:endParaRPr lang="en-US"/>
          </a:p>
          <a:p>
            <a:pPr lvl="1"/>
            <a:endParaRPr lang="en-US"/>
          </a:p>
        </p:txBody>
      </p:sp>
    </p:spTree>
    <p:extLst>
      <p:ext uri="{BB962C8B-B14F-4D97-AF65-F5344CB8AC3E}">
        <p14:creationId xmlns:p14="http://schemas.microsoft.com/office/powerpoint/2010/main" val="392775945"/>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6E5DB-8D6F-940D-759A-F144AF3520F7}"/>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6A54961-4695-A905-060D-10EF10296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760130-6E31-0BA3-62AE-84ED2D1B2065}"/>
              </a:ext>
            </a:extLst>
          </p:cNvPr>
          <p:cNvSpPr>
            <a:spLocks noGrp="1"/>
          </p:cNvSpPr>
          <p:nvPr>
            <p:ph type="title"/>
          </p:nvPr>
        </p:nvSpPr>
        <p:spPr>
          <a:xfrm>
            <a:off x="838200" y="284293"/>
            <a:ext cx="10515600" cy="1223996"/>
          </a:xfrm>
        </p:spPr>
        <p:txBody>
          <a:bodyPr anchor="t">
            <a:normAutofit/>
          </a:bodyPr>
          <a:lstStyle/>
          <a:p>
            <a:r>
              <a:rPr lang="en-US" sz="6600" b="1"/>
              <a:t>Challenges</a:t>
            </a:r>
            <a:endParaRPr lang="en-US" sz="4000" b="1"/>
          </a:p>
        </p:txBody>
      </p:sp>
      <p:grpSp>
        <p:nvGrpSpPr>
          <p:cNvPr id="19" name="Group 18">
            <a:extLst>
              <a:ext uri="{FF2B5EF4-FFF2-40B4-BE49-F238E27FC236}">
                <a16:creationId xmlns:a16="http://schemas.microsoft.com/office/drawing/2014/main" id="{CFD5E3E6-B915-9B33-4858-ABD7EF306C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78FE1544-EEB3-FCB8-5A66-F2EB849D5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6FC8AE94-9B60-53E0-083A-77CB8483B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Content Placeholder 6">
            <a:extLst>
              <a:ext uri="{FF2B5EF4-FFF2-40B4-BE49-F238E27FC236}">
                <a16:creationId xmlns:a16="http://schemas.microsoft.com/office/drawing/2014/main" id="{3FB82A25-EF4E-D4AD-0FBE-CED5B87F146E}"/>
              </a:ext>
            </a:extLst>
          </p:cNvPr>
          <p:cNvSpPr>
            <a:spLocks noGrp="1"/>
          </p:cNvSpPr>
          <p:nvPr>
            <p:ph idx="1"/>
          </p:nvPr>
        </p:nvSpPr>
        <p:spPr>
          <a:xfrm>
            <a:off x="838200" y="1370341"/>
            <a:ext cx="10515600" cy="4351338"/>
          </a:xfrm>
        </p:spPr>
        <p:txBody>
          <a:bodyPr vert="horz" lIns="91440" tIns="45720" rIns="91440" bIns="45720" rtlCol="0" anchor="t">
            <a:normAutofit/>
          </a:bodyPr>
          <a:lstStyle/>
          <a:p>
            <a:r>
              <a:rPr lang="en-US" sz="2400"/>
              <a:t>Data Cleaning </a:t>
            </a:r>
          </a:p>
          <a:p>
            <a:r>
              <a:rPr lang="en-US" sz="2400"/>
              <a:t>Google Hotels site and Google Vacation Rentals sites are set up differently</a:t>
            </a:r>
            <a:endParaRPr lang="en-US"/>
          </a:p>
          <a:p>
            <a:pPr lvl="1"/>
            <a:r>
              <a:rPr lang="en-US"/>
              <a:t>Vacation rentals doesn’t allow for a review or ratings breakdown</a:t>
            </a:r>
          </a:p>
          <a:p>
            <a:r>
              <a:rPr lang="en-US" sz="2400"/>
              <a:t>Review bias in ratings and reviews given for restaurants</a:t>
            </a:r>
          </a:p>
          <a:p>
            <a:r>
              <a:rPr lang="en-US" sz="2400"/>
              <a:t>Computer limitations</a:t>
            </a:r>
          </a:p>
          <a:p>
            <a:r>
              <a:rPr lang="en-US" sz="2400"/>
              <a:t>Sponsored results vs. actual results, search parameters</a:t>
            </a:r>
            <a:endParaRPr lang="en-US" sz="2000"/>
          </a:p>
          <a:p>
            <a:pPr marL="0" indent="0">
              <a:buNone/>
            </a:pPr>
            <a:endParaRPr lang="en-US" sz="2400"/>
          </a:p>
          <a:p>
            <a:endParaRPr lang="en-US" sz="2400"/>
          </a:p>
        </p:txBody>
      </p:sp>
      <p:grpSp>
        <p:nvGrpSpPr>
          <p:cNvPr id="10" name="Group 9">
            <a:extLst>
              <a:ext uri="{FF2B5EF4-FFF2-40B4-BE49-F238E27FC236}">
                <a16:creationId xmlns:a16="http://schemas.microsoft.com/office/drawing/2014/main" id="{3E7F9BB7-15C4-D5EC-6093-41A32D93102B}"/>
              </a:ext>
            </a:extLst>
          </p:cNvPr>
          <p:cNvGrpSpPr/>
          <p:nvPr/>
        </p:nvGrpSpPr>
        <p:grpSpPr>
          <a:xfrm>
            <a:off x="690" y="4116345"/>
            <a:ext cx="6903720" cy="2744228"/>
            <a:chOff x="4582215" y="687345"/>
            <a:chExt cx="6903720" cy="2744228"/>
          </a:xfrm>
        </p:grpSpPr>
        <p:pic>
          <p:nvPicPr>
            <p:cNvPr id="6" name="图片 14" descr="图形用户界面, 文本, 应用程序, 聊天或短信&#10;&#10;已自动生成说明">
              <a:extLst>
                <a:ext uri="{FF2B5EF4-FFF2-40B4-BE49-F238E27FC236}">
                  <a16:creationId xmlns:a16="http://schemas.microsoft.com/office/drawing/2014/main" id="{BBD0BCC5-8615-B735-B02E-AF0C5AD73E01}"/>
                </a:ext>
              </a:extLst>
            </p:cNvPr>
            <p:cNvPicPr>
              <a:picLocks noChangeAspect="1"/>
            </p:cNvPicPr>
            <p:nvPr/>
          </p:nvPicPr>
          <p:blipFill>
            <a:blip r:embed="rId4"/>
            <a:stretch>
              <a:fillRect/>
            </a:stretch>
          </p:blipFill>
          <p:spPr>
            <a:xfrm>
              <a:off x="4582215" y="687345"/>
              <a:ext cx="6903720" cy="2744228"/>
            </a:xfrm>
            <a:prstGeom prst="rect">
              <a:avLst/>
            </a:prstGeom>
          </p:spPr>
        </p:pic>
        <p:sp>
          <p:nvSpPr>
            <p:cNvPr id="9" name="椭圆 17">
              <a:extLst>
                <a:ext uri="{FF2B5EF4-FFF2-40B4-BE49-F238E27FC236}">
                  <a16:creationId xmlns:a16="http://schemas.microsoft.com/office/drawing/2014/main" id="{C4EDA336-FE6B-C99D-B07E-245D4E3B002D}"/>
                </a:ext>
              </a:extLst>
            </p:cNvPr>
            <p:cNvSpPr/>
            <p:nvPr/>
          </p:nvSpPr>
          <p:spPr>
            <a:xfrm>
              <a:off x="7649249" y="692326"/>
              <a:ext cx="787336" cy="48899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3" name="Group 22">
            <a:extLst>
              <a:ext uri="{FF2B5EF4-FFF2-40B4-BE49-F238E27FC236}">
                <a16:creationId xmlns:a16="http://schemas.microsoft.com/office/drawing/2014/main" id="{D6D56D1B-6062-D81B-5AF8-A30CEA65A07A}"/>
              </a:ext>
            </a:extLst>
          </p:cNvPr>
          <p:cNvGrpSpPr/>
          <p:nvPr/>
        </p:nvGrpSpPr>
        <p:grpSpPr>
          <a:xfrm>
            <a:off x="5370682" y="4115958"/>
            <a:ext cx="6903567" cy="2467491"/>
            <a:chOff x="5370682" y="4115958"/>
            <a:chExt cx="6903567" cy="2467491"/>
          </a:xfrm>
        </p:grpSpPr>
        <p:pic>
          <p:nvPicPr>
            <p:cNvPr id="14" name="图片 19" descr="图形用户界面, 文本, 应用程序, 聊天或短信, 电子邮件&#10;&#10;已自动生成说明">
              <a:extLst>
                <a:ext uri="{FF2B5EF4-FFF2-40B4-BE49-F238E27FC236}">
                  <a16:creationId xmlns:a16="http://schemas.microsoft.com/office/drawing/2014/main" id="{36097526-6603-3587-8D1C-23E9CCBA5261}"/>
                </a:ext>
              </a:extLst>
            </p:cNvPr>
            <p:cNvPicPr>
              <a:picLocks noChangeAspect="1"/>
            </p:cNvPicPr>
            <p:nvPr/>
          </p:nvPicPr>
          <p:blipFill>
            <a:blip r:embed="rId5"/>
            <a:stretch>
              <a:fillRect/>
            </a:stretch>
          </p:blipFill>
          <p:spPr>
            <a:xfrm>
              <a:off x="5370682" y="4115958"/>
              <a:ext cx="6903567" cy="2467491"/>
            </a:xfrm>
            <a:prstGeom prst="rect">
              <a:avLst/>
            </a:prstGeom>
          </p:spPr>
        </p:pic>
        <p:sp>
          <p:nvSpPr>
            <p:cNvPr id="20" name="椭圆 20">
              <a:extLst>
                <a:ext uri="{FF2B5EF4-FFF2-40B4-BE49-F238E27FC236}">
                  <a16:creationId xmlns:a16="http://schemas.microsoft.com/office/drawing/2014/main" id="{93D1E04C-9805-5B09-5B26-C849B00B14CD}"/>
                </a:ext>
              </a:extLst>
            </p:cNvPr>
            <p:cNvSpPr/>
            <p:nvPr/>
          </p:nvSpPr>
          <p:spPr>
            <a:xfrm>
              <a:off x="7874357" y="4116759"/>
              <a:ext cx="1900379" cy="45345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2" name="图片 3" descr="图形用户界面, 文本, 应用程序&#10;&#10;已自动生成说明">
            <a:extLst>
              <a:ext uri="{FF2B5EF4-FFF2-40B4-BE49-F238E27FC236}">
                <a16:creationId xmlns:a16="http://schemas.microsoft.com/office/drawing/2014/main" id="{346C8D92-5DB8-DD25-01ED-A51C6AE75C6D}"/>
              </a:ext>
            </a:extLst>
          </p:cNvPr>
          <p:cNvPicPr>
            <a:picLocks noChangeAspect="1"/>
          </p:cNvPicPr>
          <p:nvPr/>
        </p:nvPicPr>
        <p:blipFill>
          <a:blip r:embed="rId6"/>
          <a:stretch>
            <a:fillRect/>
          </a:stretch>
        </p:blipFill>
        <p:spPr>
          <a:xfrm>
            <a:off x="2532033" y="4120192"/>
            <a:ext cx="7591425" cy="2819400"/>
          </a:xfrm>
          <a:prstGeom prst="rect">
            <a:avLst/>
          </a:prstGeom>
        </p:spPr>
      </p:pic>
    </p:spTree>
    <p:extLst>
      <p:ext uri="{BB962C8B-B14F-4D97-AF65-F5344CB8AC3E}">
        <p14:creationId xmlns:p14="http://schemas.microsoft.com/office/powerpoint/2010/main" val="315325913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FC47088-B7C1-B4C6-AB8E-EC60A7D79841}"/>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3499C260-1CF9-743C-C5BC-D74C85818D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D1740980-BE13-023E-3559-5CDAFD4EBD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57D244E3-A41B-5A72-9F16-12B4FD51CE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8" name="图片 7" descr="文本&#10;&#10;已自动生成说明">
            <a:extLst>
              <a:ext uri="{FF2B5EF4-FFF2-40B4-BE49-F238E27FC236}">
                <a16:creationId xmlns:a16="http://schemas.microsoft.com/office/drawing/2014/main" id="{3BE171AB-5B7B-E9D7-4C08-009981C13225}"/>
              </a:ext>
            </a:extLst>
          </p:cNvPr>
          <p:cNvPicPr>
            <a:picLocks noChangeAspect="1"/>
          </p:cNvPicPr>
          <p:nvPr/>
        </p:nvPicPr>
        <p:blipFill>
          <a:blip r:embed="rId4"/>
          <a:stretch>
            <a:fillRect/>
          </a:stretch>
        </p:blipFill>
        <p:spPr>
          <a:xfrm>
            <a:off x="1352550" y="571500"/>
            <a:ext cx="9486900" cy="5715000"/>
          </a:xfrm>
          <a:prstGeom prst="rect">
            <a:avLst/>
          </a:prstGeom>
        </p:spPr>
      </p:pic>
      <p:sp useBgFill="1">
        <p:nvSpPr>
          <p:cNvPr id="3" name="Rectangle 23">
            <a:extLst>
              <a:ext uri="{FF2B5EF4-FFF2-40B4-BE49-F238E27FC236}">
                <a16:creationId xmlns:a16="http://schemas.microsoft.com/office/drawing/2014/main" id="{7F85DD35-2EDF-2B4F-5D7C-6699A39C2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a:extLst>
              <a:ext uri="{FF2B5EF4-FFF2-40B4-BE49-F238E27FC236}">
                <a16:creationId xmlns:a16="http://schemas.microsoft.com/office/drawing/2014/main" id="{6AF2188C-F97B-A305-0D2F-4165592B406A}"/>
              </a:ext>
            </a:extLst>
          </p:cNvPr>
          <p:cNvSpPr txBox="1"/>
          <p:nvPr/>
        </p:nvSpPr>
        <p:spPr>
          <a:xfrm>
            <a:off x="630936" y="639520"/>
            <a:ext cx="3429000" cy="1719072"/>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altLang="zh-CN" sz="3400" kern="1200">
                <a:solidFill>
                  <a:schemeClr val="tx1"/>
                </a:solidFill>
                <a:latin typeface="+mj-lt"/>
                <a:ea typeface="+mj-ea"/>
                <a:cs typeface="+mj-cs"/>
              </a:rPr>
              <a:t>When we insert restaurant name 'Brandon Burgers':</a:t>
            </a:r>
          </a:p>
        </p:txBody>
      </p:sp>
      <p:sp>
        <p:nvSpPr>
          <p:cNvPr id="7" name="sketch line">
            <a:extLst>
              <a:ext uri="{FF2B5EF4-FFF2-40B4-BE49-F238E27FC236}">
                <a16:creationId xmlns:a16="http://schemas.microsoft.com/office/drawing/2014/main" id="{EE875B8C-9546-ABAA-C6F7-FB9CB099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文本框 12">
            <a:extLst>
              <a:ext uri="{FF2B5EF4-FFF2-40B4-BE49-F238E27FC236}">
                <a16:creationId xmlns:a16="http://schemas.microsoft.com/office/drawing/2014/main" id="{3391123C-6C37-62FD-D047-EA099F86F9BB}"/>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a:lnSpc>
                <a:spcPct val="90000"/>
              </a:lnSpc>
              <a:spcBef>
                <a:spcPct val="0"/>
              </a:spcBef>
              <a:spcAft>
                <a:spcPts val="600"/>
              </a:spcAft>
            </a:pPr>
            <a:r>
              <a:rPr lang="en-US" altLang="zh-CN" sz="2200">
                <a:ea typeface="等线"/>
              </a:rPr>
              <a:t>Restaurant name returns Kush Wynwood</a:t>
            </a:r>
            <a:endParaRPr lang="zh-CN" altLang="en-US">
              <a:ea typeface="等线" panose="02010600030101010101" pitchFamily="2" charset="-122"/>
            </a:endParaRPr>
          </a:p>
          <a:p>
            <a:pPr>
              <a:lnSpc>
                <a:spcPct val="90000"/>
              </a:lnSpc>
              <a:spcBef>
                <a:spcPct val="0"/>
              </a:spcBef>
              <a:spcAft>
                <a:spcPts val="600"/>
              </a:spcAft>
            </a:pPr>
            <a:endParaRPr lang="en-US" altLang="zh-CN" sz="2200">
              <a:ea typeface="等线"/>
            </a:endParaRPr>
          </a:p>
          <a:p>
            <a:pPr>
              <a:lnSpc>
                <a:spcPct val="90000"/>
              </a:lnSpc>
              <a:spcBef>
                <a:spcPct val="0"/>
              </a:spcBef>
              <a:spcAft>
                <a:spcPts val="600"/>
              </a:spcAft>
            </a:pPr>
            <a:r>
              <a:rPr lang="en-US" altLang="zh-CN" sz="2200">
                <a:ea typeface="等线"/>
              </a:rPr>
              <a:t>=&gt; Irrelevant to Brandon Burgers, but matches our outcome from API key!</a:t>
            </a:r>
          </a:p>
          <a:p>
            <a:pPr>
              <a:lnSpc>
                <a:spcPct val="90000"/>
              </a:lnSpc>
              <a:spcBef>
                <a:spcPct val="0"/>
              </a:spcBef>
              <a:spcAft>
                <a:spcPts val="600"/>
              </a:spcAft>
            </a:pPr>
            <a:endParaRPr lang="en-US" altLang="zh-CN" sz="2200">
              <a:ea typeface="等线"/>
            </a:endParaRPr>
          </a:p>
          <a:p>
            <a:pPr>
              <a:lnSpc>
                <a:spcPct val="90000"/>
              </a:lnSpc>
              <a:spcBef>
                <a:spcPct val="0"/>
              </a:spcBef>
              <a:spcAft>
                <a:spcPts val="600"/>
              </a:spcAft>
            </a:pPr>
            <a:r>
              <a:rPr lang="en-US" sz="2200">
                <a:ea typeface="+mn-lt"/>
                <a:cs typeface="+mn-lt"/>
              </a:rPr>
              <a:t>On Yelp, if you want to search for Brandon Burgers, you must fill in:</a:t>
            </a:r>
            <a:endParaRPr lang="en-US"/>
          </a:p>
          <a:p>
            <a:pPr>
              <a:lnSpc>
                <a:spcPct val="90000"/>
              </a:lnSpc>
              <a:spcBef>
                <a:spcPct val="0"/>
              </a:spcBef>
              <a:spcAft>
                <a:spcPts val="600"/>
              </a:spcAft>
            </a:pPr>
            <a:endParaRPr lang="en-US" altLang="zh-CN" sz="2200">
              <a:ea typeface="等线"/>
            </a:endParaRPr>
          </a:p>
        </p:txBody>
      </p:sp>
      <p:pic>
        <p:nvPicPr>
          <p:cNvPr id="15" name="图片 14" descr="图形用户界面, 文本, 应用程序, 聊天或短信&#10;&#10;已自动生成说明">
            <a:extLst>
              <a:ext uri="{FF2B5EF4-FFF2-40B4-BE49-F238E27FC236}">
                <a16:creationId xmlns:a16="http://schemas.microsoft.com/office/drawing/2014/main" id="{C3F2CF65-5B07-4C6B-CD1A-28E4004A89BD}"/>
              </a:ext>
            </a:extLst>
          </p:cNvPr>
          <p:cNvPicPr>
            <a:picLocks noChangeAspect="1"/>
          </p:cNvPicPr>
          <p:nvPr/>
        </p:nvPicPr>
        <p:blipFill>
          <a:blip r:embed="rId5"/>
          <a:stretch>
            <a:fillRect/>
          </a:stretch>
        </p:blipFill>
        <p:spPr>
          <a:xfrm>
            <a:off x="4582215" y="687345"/>
            <a:ext cx="6903720" cy="2744228"/>
          </a:xfrm>
          <a:prstGeom prst="rect">
            <a:avLst/>
          </a:prstGeom>
        </p:spPr>
      </p:pic>
      <p:sp>
        <p:nvSpPr>
          <p:cNvPr id="18" name="椭圆 17">
            <a:extLst>
              <a:ext uri="{FF2B5EF4-FFF2-40B4-BE49-F238E27FC236}">
                <a16:creationId xmlns:a16="http://schemas.microsoft.com/office/drawing/2014/main" id="{4FA93565-FBCE-AAC7-F5AD-262AA2E12D5E}"/>
              </a:ext>
            </a:extLst>
          </p:cNvPr>
          <p:cNvSpPr/>
          <p:nvPr/>
        </p:nvSpPr>
        <p:spPr>
          <a:xfrm>
            <a:off x="7649249" y="692326"/>
            <a:ext cx="787336" cy="48899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descr="图形用户界面, 文本, 应用程序, 聊天或短信, 电子邮件&#10;&#10;已自动生成说明">
            <a:extLst>
              <a:ext uri="{FF2B5EF4-FFF2-40B4-BE49-F238E27FC236}">
                <a16:creationId xmlns:a16="http://schemas.microsoft.com/office/drawing/2014/main" id="{7F889639-DDE9-958F-104B-81BE0E68ADC2}"/>
              </a:ext>
            </a:extLst>
          </p:cNvPr>
          <p:cNvPicPr>
            <a:picLocks noChangeAspect="1"/>
          </p:cNvPicPr>
          <p:nvPr/>
        </p:nvPicPr>
        <p:blipFill>
          <a:blip r:embed="rId6"/>
          <a:stretch>
            <a:fillRect/>
          </a:stretch>
        </p:blipFill>
        <p:spPr>
          <a:xfrm>
            <a:off x="4580107" y="4182633"/>
            <a:ext cx="6903567" cy="2467491"/>
          </a:xfrm>
          <a:prstGeom prst="rect">
            <a:avLst/>
          </a:prstGeom>
        </p:spPr>
      </p:pic>
      <p:sp>
        <p:nvSpPr>
          <p:cNvPr id="16" name="箭头: 下 15">
            <a:extLst>
              <a:ext uri="{FF2B5EF4-FFF2-40B4-BE49-F238E27FC236}">
                <a16:creationId xmlns:a16="http://schemas.microsoft.com/office/drawing/2014/main" id="{AF9A4AA8-A164-A8BA-9F64-FA26FEC20EE9}"/>
              </a:ext>
            </a:extLst>
          </p:cNvPr>
          <p:cNvSpPr/>
          <p:nvPr/>
        </p:nvSpPr>
        <p:spPr>
          <a:xfrm>
            <a:off x="5813682" y="3080778"/>
            <a:ext cx="785003" cy="1662790"/>
          </a:xfrm>
          <a:prstGeom prst="downArrow">
            <a:avLst/>
          </a:prstGeom>
          <a:solidFill>
            <a:schemeClr val="tx1"/>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DB6F3CAF-E11B-995E-A921-70AB894D607F}"/>
              </a:ext>
            </a:extLst>
          </p:cNvPr>
          <p:cNvSpPr/>
          <p:nvPr/>
        </p:nvSpPr>
        <p:spPr>
          <a:xfrm>
            <a:off x="6998057" y="4069134"/>
            <a:ext cx="2071829" cy="68205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图形用户界面, 文本, 应用程序&#10;&#10;已自动生成说明">
            <a:extLst>
              <a:ext uri="{FF2B5EF4-FFF2-40B4-BE49-F238E27FC236}">
                <a16:creationId xmlns:a16="http://schemas.microsoft.com/office/drawing/2014/main" id="{3D9E1422-798F-4BEE-A90D-6821E3CF620E}"/>
              </a:ext>
            </a:extLst>
          </p:cNvPr>
          <p:cNvPicPr>
            <a:picLocks noChangeAspect="1"/>
          </p:cNvPicPr>
          <p:nvPr/>
        </p:nvPicPr>
        <p:blipFill>
          <a:blip r:embed="rId7"/>
          <a:stretch>
            <a:fillRect/>
          </a:stretch>
        </p:blipFill>
        <p:spPr>
          <a:xfrm>
            <a:off x="3796567" y="2571234"/>
            <a:ext cx="8039100" cy="2952750"/>
          </a:xfrm>
          <a:prstGeom prst="rect">
            <a:avLst/>
          </a:prstGeom>
        </p:spPr>
      </p:pic>
    </p:spTree>
    <p:extLst>
      <p:ext uri="{BB962C8B-B14F-4D97-AF65-F5344CB8AC3E}">
        <p14:creationId xmlns:p14="http://schemas.microsoft.com/office/powerpoint/2010/main" val="23523388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C7BCE-015C-7214-75ED-0D2287707046}"/>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2ED74C5-DBB1-84C7-5193-3A81565FB4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698279-A952-93A7-9DD3-F25177BC4D00}"/>
              </a:ext>
            </a:extLst>
          </p:cNvPr>
          <p:cNvSpPr>
            <a:spLocks noGrp="1"/>
          </p:cNvSpPr>
          <p:nvPr>
            <p:ph type="title"/>
          </p:nvPr>
        </p:nvSpPr>
        <p:spPr>
          <a:xfrm>
            <a:off x="838200" y="284293"/>
            <a:ext cx="10515600" cy="1223996"/>
          </a:xfrm>
        </p:spPr>
        <p:txBody>
          <a:bodyPr anchor="t">
            <a:normAutofit/>
          </a:bodyPr>
          <a:lstStyle/>
          <a:p>
            <a:r>
              <a:rPr lang="en-US" sz="6600" b="1"/>
              <a:t>Future Research</a:t>
            </a:r>
          </a:p>
        </p:txBody>
      </p:sp>
      <p:grpSp>
        <p:nvGrpSpPr>
          <p:cNvPr id="19" name="Group 18">
            <a:extLst>
              <a:ext uri="{FF2B5EF4-FFF2-40B4-BE49-F238E27FC236}">
                <a16:creationId xmlns:a16="http://schemas.microsoft.com/office/drawing/2014/main" id="{50D4FEB8-6B28-F55B-231C-FA8878DA49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7B3CF885-3D50-1482-1AA1-2A84651D54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B37AB4CC-5532-E988-5F5F-6D1935C18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Content Placeholder 6">
            <a:extLst>
              <a:ext uri="{FF2B5EF4-FFF2-40B4-BE49-F238E27FC236}">
                <a16:creationId xmlns:a16="http://schemas.microsoft.com/office/drawing/2014/main" id="{3998F419-6BC6-3261-B18D-4647510C25EA}"/>
              </a:ext>
            </a:extLst>
          </p:cNvPr>
          <p:cNvSpPr>
            <a:spLocks noGrp="1"/>
          </p:cNvSpPr>
          <p:nvPr>
            <p:ph idx="1"/>
          </p:nvPr>
        </p:nvSpPr>
        <p:spPr>
          <a:xfrm>
            <a:off x="838200" y="1270454"/>
            <a:ext cx="10515600" cy="4351338"/>
          </a:xfrm>
        </p:spPr>
        <p:txBody>
          <a:bodyPr vert="horz" lIns="91440" tIns="45720" rIns="91440" bIns="45720" rtlCol="0" anchor="t">
            <a:normAutofit/>
          </a:bodyPr>
          <a:lstStyle/>
          <a:p>
            <a:r>
              <a:rPr lang="en-US" sz="2400" dirty="0"/>
              <a:t>Examining the sentiments of Hotel reviews and incorporating it into our business questions. As well as text analysis of the reviews for restaurants. </a:t>
            </a:r>
          </a:p>
          <a:p>
            <a:r>
              <a:rPr lang="en-US" sz="2400" dirty="0"/>
              <a:t>New business question: </a:t>
            </a:r>
            <a:r>
              <a:rPr lang="en-US" sz="2400" dirty="0">
                <a:ea typeface="+mn-lt"/>
                <a:cs typeface="+mn-lt"/>
              </a:rPr>
              <a:t>How do hotel ratings and reviews impact restaurant pricing?</a:t>
            </a:r>
          </a:p>
          <a:p>
            <a:r>
              <a:rPr lang="en-US" sz="2400" dirty="0">
                <a:ea typeface="+mn-lt"/>
                <a:cs typeface="+mn-lt"/>
              </a:rPr>
              <a:t>Examining the correlations between distance ranges and the star ratings, as well as review counts</a:t>
            </a:r>
          </a:p>
          <a:p>
            <a:r>
              <a:rPr lang="en-US" sz="2400" dirty="0">
                <a:ea typeface="+mn-lt"/>
                <a:cs typeface="+mn-lt"/>
              </a:rPr>
              <a:t>How the categories a restaurant is classified under in Yelp affects the reviews and ratings?</a:t>
            </a:r>
          </a:p>
          <a:p>
            <a:r>
              <a:rPr lang="en-US" sz="2400" dirty="0">
                <a:ea typeface="+mn-lt"/>
                <a:cs typeface="+mn-lt"/>
              </a:rPr>
              <a:t>Temporal trends in the lodgings and the restaurants. </a:t>
            </a:r>
          </a:p>
        </p:txBody>
      </p:sp>
      <p:grpSp>
        <p:nvGrpSpPr>
          <p:cNvPr id="26" name="Group 25">
            <a:extLst>
              <a:ext uri="{FF2B5EF4-FFF2-40B4-BE49-F238E27FC236}">
                <a16:creationId xmlns:a16="http://schemas.microsoft.com/office/drawing/2014/main" id="{AC77BA86-F2B9-B839-EAB0-A865D40E9865}"/>
              </a:ext>
            </a:extLst>
          </p:cNvPr>
          <p:cNvGrpSpPr/>
          <p:nvPr/>
        </p:nvGrpSpPr>
        <p:grpSpPr>
          <a:xfrm>
            <a:off x="3440368" y="4811039"/>
            <a:ext cx="5572520" cy="1943101"/>
            <a:chOff x="1104901" y="2386692"/>
            <a:chExt cx="7727889" cy="3031671"/>
          </a:xfrm>
        </p:grpSpPr>
        <p:pic>
          <p:nvPicPr>
            <p:cNvPr id="15" name="Picture 14" descr="Free Hotel SVG, PNG Icon, Symbol. Download Image.">
              <a:extLst>
                <a:ext uri="{FF2B5EF4-FFF2-40B4-BE49-F238E27FC236}">
                  <a16:creationId xmlns:a16="http://schemas.microsoft.com/office/drawing/2014/main" id="{B7D5ED36-C63A-0591-A4FD-E3B47AB9F0B8}"/>
                </a:ext>
              </a:extLst>
            </p:cNvPr>
            <p:cNvPicPr>
              <a:picLocks noChangeAspect="1"/>
            </p:cNvPicPr>
            <p:nvPr/>
          </p:nvPicPr>
          <p:blipFill>
            <a:blip r:embed="rId4"/>
            <a:stretch>
              <a:fillRect/>
            </a:stretch>
          </p:blipFill>
          <p:spPr>
            <a:xfrm>
              <a:off x="2237014" y="3333750"/>
              <a:ext cx="1132115" cy="1148443"/>
            </a:xfrm>
            <a:prstGeom prst="rect">
              <a:avLst/>
            </a:prstGeom>
          </p:spPr>
        </p:pic>
        <p:pic>
          <p:nvPicPr>
            <p:cNvPr id="16" name="Picture 15" descr="Free Hotel SVG, PNG Icon, Symbol. Download Image.">
              <a:extLst>
                <a:ext uri="{FF2B5EF4-FFF2-40B4-BE49-F238E27FC236}">
                  <a16:creationId xmlns:a16="http://schemas.microsoft.com/office/drawing/2014/main" id="{24B043E6-A8C0-8C57-C78E-F1F8053884AE}"/>
                </a:ext>
              </a:extLst>
            </p:cNvPr>
            <p:cNvPicPr>
              <a:picLocks noChangeAspect="1"/>
            </p:cNvPicPr>
            <p:nvPr/>
          </p:nvPicPr>
          <p:blipFill>
            <a:blip r:embed="rId4"/>
            <a:stretch>
              <a:fillRect/>
            </a:stretch>
          </p:blipFill>
          <p:spPr>
            <a:xfrm>
              <a:off x="1104901" y="2386692"/>
              <a:ext cx="1132115" cy="1148443"/>
            </a:xfrm>
            <a:prstGeom prst="rect">
              <a:avLst/>
            </a:prstGeom>
          </p:spPr>
        </p:pic>
        <p:pic>
          <p:nvPicPr>
            <p:cNvPr id="17" name="Picture 16" descr="Free Hotel SVG, PNG Icon, Symbol. Download Image.">
              <a:extLst>
                <a:ext uri="{FF2B5EF4-FFF2-40B4-BE49-F238E27FC236}">
                  <a16:creationId xmlns:a16="http://schemas.microsoft.com/office/drawing/2014/main" id="{4842D113-07E6-72B2-EEFC-E6F9A884314E}"/>
                </a:ext>
              </a:extLst>
            </p:cNvPr>
            <p:cNvPicPr>
              <a:picLocks noChangeAspect="1"/>
            </p:cNvPicPr>
            <p:nvPr/>
          </p:nvPicPr>
          <p:blipFill>
            <a:blip r:embed="rId4"/>
            <a:stretch>
              <a:fillRect/>
            </a:stretch>
          </p:blipFill>
          <p:spPr>
            <a:xfrm>
              <a:off x="1104901" y="4269920"/>
              <a:ext cx="1132115" cy="1148443"/>
            </a:xfrm>
            <a:prstGeom prst="rect">
              <a:avLst/>
            </a:prstGeom>
          </p:spPr>
        </p:pic>
        <p:pic>
          <p:nvPicPr>
            <p:cNvPr id="20" name="Graphic 19" descr="Dollar with solid fill">
              <a:extLst>
                <a:ext uri="{FF2B5EF4-FFF2-40B4-BE49-F238E27FC236}">
                  <a16:creationId xmlns:a16="http://schemas.microsoft.com/office/drawing/2014/main" id="{B08E0FED-107C-B6CD-6D6E-C7085B06A31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42932" y="3369679"/>
              <a:ext cx="489858" cy="478971"/>
            </a:xfrm>
            <a:prstGeom prst="rect">
              <a:avLst/>
            </a:prstGeom>
          </p:spPr>
        </p:pic>
        <p:sp>
          <p:nvSpPr>
            <p:cNvPr id="21" name="Arrow: Right 20">
              <a:extLst>
                <a:ext uri="{FF2B5EF4-FFF2-40B4-BE49-F238E27FC236}">
                  <a16:creationId xmlns:a16="http://schemas.microsoft.com/office/drawing/2014/main" id="{AD9E4AA2-8DB9-D92A-F449-8AB7BDB6E2DE}"/>
                </a:ext>
              </a:extLst>
            </p:cNvPr>
            <p:cNvSpPr/>
            <p:nvPr/>
          </p:nvSpPr>
          <p:spPr>
            <a:xfrm>
              <a:off x="3810001" y="3635829"/>
              <a:ext cx="2634342" cy="1262742"/>
            </a:xfrm>
            <a:prstGeom prst="rightArrow">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pic>
          <p:nvPicPr>
            <p:cNvPr id="22" name="Picture 21" descr="yelp logo png, yelp icon transparent png 27127559 PNG">
              <a:extLst>
                <a:ext uri="{FF2B5EF4-FFF2-40B4-BE49-F238E27FC236}">
                  <a16:creationId xmlns:a16="http://schemas.microsoft.com/office/drawing/2014/main" id="{59C3FD40-EF42-4869-0BFD-70F144D33282}"/>
                </a:ext>
              </a:extLst>
            </p:cNvPr>
            <p:cNvPicPr>
              <a:picLocks noChangeAspect="1"/>
            </p:cNvPicPr>
            <p:nvPr/>
          </p:nvPicPr>
          <p:blipFill>
            <a:blip r:embed="rId7"/>
            <a:stretch>
              <a:fillRect/>
            </a:stretch>
          </p:blipFill>
          <p:spPr>
            <a:xfrm>
              <a:off x="6587218" y="3761695"/>
              <a:ext cx="2000250" cy="923925"/>
            </a:xfrm>
            <a:prstGeom prst="rect">
              <a:avLst/>
            </a:prstGeom>
          </p:spPr>
        </p:pic>
        <p:pic>
          <p:nvPicPr>
            <p:cNvPr id="23" name="Graphic 22" descr="Dollar with solid fill">
              <a:extLst>
                <a:ext uri="{FF2B5EF4-FFF2-40B4-BE49-F238E27FC236}">
                  <a16:creationId xmlns:a16="http://schemas.microsoft.com/office/drawing/2014/main" id="{4B340C92-38D2-E777-F5A8-44B8F224863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48817" y="4675964"/>
              <a:ext cx="489858" cy="478971"/>
            </a:xfrm>
            <a:prstGeom prst="rect">
              <a:avLst/>
            </a:prstGeom>
          </p:spPr>
        </p:pic>
        <p:pic>
          <p:nvPicPr>
            <p:cNvPr id="24" name="Graphic 23" descr="Customer review outline">
              <a:extLst>
                <a:ext uri="{FF2B5EF4-FFF2-40B4-BE49-F238E27FC236}">
                  <a16:creationId xmlns:a16="http://schemas.microsoft.com/office/drawing/2014/main" id="{607E4125-4516-0F75-5128-7C705385E29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62401" y="3918857"/>
              <a:ext cx="751115" cy="696686"/>
            </a:xfrm>
            <a:prstGeom prst="rect">
              <a:avLst/>
            </a:prstGeom>
          </p:spPr>
        </p:pic>
        <p:pic>
          <p:nvPicPr>
            <p:cNvPr id="25" name="Graphic 24" descr="Customer review outline">
              <a:extLst>
                <a:ext uri="{FF2B5EF4-FFF2-40B4-BE49-F238E27FC236}">
                  <a16:creationId xmlns:a16="http://schemas.microsoft.com/office/drawing/2014/main" id="{57F007EA-A0EE-FE7C-5963-2CDEF6FD271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65915" y="3918857"/>
              <a:ext cx="751115" cy="696686"/>
            </a:xfrm>
            <a:prstGeom prst="rect">
              <a:avLst/>
            </a:prstGeom>
          </p:spPr>
        </p:pic>
      </p:grpSp>
    </p:spTree>
    <p:extLst>
      <p:ext uri="{BB962C8B-B14F-4D97-AF65-F5344CB8AC3E}">
        <p14:creationId xmlns:p14="http://schemas.microsoft.com/office/powerpoint/2010/main" val="4221902912"/>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8C5FA-7614-B6E4-EE8C-1A3DC6318E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DF900-6A3F-7A9F-F8D6-99BB5D932C52}"/>
              </a:ext>
            </a:extLst>
          </p:cNvPr>
          <p:cNvSpPr>
            <a:spLocks noGrp="1"/>
          </p:cNvSpPr>
          <p:nvPr>
            <p:ph type="title"/>
          </p:nvPr>
        </p:nvSpPr>
        <p:spPr>
          <a:xfrm>
            <a:off x="838200" y="284293"/>
            <a:ext cx="10515600" cy="671546"/>
          </a:xfrm>
        </p:spPr>
        <p:txBody>
          <a:bodyPr anchor="t">
            <a:noAutofit/>
          </a:bodyPr>
          <a:lstStyle/>
          <a:p>
            <a:r>
              <a:rPr lang="en-US" sz="4000" b="1">
                <a:latin typeface="Arial"/>
                <a:cs typeface="Arial"/>
              </a:rPr>
              <a:t>Sentiment Analysis - Florida Hotels</a:t>
            </a:r>
          </a:p>
        </p:txBody>
      </p:sp>
      <p:pic>
        <p:nvPicPr>
          <p:cNvPr id="4" name="Picture 3">
            <a:extLst>
              <a:ext uri="{FF2B5EF4-FFF2-40B4-BE49-F238E27FC236}">
                <a16:creationId xmlns:a16="http://schemas.microsoft.com/office/drawing/2014/main" id="{4F050E98-43A3-DBBA-F40B-5C5690C5038C}"/>
              </a:ext>
            </a:extLst>
          </p:cNvPr>
          <p:cNvPicPr>
            <a:picLocks noChangeAspect="1"/>
          </p:cNvPicPr>
          <p:nvPr/>
        </p:nvPicPr>
        <p:blipFill>
          <a:blip r:embed="rId2"/>
          <a:stretch>
            <a:fillRect/>
          </a:stretch>
        </p:blipFill>
        <p:spPr>
          <a:xfrm>
            <a:off x="212271" y="948418"/>
            <a:ext cx="4422321" cy="2816679"/>
          </a:xfrm>
          <a:prstGeom prst="rect">
            <a:avLst/>
          </a:prstGeom>
        </p:spPr>
      </p:pic>
      <p:sp>
        <p:nvSpPr>
          <p:cNvPr id="6" name="TextBox 5">
            <a:extLst>
              <a:ext uri="{FF2B5EF4-FFF2-40B4-BE49-F238E27FC236}">
                <a16:creationId xmlns:a16="http://schemas.microsoft.com/office/drawing/2014/main" id="{64F80602-20C3-CE3E-0306-B0B92B3660F3}"/>
              </a:ext>
            </a:extLst>
          </p:cNvPr>
          <p:cNvSpPr txBox="1"/>
          <p:nvPr/>
        </p:nvSpPr>
        <p:spPr>
          <a:xfrm>
            <a:off x="76199" y="3853542"/>
            <a:ext cx="449443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Aptos"/>
                <a:ea typeface="+mn-lt"/>
                <a:cs typeface="+mn-lt"/>
              </a:rPr>
              <a:t>The graph shows the distribution of ratings, with a bar chart visualizing the total number of reviews for each star rating.</a:t>
            </a:r>
            <a:endParaRPr lang="en-US" sz="2000"/>
          </a:p>
        </p:txBody>
      </p:sp>
      <p:pic>
        <p:nvPicPr>
          <p:cNvPr id="7" name="Picture 6">
            <a:extLst>
              <a:ext uri="{FF2B5EF4-FFF2-40B4-BE49-F238E27FC236}">
                <a16:creationId xmlns:a16="http://schemas.microsoft.com/office/drawing/2014/main" id="{4B5980B7-C37F-C7BB-C491-5E9AAA26E6E1}"/>
              </a:ext>
            </a:extLst>
          </p:cNvPr>
          <p:cNvPicPr>
            <a:picLocks noChangeAspect="1"/>
          </p:cNvPicPr>
          <p:nvPr/>
        </p:nvPicPr>
        <p:blipFill>
          <a:blip r:embed="rId3"/>
          <a:stretch>
            <a:fillRect/>
          </a:stretch>
        </p:blipFill>
        <p:spPr>
          <a:xfrm>
            <a:off x="5431971" y="3262993"/>
            <a:ext cx="6543675" cy="3321503"/>
          </a:xfrm>
          <a:prstGeom prst="rect">
            <a:avLst/>
          </a:prstGeom>
        </p:spPr>
      </p:pic>
      <p:sp>
        <p:nvSpPr>
          <p:cNvPr id="8" name="TextBox 7">
            <a:extLst>
              <a:ext uri="{FF2B5EF4-FFF2-40B4-BE49-F238E27FC236}">
                <a16:creationId xmlns:a16="http://schemas.microsoft.com/office/drawing/2014/main" id="{7179916F-97E3-1936-981D-ED745D96E7C0}"/>
              </a:ext>
            </a:extLst>
          </p:cNvPr>
          <p:cNvSpPr txBox="1"/>
          <p:nvPr/>
        </p:nvSpPr>
        <p:spPr>
          <a:xfrm>
            <a:off x="5010150" y="2466975"/>
            <a:ext cx="72580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t>We generated a word cloud to provide a visual summary of the most commonly mentioned keywords in the reviews.</a:t>
            </a:r>
            <a:endParaRPr lang="en-US"/>
          </a:p>
        </p:txBody>
      </p:sp>
    </p:spTree>
    <p:extLst>
      <p:ext uri="{BB962C8B-B14F-4D97-AF65-F5344CB8AC3E}">
        <p14:creationId xmlns:p14="http://schemas.microsoft.com/office/powerpoint/2010/main" val="1627549601"/>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EA11F-5888-87D8-CC11-14A3EF106045}"/>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21DA7A2-D243-87D9-13AE-49B81001C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6F652-3788-A7A5-CD57-3EE110F491DF}"/>
              </a:ext>
            </a:extLst>
          </p:cNvPr>
          <p:cNvSpPr>
            <a:spLocks noGrp="1"/>
          </p:cNvSpPr>
          <p:nvPr>
            <p:ph type="title"/>
          </p:nvPr>
        </p:nvSpPr>
        <p:spPr>
          <a:xfrm>
            <a:off x="838200" y="2058207"/>
            <a:ext cx="10515600" cy="2741587"/>
          </a:xfrm>
        </p:spPr>
        <p:txBody>
          <a:bodyPr anchor="ctr">
            <a:normAutofit/>
          </a:bodyPr>
          <a:lstStyle/>
          <a:p>
            <a:pPr algn="ctr"/>
            <a:r>
              <a:rPr lang="en-US" sz="11500" b="1"/>
              <a:t>Any Questions?</a:t>
            </a:r>
          </a:p>
        </p:txBody>
      </p:sp>
      <p:grpSp>
        <p:nvGrpSpPr>
          <p:cNvPr id="19" name="Group 18">
            <a:extLst>
              <a:ext uri="{FF2B5EF4-FFF2-40B4-BE49-F238E27FC236}">
                <a16:creationId xmlns:a16="http://schemas.microsoft.com/office/drawing/2014/main" id="{D7F3E513-38D7-E9FA-3585-A7EEEB4445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6732B862-6F19-FAE8-70D6-5493AE3EC8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D74B4CD-3FC2-6677-E742-650F15558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7446719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B8CAA"/>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6D09588-9668-4D38-8AD4-C27CF2B2D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1C079-9FF6-7C58-004F-49F12C9AF0C8}"/>
              </a:ext>
            </a:extLst>
          </p:cNvPr>
          <p:cNvSpPr>
            <a:spLocks noGrp="1"/>
          </p:cNvSpPr>
          <p:nvPr>
            <p:ph type="title"/>
          </p:nvPr>
        </p:nvSpPr>
        <p:spPr>
          <a:xfrm>
            <a:off x="576332" y="1103"/>
            <a:ext cx="9103036" cy="1323439"/>
          </a:xfrm>
        </p:spPr>
        <p:txBody>
          <a:bodyPr anchor="t">
            <a:normAutofit/>
          </a:bodyPr>
          <a:lstStyle/>
          <a:p>
            <a:r>
              <a:rPr lang="en-US" sz="7200" b="1"/>
              <a:t>Process Flow Diagram</a:t>
            </a:r>
          </a:p>
        </p:txBody>
      </p:sp>
      <p:grpSp>
        <p:nvGrpSpPr>
          <p:cNvPr id="26" name="Group 25">
            <a:extLst>
              <a:ext uri="{FF2B5EF4-FFF2-40B4-BE49-F238E27FC236}">
                <a16:creationId xmlns:a16="http://schemas.microsoft.com/office/drawing/2014/main" id="{95A28492-272D-4814-AE2C-61575C989E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27" name="Freeform: Shape 26">
              <a:extLst>
                <a:ext uri="{FF2B5EF4-FFF2-40B4-BE49-F238E27FC236}">
                  <a16:creationId xmlns:a16="http://schemas.microsoft.com/office/drawing/2014/main" id="{4F778866-9933-4309-8E11-F83DDDBB10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8" name="Group 27">
              <a:extLst>
                <a:ext uri="{FF2B5EF4-FFF2-40B4-BE49-F238E27FC236}">
                  <a16:creationId xmlns:a16="http://schemas.microsoft.com/office/drawing/2014/main" id="{6D21D106-ABCB-4A50-84B3-D35C3B2B67B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9" name="Freeform: Shape 28">
                <a:extLst>
                  <a:ext uri="{FF2B5EF4-FFF2-40B4-BE49-F238E27FC236}">
                    <a16:creationId xmlns:a16="http://schemas.microsoft.com/office/drawing/2014/main" id="{65E4ED97-1207-4104-A25F-8791916BF2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024CB190-EFCD-4B40-9CDD-E3C0EB4B3C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31" name="Content Placeholder 30" descr="A diagram of data collection&#10;&#10;Description automatically generated">
            <a:extLst>
              <a:ext uri="{FF2B5EF4-FFF2-40B4-BE49-F238E27FC236}">
                <a16:creationId xmlns:a16="http://schemas.microsoft.com/office/drawing/2014/main" id="{728CA304-6672-5147-8C34-7A7619147EC8}"/>
              </a:ext>
            </a:extLst>
          </p:cNvPr>
          <p:cNvPicPr>
            <a:picLocks noGrp="1" noChangeAspect="1"/>
          </p:cNvPicPr>
          <p:nvPr>
            <p:ph idx="1"/>
          </p:nvPr>
        </p:nvPicPr>
        <p:blipFill>
          <a:blip r:embed="rId3"/>
          <a:stretch>
            <a:fillRect/>
          </a:stretch>
        </p:blipFill>
        <p:spPr>
          <a:xfrm>
            <a:off x="267822" y="1548134"/>
            <a:ext cx="11658901" cy="3767745"/>
          </a:xfrm>
        </p:spPr>
      </p:pic>
    </p:spTree>
    <p:extLst>
      <p:ext uri="{BB962C8B-B14F-4D97-AF65-F5344CB8AC3E}">
        <p14:creationId xmlns:p14="http://schemas.microsoft.com/office/powerpoint/2010/main" val="19558795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B8CAA"/>
        </a:solidFill>
        <a:effectLst/>
      </p:bgPr>
    </p:bg>
    <p:spTree>
      <p:nvGrpSpPr>
        <p:cNvPr id="1" name="">
          <a:extLst>
            <a:ext uri="{FF2B5EF4-FFF2-40B4-BE49-F238E27FC236}">
              <a16:creationId xmlns:a16="http://schemas.microsoft.com/office/drawing/2014/main" id="{99CF9869-91F3-AA59-92A9-F91722DB93B3}"/>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34D70F4-8343-1B82-9597-2C2A2C0106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8C44D4D0-C783-5C3B-C55C-CE464D7B2B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6142518"/>
            <a:ext cx="10455568" cy="715482"/>
            <a:chOff x="0" y="6142518"/>
            <a:chExt cx="10455568" cy="715482"/>
          </a:xfrm>
          <a:effectLst>
            <a:outerShdw blurRad="381000" dist="152400" dir="16200000" algn="ctr" rotWithShape="0">
              <a:srgbClr val="000000">
                <a:alpha val="10000"/>
              </a:srgbClr>
            </a:outerShdw>
          </a:effectLst>
        </p:grpSpPr>
        <p:sp>
          <p:nvSpPr>
            <p:cNvPr id="27" name="Freeform: Shape 26">
              <a:extLst>
                <a:ext uri="{FF2B5EF4-FFF2-40B4-BE49-F238E27FC236}">
                  <a16:creationId xmlns:a16="http://schemas.microsoft.com/office/drawing/2014/main" id="{D5FD63E7-6CF4-61D6-94F4-3E8CE7838F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17789" y="6848400"/>
              <a:ext cx="153399" cy="9600"/>
            </a:xfrm>
            <a:custGeom>
              <a:avLst/>
              <a:gdLst>
                <a:gd name="connsiteX0" fmla="*/ 92746 w 153399"/>
                <a:gd name="connsiteY0" fmla="*/ 43 h 9600"/>
                <a:gd name="connsiteX1" fmla="*/ 144918 w 153399"/>
                <a:gd name="connsiteY1" fmla="*/ 6433 h 9600"/>
                <a:gd name="connsiteX2" fmla="*/ 153399 w 153399"/>
                <a:gd name="connsiteY2" fmla="*/ 9600 h 9600"/>
                <a:gd name="connsiteX3" fmla="*/ 0 w 153399"/>
                <a:gd name="connsiteY3" fmla="*/ 9600 h 9600"/>
                <a:gd name="connsiteX4" fmla="*/ 26678 w 153399"/>
                <a:gd name="connsiteY4" fmla="*/ 6286 h 9600"/>
                <a:gd name="connsiteX5" fmla="*/ 92746 w 153399"/>
                <a:gd name="connsiteY5" fmla="*/ 43 h 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3399" h="9600">
                  <a:moveTo>
                    <a:pt x="92746" y="43"/>
                  </a:moveTo>
                  <a:cubicBezTo>
                    <a:pt x="111004" y="-358"/>
                    <a:pt x="128295" y="2072"/>
                    <a:pt x="144918" y="6433"/>
                  </a:cubicBezTo>
                  <a:lnTo>
                    <a:pt x="153399" y="9600"/>
                  </a:lnTo>
                  <a:lnTo>
                    <a:pt x="0" y="9600"/>
                  </a:lnTo>
                  <a:lnTo>
                    <a:pt x="26678" y="6286"/>
                  </a:lnTo>
                  <a:cubicBezTo>
                    <a:pt x="48667" y="3255"/>
                    <a:pt x="70647" y="552"/>
                    <a:pt x="92746" y="43"/>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8" name="Group 27">
              <a:extLst>
                <a:ext uri="{FF2B5EF4-FFF2-40B4-BE49-F238E27FC236}">
                  <a16:creationId xmlns:a16="http://schemas.microsoft.com/office/drawing/2014/main" id="{D1E19CB3-7805-57C7-03E7-E470442A96F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0800000" flipH="1">
              <a:off x="0" y="6142518"/>
              <a:ext cx="10455568" cy="715481"/>
              <a:chOff x="0" y="0"/>
              <a:chExt cx="10455568" cy="715481"/>
            </a:xfrm>
          </p:grpSpPr>
          <p:sp>
            <p:nvSpPr>
              <p:cNvPr id="29" name="Freeform: Shape 28">
                <a:extLst>
                  <a:ext uri="{FF2B5EF4-FFF2-40B4-BE49-F238E27FC236}">
                    <a16:creationId xmlns:a16="http://schemas.microsoft.com/office/drawing/2014/main" id="{53B6C7F5-09D9-260C-6956-A6A9BF183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solidFill>
                <a:schemeClr val="l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BF680223-F271-C15F-0F7D-4DDC002697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0455568" cy="715479"/>
              </a:xfrm>
              <a:custGeom>
                <a:avLst/>
                <a:gdLst>
                  <a:gd name="connsiteX0" fmla="*/ 0 w 10455568"/>
                  <a:gd name="connsiteY0" fmla="*/ 0 h 715479"/>
                  <a:gd name="connsiteX1" fmla="*/ 10455568 w 10455568"/>
                  <a:gd name="connsiteY1" fmla="*/ 0 h 715479"/>
                  <a:gd name="connsiteX2" fmla="*/ 10434629 w 10455568"/>
                  <a:gd name="connsiteY2" fmla="*/ 8947 h 715479"/>
                  <a:gd name="connsiteX3" fmla="*/ 10249341 w 10455568"/>
                  <a:gd name="connsiteY3" fmla="*/ 73146 h 715479"/>
                  <a:gd name="connsiteX4" fmla="*/ 10172148 w 10455568"/>
                  <a:gd name="connsiteY4" fmla="*/ 103170 h 715479"/>
                  <a:gd name="connsiteX5" fmla="*/ 9994576 w 10455568"/>
                  <a:gd name="connsiteY5" fmla="*/ 156647 h 715479"/>
                  <a:gd name="connsiteX6" fmla="*/ 9894474 w 10455568"/>
                  <a:gd name="connsiteY6" fmla="*/ 192604 h 715479"/>
                  <a:gd name="connsiteX7" fmla="*/ 9647603 w 10455568"/>
                  <a:gd name="connsiteY7" fmla="*/ 242354 h 715479"/>
                  <a:gd name="connsiteX8" fmla="*/ 9392533 w 10455568"/>
                  <a:gd name="connsiteY8" fmla="*/ 291498 h 715479"/>
                  <a:gd name="connsiteX9" fmla="*/ 9252019 w 10455568"/>
                  <a:gd name="connsiteY9" fmla="*/ 311564 h 715479"/>
                  <a:gd name="connsiteX10" fmla="*/ 9129899 w 10455568"/>
                  <a:gd name="connsiteY10" fmla="*/ 336497 h 715479"/>
                  <a:gd name="connsiteX11" fmla="*/ 9023312 w 10455568"/>
                  <a:gd name="connsiteY11" fmla="*/ 354253 h 715479"/>
                  <a:gd name="connsiteX12" fmla="*/ 8853949 w 10455568"/>
                  <a:gd name="connsiteY12" fmla="*/ 387064 h 715479"/>
                  <a:gd name="connsiteX13" fmla="*/ 8783278 w 10455568"/>
                  <a:gd name="connsiteY13" fmla="*/ 397418 h 715479"/>
                  <a:gd name="connsiteX14" fmla="*/ 8615640 w 10455568"/>
                  <a:gd name="connsiteY14" fmla="*/ 408552 h 715479"/>
                  <a:gd name="connsiteX15" fmla="*/ 8557154 w 10455568"/>
                  <a:gd name="connsiteY15" fmla="*/ 409627 h 715479"/>
                  <a:gd name="connsiteX16" fmla="*/ 8442474 w 10455568"/>
                  <a:gd name="connsiteY16" fmla="*/ 381318 h 715479"/>
                  <a:gd name="connsiteX17" fmla="*/ 8428959 w 10455568"/>
                  <a:gd name="connsiteY17" fmla="*/ 379618 h 715479"/>
                  <a:gd name="connsiteX18" fmla="*/ 8354329 w 10455568"/>
                  <a:gd name="connsiteY18" fmla="*/ 370428 h 715479"/>
                  <a:gd name="connsiteX19" fmla="*/ 8313705 w 10455568"/>
                  <a:gd name="connsiteY19" fmla="*/ 368535 h 715479"/>
                  <a:gd name="connsiteX20" fmla="*/ 8158571 w 10455568"/>
                  <a:gd name="connsiteY20" fmla="*/ 349396 h 715479"/>
                  <a:gd name="connsiteX21" fmla="*/ 8069467 w 10455568"/>
                  <a:gd name="connsiteY21" fmla="*/ 341485 h 715479"/>
                  <a:gd name="connsiteX22" fmla="*/ 7998265 w 10455568"/>
                  <a:gd name="connsiteY22" fmla="*/ 348379 h 715479"/>
                  <a:gd name="connsiteX23" fmla="*/ 7873167 w 10455568"/>
                  <a:gd name="connsiteY23" fmla="*/ 359529 h 715479"/>
                  <a:gd name="connsiteX24" fmla="*/ 7833600 w 10455568"/>
                  <a:gd name="connsiteY24" fmla="*/ 368926 h 715479"/>
                  <a:gd name="connsiteX25" fmla="*/ 7651338 w 10455568"/>
                  <a:gd name="connsiteY25" fmla="*/ 362121 h 715479"/>
                  <a:gd name="connsiteX26" fmla="*/ 7548003 w 10455568"/>
                  <a:gd name="connsiteY26" fmla="*/ 367710 h 715479"/>
                  <a:gd name="connsiteX27" fmla="*/ 7430093 w 10455568"/>
                  <a:gd name="connsiteY27" fmla="*/ 351855 h 715479"/>
                  <a:gd name="connsiteX28" fmla="*/ 7396245 w 10455568"/>
                  <a:gd name="connsiteY28" fmla="*/ 355328 h 715479"/>
                  <a:gd name="connsiteX29" fmla="*/ 7358394 w 10455568"/>
                  <a:gd name="connsiteY29" fmla="*/ 359950 h 715479"/>
                  <a:gd name="connsiteX30" fmla="*/ 7241933 w 10455568"/>
                  <a:gd name="connsiteY30" fmla="*/ 369637 h 715479"/>
                  <a:gd name="connsiteX31" fmla="*/ 7171767 w 10455568"/>
                  <a:gd name="connsiteY31" fmla="*/ 383160 h 715479"/>
                  <a:gd name="connsiteX32" fmla="*/ 7036569 w 10455568"/>
                  <a:gd name="connsiteY32" fmla="*/ 387132 h 715479"/>
                  <a:gd name="connsiteX33" fmla="*/ 6987200 w 10455568"/>
                  <a:gd name="connsiteY33" fmla="*/ 398073 h 715479"/>
                  <a:gd name="connsiteX34" fmla="*/ 6861115 w 10455568"/>
                  <a:gd name="connsiteY34" fmla="*/ 407542 h 715479"/>
                  <a:gd name="connsiteX35" fmla="*/ 6747718 w 10455568"/>
                  <a:gd name="connsiteY35" fmla="*/ 410900 h 715479"/>
                  <a:gd name="connsiteX36" fmla="*/ 6638839 w 10455568"/>
                  <a:gd name="connsiteY36" fmla="*/ 420654 h 715479"/>
                  <a:gd name="connsiteX37" fmla="*/ 6561486 w 10455568"/>
                  <a:gd name="connsiteY37" fmla="*/ 435540 h 715479"/>
                  <a:gd name="connsiteX38" fmla="*/ 6477200 w 10455568"/>
                  <a:gd name="connsiteY38" fmla="*/ 447113 h 715479"/>
                  <a:gd name="connsiteX39" fmla="*/ 6246111 w 10455568"/>
                  <a:gd name="connsiteY39" fmla="*/ 497537 h 715479"/>
                  <a:gd name="connsiteX40" fmla="*/ 6202328 w 10455568"/>
                  <a:gd name="connsiteY40" fmla="*/ 492074 h 715479"/>
                  <a:gd name="connsiteX41" fmla="*/ 5956458 w 10455568"/>
                  <a:gd name="connsiteY41" fmla="*/ 500965 h 715479"/>
                  <a:gd name="connsiteX42" fmla="*/ 5903139 w 10455568"/>
                  <a:gd name="connsiteY42" fmla="*/ 505186 h 715479"/>
                  <a:gd name="connsiteX43" fmla="*/ 5757547 w 10455568"/>
                  <a:gd name="connsiteY43" fmla="*/ 480730 h 715479"/>
                  <a:gd name="connsiteX44" fmla="*/ 5540270 w 10455568"/>
                  <a:gd name="connsiteY44" fmla="*/ 550023 h 715479"/>
                  <a:gd name="connsiteX45" fmla="*/ 5338128 w 10455568"/>
                  <a:gd name="connsiteY45" fmla="*/ 631974 h 715479"/>
                  <a:gd name="connsiteX46" fmla="*/ 5312622 w 10455568"/>
                  <a:gd name="connsiteY46" fmla="*/ 642454 h 715479"/>
                  <a:gd name="connsiteX47" fmla="*/ 5239393 w 10455568"/>
                  <a:gd name="connsiteY47" fmla="*/ 662307 h 715479"/>
                  <a:gd name="connsiteX48" fmla="*/ 5147821 w 10455568"/>
                  <a:gd name="connsiteY48" fmla="*/ 673791 h 715479"/>
                  <a:gd name="connsiteX49" fmla="*/ 5032111 w 10455568"/>
                  <a:gd name="connsiteY49" fmla="*/ 694497 h 715479"/>
                  <a:gd name="connsiteX50" fmla="*/ 4937648 w 10455568"/>
                  <a:gd name="connsiteY50" fmla="*/ 684913 h 715479"/>
                  <a:gd name="connsiteX51" fmla="*/ 4805529 w 10455568"/>
                  <a:gd name="connsiteY51" fmla="*/ 670032 h 715479"/>
                  <a:gd name="connsiteX52" fmla="*/ 4681029 w 10455568"/>
                  <a:gd name="connsiteY52" fmla="*/ 655792 h 715479"/>
                  <a:gd name="connsiteX53" fmla="*/ 4643990 w 10455568"/>
                  <a:gd name="connsiteY53" fmla="*/ 685120 h 715479"/>
                  <a:gd name="connsiteX54" fmla="*/ 4585542 w 10455568"/>
                  <a:gd name="connsiteY54" fmla="*/ 712411 h 715479"/>
                  <a:gd name="connsiteX55" fmla="*/ 4516947 w 10455568"/>
                  <a:gd name="connsiteY55" fmla="*/ 689117 h 715479"/>
                  <a:gd name="connsiteX56" fmla="*/ 4356995 w 10455568"/>
                  <a:gd name="connsiteY56" fmla="*/ 642048 h 715479"/>
                  <a:gd name="connsiteX57" fmla="*/ 4258219 w 10455568"/>
                  <a:gd name="connsiteY57" fmla="*/ 646156 h 715479"/>
                  <a:gd name="connsiteX58" fmla="*/ 4042233 w 10455568"/>
                  <a:gd name="connsiteY58" fmla="*/ 636117 h 715479"/>
                  <a:gd name="connsiteX59" fmla="*/ 3899777 w 10455568"/>
                  <a:gd name="connsiteY59" fmla="*/ 610576 h 715479"/>
                  <a:gd name="connsiteX60" fmla="*/ 3796441 w 10455568"/>
                  <a:gd name="connsiteY60" fmla="*/ 577707 h 715479"/>
                  <a:gd name="connsiteX61" fmla="*/ 3648774 w 10455568"/>
                  <a:gd name="connsiteY61" fmla="*/ 535623 h 715479"/>
                  <a:gd name="connsiteX62" fmla="*/ 3502227 w 10455568"/>
                  <a:gd name="connsiteY62" fmla="*/ 518518 h 715479"/>
                  <a:gd name="connsiteX63" fmla="*/ 3395228 w 10455568"/>
                  <a:gd name="connsiteY63" fmla="*/ 491723 h 715479"/>
                  <a:gd name="connsiteX64" fmla="*/ 3265757 w 10455568"/>
                  <a:gd name="connsiteY64" fmla="*/ 477242 h 715479"/>
                  <a:gd name="connsiteX65" fmla="*/ 3158404 w 10455568"/>
                  <a:gd name="connsiteY65" fmla="*/ 483689 h 715479"/>
                  <a:gd name="connsiteX66" fmla="*/ 2990483 w 10455568"/>
                  <a:gd name="connsiteY66" fmla="*/ 499212 h 715479"/>
                  <a:gd name="connsiteX67" fmla="*/ 2779802 w 10455568"/>
                  <a:gd name="connsiteY67" fmla="*/ 443069 h 715479"/>
                  <a:gd name="connsiteX68" fmla="*/ 2695508 w 10455568"/>
                  <a:gd name="connsiteY68" fmla="*/ 433082 h 715479"/>
                  <a:gd name="connsiteX69" fmla="*/ 2616713 w 10455568"/>
                  <a:gd name="connsiteY69" fmla="*/ 431172 h 715479"/>
                  <a:gd name="connsiteX70" fmla="*/ 2447364 w 10455568"/>
                  <a:gd name="connsiteY70" fmla="*/ 395810 h 715479"/>
                  <a:gd name="connsiteX71" fmla="*/ 2378751 w 10455568"/>
                  <a:gd name="connsiteY71" fmla="*/ 385044 h 715479"/>
                  <a:gd name="connsiteX72" fmla="*/ 2284230 w 10455568"/>
                  <a:gd name="connsiteY72" fmla="*/ 391782 h 715479"/>
                  <a:gd name="connsiteX73" fmla="*/ 2110801 w 10455568"/>
                  <a:gd name="connsiteY73" fmla="*/ 382042 h 715479"/>
                  <a:gd name="connsiteX74" fmla="*/ 1934854 w 10455568"/>
                  <a:gd name="connsiteY74" fmla="*/ 331108 h 715479"/>
                  <a:gd name="connsiteX75" fmla="*/ 1862479 w 10455568"/>
                  <a:gd name="connsiteY75" fmla="*/ 342158 h 715479"/>
                  <a:gd name="connsiteX76" fmla="*/ 1836283 w 10455568"/>
                  <a:gd name="connsiteY76" fmla="*/ 342488 h 715479"/>
                  <a:gd name="connsiteX77" fmla="*/ 1599327 w 10455568"/>
                  <a:gd name="connsiteY77" fmla="*/ 323970 h 715479"/>
                  <a:gd name="connsiteX78" fmla="*/ 1575578 w 10455568"/>
                  <a:gd name="connsiteY78" fmla="*/ 321802 h 715479"/>
                  <a:gd name="connsiteX79" fmla="*/ 1463288 w 10455568"/>
                  <a:gd name="connsiteY79" fmla="*/ 298576 h 715479"/>
                  <a:gd name="connsiteX80" fmla="*/ 1184165 w 10455568"/>
                  <a:gd name="connsiteY80" fmla="*/ 298373 h 715479"/>
                  <a:gd name="connsiteX81" fmla="*/ 1166899 w 10455568"/>
                  <a:gd name="connsiteY81" fmla="*/ 297220 h 715479"/>
                  <a:gd name="connsiteX82" fmla="*/ 1074855 w 10455568"/>
                  <a:gd name="connsiteY82" fmla="*/ 318934 h 715479"/>
                  <a:gd name="connsiteX83" fmla="*/ 1030232 w 10455568"/>
                  <a:gd name="connsiteY83" fmla="*/ 343829 h 715479"/>
                  <a:gd name="connsiteX84" fmla="*/ 959854 w 10455568"/>
                  <a:gd name="connsiteY84" fmla="*/ 371351 h 715479"/>
                  <a:gd name="connsiteX85" fmla="*/ 887350 w 10455568"/>
                  <a:gd name="connsiteY85" fmla="*/ 384742 h 715479"/>
                  <a:gd name="connsiteX86" fmla="*/ 762349 w 10455568"/>
                  <a:gd name="connsiteY86" fmla="*/ 358882 h 715479"/>
                  <a:gd name="connsiteX87" fmla="*/ 717454 w 10455568"/>
                  <a:gd name="connsiteY87" fmla="*/ 358448 h 715479"/>
                  <a:gd name="connsiteX88" fmla="*/ 616859 w 10455568"/>
                  <a:gd name="connsiteY88" fmla="*/ 348700 h 715479"/>
                  <a:gd name="connsiteX89" fmla="*/ 529939 w 10455568"/>
                  <a:gd name="connsiteY89" fmla="*/ 355789 h 715479"/>
                  <a:gd name="connsiteX90" fmla="*/ 461851 w 10455568"/>
                  <a:gd name="connsiteY90" fmla="*/ 386945 h 715479"/>
                  <a:gd name="connsiteX91" fmla="*/ 360707 w 10455568"/>
                  <a:gd name="connsiteY91" fmla="*/ 399082 h 715479"/>
                  <a:gd name="connsiteX92" fmla="*/ 293863 w 10455568"/>
                  <a:gd name="connsiteY92" fmla="*/ 384410 h 715479"/>
                  <a:gd name="connsiteX93" fmla="*/ 280347 w 10455568"/>
                  <a:gd name="connsiteY93" fmla="*/ 382711 h 715479"/>
                  <a:gd name="connsiteX94" fmla="*/ 108881 w 10455568"/>
                  <a:gd name="connsiteY94" fmla="*/ 393231 h 715479"/>
                  <a:gd name="connsiteX95" fmla="*/ 53435 w 10455568"/>
                  <a:gd name="connsiteY95" fmla="*/ 397222 h 715479"/>
                  <a:gd name="connsiteX96" fmla="*/ 0 w 10455568"/>
                  <a:gd name="connsiteY96" fmla="*/ 409348 h 715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0455568" h="715479">
                    <a:moveTo>
                      <a:pt x="0" y="0"/>
                    </a:moveTo>
                    <a:lnTo>
                      <a:pt x="10455568" y="0"/>
                    </a:lnTo>
                    <a:lnTo>
                      <a:pt x="10434629" y="8947"/>
                    </a:lnTo>
                    <a:cubicBezTo>
                      <a:pt x="10373917" y="32898"/>
                      <a:pt x="10311087" y="51455"/>
                      <a:pt x="10249341" y="73146"/>
                    </a:cubicBezTo>
                    <a:cubicBezTo>
                      <a:pt x="10223176" y="82504"/>
                      <a:pt x="10198388" y="94974"/>
                      <a:pt x="10172148" y="103170"/>
                    </a:cubicBezTo>
                    <a:cubicBezTo>
                      <a:pt x="10113395" y="121743"/>
                      <a:pt x="10053617" y="138053"/>
                      <a:pt x="9994576" y="156647"/>
                    </a:cubicBezTo>
                    <a:cubicBezTo>
                      <a:pt x="9960929" y="167389"/>
                      <a:pt x="9928899" y="184724"/>
                      <a:pt x="9894474" y="192604"/>
                    </a:cubicBezTo>
                    <a:cubicBezTo>
                      <a:pt x="9812718" y="211289"/>
                      <a:pt x="9730121" y="226242"/>
                      <a:pt x="9647603" y="242354"/>
                    </a:cubicBezTo>
                    <a:cubicBezTo>
                      <a:pt x="9562500" y="258935"/>
                      <a:pt x="9477721" y="276078"/>
                      <a:pt x="9392533" y="291498"/>
                    </a:cubicBezTo>
                    <a:cubicBezTo>
                      <a:pt x="9345891" y="299632"/>
                      <a:pt x="9298681" y="303723"/>
                      <a:pt x="9252019" y="311564"/>
                    </a:cubicBezTo>
                    <a:cubicBezTo>
                      <a:pt x="9211115" y="318433"/>
                      <a:pt x="9170740" y="328758"/>
                      <a:pt x="9129899" y="336497"/>
                    </a:cubicBezTo>
                    <a:cubicBezTo>
                      <a:pt x="9094507" y="342987"/>
                      <a:pt x="9058706" y="347759"/>
                      <a:pt x="9023312" y="354253"/>
                    </a:cubicBezTo>
                    <a:cubicBezTo>
                      <a:pt x="8966639" y="364814"/>
                      <a:pt x="8910315" y="376230"/>
                      <a:pt x="8853949" y="387064"/>
                    </a:cubicBezTo>
                    <a:cubicBezTo>
                      <a:pt x="8830350" y="391295"/>
                      <a:pt x="8805902" y="400245"/>
                      <a:pt x="8783278" y="397418"/>
                    </a:cubicBezTo>
                    <a:cubicBezTo>
                      <a:pt x="8726267" y="390232"/>
                      <a:pt x="8671093" y="397198"/>
                      <a:pt x="8615640" y="408552"/>
                    </a:cubicBezTo>
                    <a:cubicBezTo>
                      <a:pt x="8596680" y="412471"/>
                      <a:pt x="8576049" y="413291"/>
                      <a:pt x="8557154" y="409627"/>
                    </a:cubicBezTo>
                    <a:cubicBezTo>
                      <a:pt x="8518491" y="402356"/>
                      <a:pt x="8480716" y="390947"/>
                      <a:pt x="8442474" y="381318"/>
                    </a:cubicBezTo>
                    <a:cubicBezTo>
                      <a:pt x="8438313" y="380145"/>
                      <a:pt x="8433365" y="380189"/>
                      <a:pt x="8428959" y="379618"/>
                    </a:cubicBezTo>
                    <a:cubicBezTo>
                      <a:pt x="8403970" y="376366"/>
                      <a:pt x="8379279" y="373098"/>
                      <a:pt x="8354329" y="370428"/>
                    </a:cubicBezTo>
                    <a:cubicBezTo>
                      <a:pt x="8340833" y="369017"/>
                      <a:pt x="8327184" y="369657"/>
                      <a:pt x="8313705" y="368535"/>
                    </a:cubicBezTo>
                    <a:cubicBezTo>
                      <a:pt x="8261532" y="363935"/>
                      <a:pt x="8205623" y="381441"/>
                      <a:pt x="8158571" y="349396"/>
                    </a:cubicBezTo>
                    <a:cubicBezTo>
                      <a:pt x="8128030" y="328752"/>
                      <a:pt x="8100257" y="335890"/>
                      <a:pt x="8069467" y="341485"/>
                    </a:cubicBezTo>
                    <a:cubicBezTo>
                      <a:pt x="8046153" y="345696"/>
                      <a:pt x="8022024" y="346466"/>
                      <a:pt x="7998265" y="348379"/>
                    </a:cubicBezTo>
                    <a:cubicBezTo>
                      <a:pt x="7956565" y="352093"/>
                      <a:pt x="7914826" y="355232"/>
                      <a:pt x="7873167" y="359529"/>
                    </a:cubicBezTo>
                    <a:cubicBezTo>
                      <a:pt x="7859864" y="361016"/>
                      <a:pt x="7846730" y="369197"/>
                      <a:pt x="7833600" y="368926"/>
                    </a:cubicBezTo>
                    <a:cubicBezTo>
                      <a:pt x="7772906" y="367528"/>
                      <a:pt x="7711993" y="362939"/>
                      <a:pt x="7651338" y="362121"/>
                    </a:cubicBezTo>
                    <a:cubicBezTo>
                      <a:pt x="7616924" y="361556"/>
                      <a:pt x="7582209" y="369456"/>
                      <a:pt x="7548003" y="367710"/>
                    </a:cubicBezTo>
                    <a:cubicBezTo>
                      <a:pt x="7508539" y="365739"/>
                      <a:pt x="7469448" y="356458"/>
                      <a:pt x="7430093" y="351855"/>
                    </a:cubicBezTo>
                    <a:cubicBezTo>
                      <a:pt x="7419227" y="350559"/>
                      <a:pt x="7407516" y="353979"/>
                      <a:pt x="7396245" y="355328"/>
                    </a:cubicBezTo>
                    <a:cubicBezTo>
                      <a:pt x="7383524" y="356781"/>
                      <a:pt x="7371134" y="358791"/>
                      <a:pt x="7358394" y="359950"/>
                    </a:cubicBezTo>
                    <a:cubicBezTo>
                      <a:pt x="7319573" y="363179"/>
                      <a:pt x="7280655" y="364958"/>
                      <a:pt x="7241933" y="369637"/>
                    </a:cubicBezTo>
                    <a:cubicBezTo>
                      <a:pt x="7218235" y="372418"/>
                      <a:pt x="7194108" y="386008"/>
                      <a:pt x="7171767" y="383160"/>
                    </a:cubicBezTo>
                    <a:cubicBezTo>
                      <a:pt x="7126248" y="377813"/>
                      <a:pt x="7082583" y="399728"/>
                      <a:pt x="7036569" y="387132"/>
                    </a:cubicBezTo>
                    <a:cubicBezTo>
                      <a:pt x="7022328" y="383442"/>
                      <a:pt x="7003983" y="396347"/>
                      <a:pt x="6987200" y="398073"/>
                    </a:cubicBezTo>
                    <a:cubicBezTo>
                      <a:pt x="6945251" y="402388"/>
                      <a:pt x="6903183" y="404965"/>
                      <a:pt x="6861115" y="407542"/>
                    </a:cubicBezTo>
                    <a:cubicBezTo>
                      <a:pt x="6823394" y="409822"/>
                      <a:pt x="6784520" y="416550"/>
                      <a:pt x="6747718" y="410900"/>
                    </a:cubicBezTo>
                    <a:cubicBezTo>
                      <a:pt x="6709137" y="404791"/>
                      <a:pt x="6674999" y="408284"/>
                      <a:pt x="6638839" y="420654"/>
                    </a:cubicBezTo>
                    <a:cubicBezTo>
                      <a:pt x="6614066" y="429044"/>
                      <a:pt x="6587444" y="431733"/>
                      <a:pt x="6561486" y="435540"/>
                    </a:cubicBezTo>
                    <a:cubicBezTo>
                      <a:pt x="6533513" y="439778"/>
                      <a:pt x="6502069" y="435804"/>
                      <a:pt x="6477200" y="447113"/>
                    </a:cubicBezTo>
                    <a:cubicBezTo>
                      <a:pt x="6403159" y="480713"/>
                      <a:pt x="6325566" y="492119"/>
                      <a:pt x="6246111" y="497537"/>
                    </a:cubicBezTo>
                    <a:cubicBezTo>
                      <a:pt x="6231608" y="498524"/>
                      <a:pt x="6216540" y="495475"/>
                      <a:pt x="6202328" y="492074"/>
                    </a:cubicBezTo>
                    <a:cubicBezTo>
                      <a:pt x="6119346" y="471508"/>
                      <a:pt x="6038018" y="479381"/>
                      <a:pt x="5956458" y="500965"/>
                    </a:cubicBezTo>
                    <a:cubicBezTo>
                      <a:pt x="5939584" y="505613"/>
                      <a:pt x="5920486" y="507499"/>
                      <a:pt x="5903139" y="505186"/>
                    </a:cubicBezTo>
                    <a:cubicBezTo>
                      <a:pt x="5854306" y="498315"/>
                      <a:pt x="5806470" y="484677"/>
                      <a:pt x="5757547" y="480730"/>
                    </a:cubicBezTo>
                    <a:cubicBezTo>
                      <a:pt x="5676701" y="474297"/>
                      <a:pt x="5610121" y="519038"/>
                      <a:pt x="5540270" y="550023"/>
                    </a:cubicBezTo>
                    <a:cubicBezTo>
                      <a:pt x="5473801" y="579316"/>
                      <a:pt x="5419599" y="638949"/>
                      <a:pt x="5338128" y="631974"/>
                    </a:cubicBezTo>
                    <a:cubicBezTo>
                      <a:pt x="5329931" y="631367"/>
                      <a:pt x="5321476" y="639812"/>
                      <a:pt x="5312622" y="642454"/>
                    </a:cubicBezTo>
                    <a:cubicBezTo>
                      <a:pt x="5288350" y="649647"/>
                      <a:pt x="5264155" y="657994"/>
                      <a:pt x="5239393" y="662307"/>
                    </a:cubicBezTo>
                    <a:cubicBezTo>
                      <a:pt x="5209181" y="667862"/>
                      <a:pt x="5178072" y="668817"/>
                      <a:pt x="5147821" y="673791"/>
                    </a:cubicBezTo>
                    <a:cubicBezTo>
                      <a:pt x="5108908" y="679940"/>
                      <a:pt x="5070972" y="691848"/>
                      <a:pt x="5032111" y="694497"/>
                    </a:cubicBezTo>
                    <a:cubicBezTo>
                      <a:pt x="5000793" y="696632"/>
                      <a:pt x="4969032" y="688019"/>
                      <a:pt x="4937648" y="684913"/>
                    </a:cubicBezTo>
                    <a:cubicBezTo>
                      <a:pt x="4893363" y="680649"/>
                      <a:pt x="4845361" y="685962"/>
                      <a:pt x="4805529" y="670032"/>
                    </a:cubicBezTo>
                    <a:cubicBezTo>
                      <a:pt x="4763006" y="653119"/>
                      <a:pt x="4723244" y="646796"/>
                      <a:pt x="4681029" y="655792"/>
                    </a:cubicBezTo>
                    <a:cubicBezTo>
                      <a:pt x="4666957" y="658791"/>
                      <a:pt x="4649519" y="672217"/>
                      <a:pt x="4643990" y="685120"/>
                    </a:cubicBezTo>
                    <a:cubicBezTo>
                      <a:pt x="4631676" y="713928"/>
                      <a:pt x="4612585" y="720184"/>
                      <a:pt x="4585542" y="712411"/>
                    </a:cubicBezTo>
                    <a:cubicBezTo>
                      <a:pt x="4562077" y="705853"/>
                      <a:pt x="4533672" y="703713"/>
                      <a:pt x="4516947" y="689117"/>
                    </a:cubicBezTo>
                    <a:cubicBezTo>
                      <a:pt x="4469552" y="647774"/>
                      <a:pt x="4412904" y="650180"/>
                      <a:pt x="4356995" y="642048"/>
                    </a:cubicBezTo>
                    <a:cubicBezTo>
                      <a:pt x="4322867" y="637088"/>
                      <a:pt x="4291523" y="638934"/>
                      <a:pt x="4258219" y="646156"/>
                    </a:cubicBezTo>
                    <a:cubicBezTo>
                      <a:pt x="4185895" y="662159"/>
                      <a:pt x="4113776" y="651342"/>
                      <a:pt x="4042233" y="636117"/>
                    </a:cubicBezTo>
                    <a:cubicBezTo>
                      <a:pt x="3994923" y="625941"/>
                      <a:pt x="3946812" y="621063"/>
                      <a:pt x="3899777" y="610576"/>
                    </a:cubicBezTo>
                    <a:cubicBezTo>
                      <a:pt x="3864554" y="602488"/>
                      <a:pt x="3829196" y="592371"/>
                      <a:pt x="3796441" y="577707"/>
                    </a:cubicBezTo>
                    <a:cubicBezTo>
                      <a:pt x="3748937" y="556178"/>
                      <a:pt x="3706395" y="521788"/>
                      <a:pt x="3648774" y="535623"/>
                    </a:cubicBezTo>
                    <a:cubicBezTo>
                      <a:pt x="3598036" y="547820"/>
                      <a:pt x="3550396" y="532716"/>
                      <a:pt x="3502227" y="518518"/>
                    </a:cubicBezTo>
                    <a:cubicBezTo>
                      <a:pt x="3466848" y="508111"/>
                      <a:pt x="3431455" y="497410"/>
                      <a:pt x="3395228" y="491723"/>
                    </a:cubicBezTo>
                    <a:cubicBezTo>
                      <a:pt x="3352235" y="485040"/>
                      <a:pt x="3304663" y="492363"/>
                      <a:pt x="3265757" y="477242"/>
                    </a:cubicBezTo>
                    <a:cubicBezTo>
                      <a:pt x="3225052" y="461369"/>
                      <a:pt x="3193136" y="476075"/>
                      <a:pt x="3158404" y="483689"/>
                    </a:cubicBezTo>
                    <a:cubicBezTo>
                      <a:pt x="3102986" y="495623"/>
                      <a:pt x="3048333" y="514498"/>
                      <a:pt x="2990483" y="499212"/>
                    </a:cubicBezTo>
                    <a:cubicBezTo>
                      <a:pt x="2920173" y="480697"/>
                      <a:pt x="2850324" y="460405"/>
                      <a:pt x="2779802" y="443069"/>
                    </a:cubicBezTo>
                    <a:cubicBezTo>
                      <a:pt x="2752548" y="436477"/>
                      <a:pt x="2723606" y="434954"/>
                      <a:pt x="2695508" y="433082"/>
                    </a:cubicBezTo>
                    <a:cubicBezTo>
                      <a:pt x="2668903" y="431690"/>
                      <a:pt x="2637847" y="441965"/>
                      <a:pt x="2616713" y="431172"/>
                    </a:cubicBezTo>
                    <a:cubicBezTo>
                      <a:pt x="2562378" y="403411"/>
                      <a:pt x="2507687" y="391698"/>
                      <a:pt x="2447364" y="395810"/>
                    </a:cubicBezTo>
                    <a:cubicBezTo>
                      <a:pt x="2424744" y="397352"/>
                      <a:pt x="2401814" y="385802"/>
                      <a:pt x="2378751" y="385044"/>
                    </a:cubicBezTo>
                    <a:cubicBezTo>
                      <a:pt x="2347229" y="384281"/>
                      <a:pt x="2310735" y="378901"/>
                      <a:pt x="2284230" y="391782"/>
                    </a:cubicBezTo>
                    <a:cubicBezTo>
                      <a:pt x="2221919" y="422248"/>
                      <a:pt x="2168532" y="404037"/>
                      <a:pt x="2110801" y="382042"/>
                    </a:cubicBezTo>
                    <a:cubicBezTo>
                      <a:pt x="2053961" y="360279"/>
                      <a:pt x="1994577" y="343935"/>
                      <a:pt x="1934854" y="331108"/>
                    </a:cubicBezTo>
                    <a:cubicBezTo>
                      <a:pt x="1912400" y="326519"/>
                      <a:pt x="1886705" y="338470"/>
                      <a:pt x="1862479" y="342158"/>
                    </a:cubicBezTo>
                    <a:cubicBezTo>
                      <a:pt x="1853818" y="343333"/>
                      <a:pt x="1844309" y="344855"/>
                      <a:pt x="1836283" y="342488"/>
                    </a:cubicBezTo>
                    <a:cubicBezTo>
                      <a:pt x="1758698" y="319808"/>
                      <a:pt x="1680403" y="303878"/>
                      <a:pt x="1599327" y="323970"/>
                    </a:cubicBezTo>
                    <a:cubicBezTo>
                      <a:pt x="1591888" y="325937"/>
                      <a:pt x="1583257" y="323319"/>
                      <a:pt x="1575578" y="321802"/>
                    </a:cubicBezTo>
                    <a:cubicBezTo>
                      <a:pt x="1538035" y="313873"/>
                      <a:pt x="1500950" y="299795"/>
                      <a:pt x="1463288" y="298576"/>
                    </a:cubicBezTo>
                    <a:cubicBezTo>
                      <a:pt x="1370438" y="295582"/>
                      <a:pt x="1277384" y="298137"/>
                      <a:pt x="1184165" y="298373"/>
                    </a:cubicBezTo>
                    <a:cubicBezTo>
                      <a:pt x="1178344" y="298480"/>
                      <a:pt x="1172255" y="298896"/>
                      <a:pt x="1166899" y="297220"/>
                    </a:cubicBezTo>
                    <a:cubicBezTo>
                      <a:pt x="1131827" y="287082"/>
                      <a:pt x="1102238" y="293180"/>
                      <a:pt x="1074855" y="318934"/>
                    </a:cubicBezTo>
                    <a:cubicBezTo>
                      <a:pt x="1062808" y="330244"/>
                      <a:pt x="1045783" y="336940"/>
                      <a:pt x="1030232" y="343829"/>
                    </a:cubicBezTo>
                    <a:cubicBezTo>
                      <a:pt x="1007334" y="354132"/>
                      <a:pt x="983839" y="364180"/>
                      <a:pt x="959854" y="371351"/>
                    </a:cubicBezTo>
                    <a:cubicBezTo>
                      <a:pt x="936141" y="378210"/>
                      <a:pt x="910825" y="387219"/>
                      <a:pt x="887350" y="384742"/>
                    </a:cubicBezTo>
                    <a:cubicBezTo>
                      <a:pt x="845096" y="380339"/>
                      <a:pt x="804258" y="366810"/>
                      <a:pt x="762349" y="358882"/>
                    </a:cubicBezTo>
                    <a:cubicBezTo>
                      <a:pt x="747884" y="356082"/>
                      <a:pt x="732263" y="357732"/>
                      <a:pt x="717454" y="358448"/>
                    </a:cubicBezTo>
                    <a:cubicBezTo>
                      <a:pt x="683463" y="359893"/>
                      <a:pt x="649238" y="370675"/>
                      <a:pt x="616859" y="348700"/>
                    </a:cubicBezTo>
                    <a:cubicBezTo>
                      <a:pt x="586900" y="328019"/>
                      <a:pt x="558641" y="336644"/>
                      <a:pt x="529939" y="355789"/>
                    </a:cubicBezTo>
                    <a:cubicBezTo>
                      <a:pt x="509309" y="369433"/>
                      <a:pt x="485605" y="380664"/>
                      <a:pt x="461851" y="386945"/>
                    </a:cubicBezTo>
                    <a:cubicBezTo>
                      <a:pt x="429225" y="395576"/>
                      <a:pt x="396634" y="400422"/>
                      <a:pt x="360707" y="399082"/>
                    </a:cubicBezTo>
                    <a:cubicBezTo>
                      <a:pt x="335299" y="398193"/>
                      <a:pt x="314629" y="398437"/>
                      <a:pt x="293863" y="384410"/>
                    </a:cubicBezTo>
                    <a:cubicBezTo>
                      <a:pt x="290517" y="382308"/>
                      <a:pt x="284678" y="382122"/>
                      <a:pt x="280347" y="382711"/>
                    </a:cubicBezTo>
                    <a:cubicBezTo>
                      <a:pt x="223554" y="391535"/>
                      <a:pt x="166827" y="392780"/>
                      <a:pt x="108881" y="393231"/>
                    </a:cubicBezTo>
                    <a:cubicBezTo>
                      <a:pt x="90460" y="393322"/>
                      <a:pt x="71882" y="394571"/>
                      <a:pt x="53435" y="397222"/>
                    </a:cubicBezTo>
                    <a:lnTo>
                      <a:pt x="0" y="409348"/>
                    </a:ln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 name="Title 1">
            <a:extLst>
              <a:ext uri="{FF2B5EF4-FFF2-40B4-BE49-F238E27FC236}">
                <a16:creationId xmlns:a16="http://schemas.microsoft.com/office/drawing/2014/main" id="{D5A8CE8D-BA75-D520-A562-C22B141EEDAD}"/>
              </a:ext>
            </a:extLst>
          </p:cNvPr>
          <p:cNvSpPr>
            <a:spLocks noGrp="1"/>
          </p:cNvSpPr>
          <p:nvPr>
            <p:ph type="title"/>
          </p:nvPr>
        </p:nvSpPr>
        <p:spPr>
          <a:xfrm>
            <a:off x="577516" y="284292"/>
            <a:ext cx="10603831" cy="5747539"/>
          </a:xfrm>
        </p:spPr>
        <p:txBody>
          <a:bodyPr anchor="ctr">
            <a:normAutofit/>
          </a:bodyPr>
          <a:lstStyle/>
          <a:p>
            <a:pPr algn="ctr"/>
            <a:r>
              <a:rPr lang="en-US" sz="6600" b="1"/>
              <a:t>Question and Background</a:t>
            </a:r>
            <a:endParaRPr lang="en-US"/>
          </a:p>
        </p:txBody>
      </p:sp>
    </p:spTree>
    <p:extLst>
      <p:ext uri="{BB962C8B-B14F-4D97-AF65-F5344CB8AC3E}">
        <p14:creationId xmlns:p14="http://schemas.microsoft.com/office/powerpoint/2010/main" val="232879285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D761A-4FED-4724-B53C-92450C67CCB7}"/>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066C2F1-ECFB-F2BD-88E8-C6AE410D3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EE7E9B-4B44-5754-0AFB-EADC9B2F15D6}"/>
              </a:ext>
            </a:extLst>
          </p:cNvPr>
          <p:cNvSpPr>
            <a:spLocks noGrp="1"/>
          </p:cNvSpPr>
          <p:nvPr>
            <p:ph type="title"/>
          </p:nvPr>
        </p:nvSpPr>
        <p:spPr>
          <a:xfrm>
            <a:off x="838200" y="284293"/>
            <a:ext cx="10515600" cy="1223996"/>
          </a:xfrm>
        </p:spPr>
        <p:txBody>
          <a:bodyPr anchor="t">
            <a:normAutofit/>
          </a:bodyPr>
          <a:lstStyle/>
          <a:p>
            <a:r>
              <a:rPr lang="en-US" sz="6600" b="1"/>
              <a:t>Business Questions</a:t>
            </a:r>
          </a:p>
        </p:txBody>
      </p:sp>
      <p:grpSp>
        <p:nvGrpSpPr>
          <p:cNvPr id="19" name="Group 18">
            <a:extLst>
              <a:ext uri="{FF2B5EF4-FFF2-40B4-BE49-F238E27FC236}">
                <a16:creationId xmlns:a16="http://schemas.microsoft.com/office/drawing/2014/main" id="{ABE77689-9AF1-D0F4-9CF1-6C878FC6E3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D1F8111D-B4AB-D9F9-477F-76FF62385B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712ACA6-1572-3E8A-A824-C95F16C890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Content Placeholder 6">
            <a:extLst>
              <a:ext uri="{FF2B5EF4-FFF2-40B4-BE49-F238E27FC236}">
                <a16:creationId xmlns:a16="http://schemas.microsoft.com/office/drawing/2014/main" id="{74E5BDC7-3A46-AC96-D2A9-8D90716A9A38}"/>
              </a:ext>
            </a:extLst>
          </p:cNvPr>
          <p:cNvSpPr>
            <a:spLocks noGrp="1"/>
          </p:cNvSpPr>
          <p:nvPr>
            <p:ph idx="1"/>
          </p:nvPr>
        </p:nvSpPr>
        <p:spPr>
          <a:xfrm>
            <a:off x="838200" y="1268963"/>
            <a:ext cx="10515600" cy="5369857"/>
          </a:xfrm>
        </p:spPr>
        <p:txBody>
          <a:bodyPr vert="horz" lIns="91440" tIns="45720" rIns="91440" bIns="45720" rtlCol="0" anchor="t">
            <a:noAutofit/>
          </a:bodyPr>
          <a:lstStyle/>
          <a:p>
            <a:r>
              <a:rPr lang="en-US" sz="2400" b="1"/>
              <a:t>Q1</a:t>
            </a:r>
            <a:r>
              <a:rPr lang="en-US" sz="2400"/>
              <a:t>: How</a:t>
            </a:r>
            <a:r>
              <a:rPr lang="en-US" sz="2400" b="0" i="0" u="none" strike="noStrike">
                <a:effectLst/>
              </a:rPr>
              <a:t> does the proximity of vacation rentals and hotels from Google Hotels and Vacation Rental sites affect the type of ratings given for restaurants on Yelp? </a:t>
            </a:r>
            <a:endParaRPr lang="en-US" sz="2400" b="0">
              <a:effectLst/>
            </a:endParaRPr>
          </a:p>
          <a:p>
            <a:r>
              <a:rPr lang="en-US" sz="2400" b="1"/>
              <a:t>Q2</a:t>
            </a:r>
            <a:r>
              <a:rPr lang="en-US" sz="2400"/>
              <a:t>: How</a:t>
            </a:r>
            <a:r>
              <a:rPr lang="en-US" sz="2400" b="0" i="0" u="none" strike="noStrike">
                <a:effectLst/>
              </a:rPr>
              <a:t> does the number of reviews and ratings for restaurants vary based on proximity to the two forms of lodgings?</a:t>
            </a:r>
          </a:p>
          <a:p>
            <a:r>
              <a:rPr lang="en-US" sz="2400" b="1"/>
              <a:t>Q3</a:t>
            </a:r>
            <a:r>
              <a:rPr lang="en-US" sz="2400"/>
              <a:t>:  How does the proximity to hotels and price of restaurants influence the ratings given for restaurants?</a:t>
            </a:r>
          </a:p>
        </p:txBody>
      </p:sp>
      <p:grpSp>
        <p:nvGrpSpPr>
          <p:cNvPr id="3" name="Group 2">
            <a:extLst>
              <a:ext uri="{FF2B5EF4-FFF2-40B4-BE49-F238E27FC236}">
                <a16:creationId xmlns:a16="http://schemas.microsoft.com/office/drawing/2014/main" id="{B8D1E0F7-94A1-452E-22DA-C089897935B7}"/>
              </a:ext>
            </a:extLst>
          </p:cNvPr>
          <p:cNvGrpSpPr/>
          <p:nvPr/>
        </p:nvGrpSpPr>
        <p:grpSpPr>
          <a:xfrm>
            <a:off x="5267325" y="4448175"/>
            <a:ext cx="1659254" cy="1730121"/>
            <a:chOff x="5267325" y="4448175"/>
            <a:chExt cx="1659254" cy="1730121"/>
          </a:xfrm>
        </p:grpSpPr>
        <p:pic>
          <p:nvPicPr>
            <p:cNvPr id="4" name="Graphic 2" descr="Thought outline">
              <a:extLst>
                <a:ext uri="{FF2B5EF4-FFF2-40B4-BE49-F238E27FC236}">
                  <a16:creationId xmlns:a16="http://schemas.microsoft.com/office/drawing/2014/main" id="{05B7E53D-0DDF-2E07-9598-04FC0B40AC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67325" y="4448175"/>
              <a:ext cx="1659254" cy="1730121"/>
            </a:xfrm>
            <a:prstGeom prst="rect">
              <a:avLst/>
            </a:prstGeom>
          </p:spPr>
        </p:pic>
        <p:pic>
          <p:nvPicPr>
            <p:cNvPr id="5" name="Graphic 3" descr="Puzzle with solid fill">
              <a:extLst>
                <a:ext uri="{FF2B5EF4-FFF2-40B4-BE49-F238E27FC236}">
                  <a16:creationId xmlns:a16="http://schemas.microsoft.com/office/drawing/2014/main" id="{FBBF0450-9B37-F3B9-B0A8-B575DDC88B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00750" y="4733925"/>
              <a:ext cx="485775" cy="438150"/>
            </a:xfrm>
            <a:prstGeom prst="rect">
              <a:avLst/>
            </a:prstGeom>
          </p:spPr>
        </p:pic>
      </p:grpSp>
    </p:spTree>
    <p:extLst>
      <p:ext uri="{BB962C8B-B14F-4D97-AF65-F5344CB8AC3E}">
        <p14:creationId xmlns:p14="http://schemas.microsoft.com/office/powerpoint/2010/main" val="234112401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DC7B1F4-BFAF-7429-74A9-B02BCC9B8059}"/>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C728EFC-BE7A-8D0C-6E7F-B0204DCE5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09B63-AB1D-D4AA-280F-39073AC6769B}"/>
              </a:ext>
            </a:extLst>
          </p:cNvPr>
          <p:cNvSpPr>
            <a:spLocks noGrp="1"/>
          </p:cNvSpPr>
          <p:nvPr>
            <p:ph type="title"/>
          </p:nvPr>
        </p:nvSpPr>
        <p:spPr>
          <a:xfrm>
            <a:off x="838200" y="284293"/>
            <a:ext cx="10515600" cy="1223996"/>
          </a:xfrm>
        </p:spPr>
        <p:txBody>
          <a:bodyPr anchor="t">
            <a:normAutofit/>
          </a:bodyPr>
          <a:lstStyle/>
          <a:p>
            <a:r>
              <a:rPr lang="en-US" sz="6600" b="1"/>
              <a:t>Assumption of data</a:t>
            </a:r>
          </a:p>
        </p:txBody>
      </p:sp>
      <p:grpSp>
        <p:nvGrpSpPr>
          <p:cNvPr id="19" name="Group 18">
            <a:extLst>
              <a:ext uri="{FF2B5EF4-FFF2-40B4-BE49-F238E27FC236}">
                <a16:creationId xmlns:a16="http://schemas.microsoft.com/office/drawing/2014/main" id="{3DBA38B3-B693-960D-AEDA-77F71CA36AD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8E387294-2682-1548-22E3-377272E49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083F8AF-1E09-E3B0-AA56-F5BA809ECB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文本框 12">
            <a:extLst>
              <a:ext uri="{FF2B5EF4-FFF2-40B4-BE49-F238E27FC236}">
                <a16:creationId xmlns:a16="http://schemas.microsoft.com/office/drawing/2014/main" id="{0B229AF7-40CF-E4B6-1C7C-19021C5FF9E8}"/>
              </a:ext>
            </a:extLst>
          </p:cNvPr>
          <p:cNvSpPr txBox="1"/>
          <p:nvPr/>
        </p:nvSpPr>
        <p:spPr>
          <a:xfrm>
            <a:off x="825261" y="1256721"/>
            <a:ext cx="10373916" cy="38472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800" b="1">
              <a:ea typeface="等线"/>
            </a:endParaRPr>
          </a:p>
          <a:p>
            <a:pPr marL="342900" indent="-342900">
              <a:buFont typeface="Arial"/>
              <a:buChar char="•"/>
            </a:pPr>
            <a:r>
              <a:rPr lang="en-US" sz="2400">
                <a:ea typeface="等线"/>
              </a:rPr>
              <a:t>Ratings are subjective</a:t>
            </a:r>
          </a:p>
          <a:p>
            <a:pPr marL="914400" lvl="1" indent="-457200">
              <a:buFont typeface="Courier New"/>
              <a:buChar char="o"/>
            </a:pPr>
            <a:r>
              <a:rPr lang="en-US" sz="2400">
                <a:ea typeface="等线"/>
              </a:rPr>
              <a:t>People’s expectations vary from one restaurant to another.</a:t>
            </a:r>
            <a:endParaRPr lang="en-US" sz="2400">
              <a:ea typeface="等线"/>
              <a:cs typeface="+mn-lt"/>
            </a:endParaRPr>
          </a:p>
          <a:p>
            <a:pPr marL="342900" indent="-342900">
              <a:buFont typeface="Arial"/>
              <a:buChar char="•"/>
            </a:pPr>
            <a:r>
              <a:rPr lang="en-US" sz="2400">
                <a:ea typeface="+mn-lt"/>
                <a:cs typeface="+mn-lt"/>
              </a:rPr>
              <a:t>Proximity to hotels</a:t>
            </a:r>
          </a:p>
          <a:p>
            <a:pPr marL="800100" lvl="1" indent="-342900">
              <a:buFont typeface="Courier New"/>
              <a:buChar char="o"/>
            </a:pPr>
            <a:r>
              <a:rPr lang="en-US" sz="2400">
                <a:ea typeface="+mn-lt"/>
                <a:cs typeface="+mn-lt"/>
              </a:rPr>
              <a:t>Customers may be more willing to tolerate walking or driving further for a fine dining experience.</a:t>
            </a:r>
            <a:endParaRPr lang="en-US" sz="2400"/>
          </a:p>
          <a:p>
            <a:pPr marL="342900" indent="-342900">
              <a:buFont typeface="Arial"/>
              <a:buChar char="•"/>
            </a:pPr>
            <a:r>
              <a:rPr lang="en-US" sz="2400">
                <a:ea typeface="等线"/>
              </a:rPr>
              <a:t>Clustering</a:t>
            </a:r>
            <a:endParaRPr lang="en-US">
              <a:ea typeface="等线"/>
            </a:endParaRPr>
          </a:p>
          <a:p>
            <a:pPr marL="800100" lvl="1" indent="-342900">
              <a:buFont typeface="Courier New"/>
              <a:buChar char="o"/>
            </a:pPr>
            <a:r>
              <a:rPr lang="en-US" sz="2400">
                <a:ea typeface="等线"/>
              </a:rPr>
              <a:t>High-quality</a:t>
            </a:r>
            <a:r>
              <a:rPr lang="en-US" sz="2400">
                <a:ea typeface="+mn-lt"/>
                <a:cs typeface="+mn-lt"/>
              </a:rPr>
              <a:t> hotels and restaurants might cluster together near business districts.</a:t>
            </a:r>
            <a:endParaRPr lang="en-US"/>
          </a:p>
          <a:p>
            <a:pPr marL="914400" lvl="1" indent="-457200">
              <a:buFont typeface="Courier New"/>
              <a:buChar char="o"/>
            </a:pPr>
            <a:endParaRPr lang="en-US" sz="2400">
              <a:ea typeface="等线"/>
            </a:endParaRPr>
          </a:p>
        </p:txBody>
      </p:sp>
    </p:spTree>
    <p:extLst>
      <p:ext uri="{BB962C8B-B14F-4D97-AF65-F5344CB8AC3E}">
        <p14:creationId xmlns:p14="http://schemas.microsoft.com/office/powerpoint/2010/main" val="348193252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EE8D0-1482-D238-613E-D2D0B67E55F8}"/>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6CCF186-8804-1901-A608-DC1BF1012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E6E161-01FB-FCC9-083D-8065DA72832C}"/>
              </a:ext>
            </a:extLst>
          </p:cNvPr>
          <p:cNvSpPr>
            <a:spLocks noGrp="1"/>
          </p:cNvSpPr>
          <p:nvPr>
            <p:ph type="title"/>
          </p:nvPr>
        </p:nvSpPr>
        <p:spPr>
          <a:xfrm>
            <a:off x="838200" y="284293"/>
            <a:ext cx="10515600" cy="1223996"/>
          </a:xfrm>
        </p:spPr>
        <p:txBody>
          <a:bodyPr anchor="t">
            <a:normAutofit/>
          </a:bodyPr>
          <a:lstStyle/>
          <a:p>
            <a:r>
              <a:rPr lang="en-US" sz="6600" b="1"/>
              <a:t>Hypotheses</a:t>
            </a:r>
          </a:p>
        </p:txBody>
      </p:sp>
      <p:grpSp>
        <p:nvGrpSpPr>
          <p:cNvPr id="19" name="Group 18">
            <a:extLst>
              <a:ext uri="{FF2B5EF4-FFF2-40B4-BE49-F238E27FC236}">
                <a16:creationId xmlns:a16="http://schemas.microsoft.com/office/drawing/2014/main" id="{C835A253-93EC-3004-35DF-3BC60A0B1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F20413E2-F6C0-D9B1-FE38-CC24995E2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81D5047E-59B9-D016-0B9D-FB43505F9C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7" name="Content Placeholder 6">
            <a:extLst>
              <a:ext uri="{FF2B5EF4-FFF2-40B4-BE49-F238E27FC236}">
                <a16:creationId xmlns:a16="http://schemas.microsoft.com/office/drawing/2014/main" id="{01673CBA-964F-AC2A-CF56-0D07432DC4AF}"/>
              </a:ext>
            </a:extLst>
          </p:cNvPr>
          <p:cNvSpPr>
            <a:spLocks noGrp="1"/>
          </p:cNvSpPr>
          <p:nvPr>
            <p:ph idx="1"/>
          </p:nvPr>
        </p:nvSpPr>
        <p:spPr/>
        <p:txBody>
          <a:bodyPr vert="horz" lIns="91440" tIns="45720" rIns="91440" bIns="45720" rtlCol="0" anchor="t">
            <a:normAutofit/>
          </a:bodyPr>
          <a:lstStyle/>
          <a:p>
            <a:r>
              <a:rPr lang="en-US" sz="2400">
                <a:latin typeface="Aptos"/>
                <a:cs typeface="Arial"/>
              </a:rPr>
              <a:t>Restaurants on Yelp will have more positive ratings with increased proximity to a vacation rental compared to hotels</a:t>
            </a:r>
            <a:br>
              <a:rPr lang="en-US" sz="2400">
                <a:latin typeface="Aptos"/>
                <a:cs typeface="Arial"/>
              </a:rPr>
            </a:br>
            <a:endParaRPr lang="en-US" sz="2400" b="0">
              <a:effectLst/>
              <a:latin typeface="Aptos"/>
              <a:cs typeface="Arial"/>
            </a:endParaRPr>
          </a:p>
          <a:p>
            <a:r>
              <a:rPr lang="en-US" sz="2400">
                <a:latin typeface="Aptos"/>
                <a:cs typeface="Arial"/>
              </a:rPr>
              <a:t>Restaurants on Yelp will have more total reviews with increased proximity to vacation rentals compared to hotels</a:t>
            </a:r>
            <a:br>
              <a:rPr lang="en-US" sz="2400">
                <a:latin typeface="Aptos"/>
                <a:cs typeface="Arial"/>
              </a:rPr>
            </a:br>
            <a:endParaRPr lang="en-US" sz="2400" b="0" i="0" u="none" strike="noStrike">
              <a:effectLst/>
              <a:latin typeface="Aptos"/>
              <a:cs typeface="Arial"/>
            </a:endParaRPr>
          </a:p>
          <a:p>
            <a:r>
              <a:rPr lang="en-US" sz="2400">
                <a:latin typeface="Aptos"/>
                <a:cs typeface="Arial"/>
              </a:rPr>
              <a:t>Restaurants on Yelp will have higher ratings with increased prices when located less than 1 km from a hotel.</a:t>
            </a:r>
            <a:endParaRPr lang="en-US" sz="2400">
              <a:latin typeface="Aptos"/>
            </a:endParaRPr>
          </a:p>
        </p:txBody>
      </p:sp>
      <p:pic>
        <p:nvPicPr>
          <p:cNvPr id="3" name="Graphic 2" descr="Person with idea outline">
            <a:extLst>
              <a:ext uri="{FF2B5EF4-FFF2-40B4-BE49-F238E27FC236}">
                <a16:creationId xmlns:a16="http://schemas.microsoft.com/office/drawing/2014/main" id="{12B49215-6DD8-B66B-5F4B-A14FBE20457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791700" y="285750"/>
            <a:ext cx="1352550" cy="1304925"/>
          </a:xfrm>
          <a:prstGeom prst="rect">
            <a:avLst/>
          </a:prstGeom>
        </p:spPr>
      </p:pic>
    </p:spTree>
    <p:extLst>
      <p:ext uri="{BB962C8B-B14F-4D97-AF65-F5344CB8AC3E}">
        <p14:creationId xmlns:p14="http://schemas.microsoft.com/office/powerpoint/2010/main" val="69056959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BE351-F259-2BD4-343C-A2D8C068C8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038EBA-ACC2-95D9-DE69-76C91467034B}"/>
              </a:ext>
            </a:extLst>
          </p:cNvPr>
          <p:cNvSpPr>
            <a:spLocks noGrp="1"/>
          </p:cNvSpPr>
          <p:nvPr>
            <p:ph type="title"/>
          </p:nvPr>
        </p:nvSpPr>
        <p:spPr/>
        <p:txBody>
          <a:bodyPr anchor="t">
            <a:normAutofit/>
          </a:bodyPr>
          <a:lstStyle/>
          <a:p>
            <a:r>
              <a:rPr lang="en-US" sz="6600" b="1"/>
              <a:t>Data Sources</a:t>
            </a:r>
          </a:p>
        </p:txBody>
      </p:sp>
      <p:sp>
        <p:nvSpPr>
          <p:cNvPr id="5" name="Text Placeholder 4">
            <a:extLst>
              <a:ext uri="{FF2B5EF4-FFF2-40B4-BE49-F238E27FC236}">
                <a16:creationId xmlns:a16="http://schemas.microsoft.com/office/drawing/2014/main" id="{2A8A1066-5C33-137F-5FB4-F0CBAD294CC8}"/>
              </a:ext>
            </a:extLst>
          </p:cNvPr>
          <p:cNvSpPr>
            <a:spLocks noGrp="1"/>
          </p:cNvSpPr>
          <p:nvPr>
            <p:ph type="body" idx="1"/>
          </p:nvPr>
        </p:nvSpPr>
        <p:spPr>
          <a:xfrm>
            <a:off x="836612" y="1607204"/>
            <a:ext cx="4823075" cy="823912"/>
          </a:xfrm>
        </p:spPr>
        <p:txBody>
          <a:bodyPr anchor="ctr"/>
          <a:lstStyle/>
          <a:p>
            <a:r>
              <a:rPr lang="en-US"/>
              <a:t>Yelp Data</a:t>
            </a:r>
          </a:p>
        </p:txBody>
      </p:sp>
      <p:sp>
        <p:nvSpPr>
          <p:cNvPr id="6" name="Content Placeholder 5">
            <a:extLst>
              <a:ext uri="{FF2B5EF4-FFF2-40B4-BE49-F238E27FC236}">
                <a16:creationId xmlns:a16="http://schemas.microsoft.com/office/drawing/2014/main" id="{FCA838F5-C3C3-FC36-FBDC-91BEACFD6C33}"/>
              </a:ext>
            </a:extLst>
          </p:cNvPr>
          <p:cNvSpPr>
            <a:spLocks noGrp="1"/>
          </p:cNvSpPr>
          <p:nvPr>
            <p:ph sz="half" idx="2"/>
          </p:nvPr>
        </p:nvSpPr>
        <p:spPr>
          <a:xfrm>
            <a:off x="839788" y="2505075"/>
            <a:ext cx="5157787" cy="3684588"/>
          </a:xfrm>
        </p:spPr>
        <p:txBody>
          <a:bodyPr vert="horz" lIns="91440" tIns="45720" rIns="91440" bIns="45720" rtlCol="0" anchor="t">
            <a:normAutofit/>
          </a:bodyPr>
          <a:lstStyle/>
          <a:p>
            <a:r>
              <a:rPr lang="en-US" sz="2400"/>
              <a:t>Business Location </a:t>
            </a:r>
          </a:p>
          <a:p>
            <a:r>
              <a:rPr lang="en-US" sz="2400"/>
              <a:t>Business Category (Restaurant)</a:t>
            </a:r>
          </a:p>
          <a:p>
            <a:r>
              <a:rPr lang="en-US" sz="2400"/>
              <a:t>Reviews</a:t>
            </a:r>
          </a:p>
          <a:p>
            <a:r>
              <a:rPr lang="en-US" sz="2400"/>
              <a:t>Ratings</a:t>
            </a:r>
          </a:p>
          <a:p>
            <a:r>
              <a:rPr lang="en-US" sz="2400"/>
              <a:t>Prices (API)</a:t>
            </a:r>
          </a:p>
        </p:txBody>
      </p:sp>
      <p:sp>
        <p:nvSpPr>
          <p:cNvPr id="8" name="Text Placeholder 7">
            <a:extLst>
              <a:ext uri="{FF2B5EF4-FFF2-40B4-BE49-F238E27FC236}">
                <a16:creationId xmlns:a16="http://schemas.microsoft.com/office/drawing/2014/main" id="{8136E08F-B51C-949C-2D03-83AFC62F1AC7}"/>
              </a:ext>
            </a:extLst>
          </p:cNvPr>
          <p:cNvSpPr>
            <a:spLocks noGrp="1"/>
          </p:cNvSpPr>
          <p:nvPr>
            <p:ph type="body" sz="quarter" idx="3"/>
          </p:nvPr>
        </p:nvSpPr>
        <p:spPr>
          <a:xfrm>
            <a:off x="6172200" y="1607204"/>
            <a:ext cx="5183188" cy="823912"/>
          </a:xfrm>
        </p:spPr>
        <p:txBody>
          <a:bodyPr/>
          <a:lstStyle/>
          <a:p>
            <a:r>
              <a:rPr lang="en-US"/>
              <a:t>Google Hotels and Vacation Rentals Data</a:t>
            </a:r>
          </a:p>
        </p:txBody>
      </p:sp>
      <p:sp>
        <p:nvSpPr>
          <p:cNvPr id="9" name="Content Placeholder 8">
            <a:extLst>
              <a:ext uri="{FF2B5EF4-FFF2-40B4-BE49-F238E27FC236}">
                <a16:creationId xmlns:a16="http://schemas.microsoft.com/office/drawing/2014/main" id="{D5758517-2487-2224-FDEB-BDC9D1B12099}"/>
              </a:ext>
            </a:extLst>
          </p:cNvPr>
          <p:cNvSpPr>
            <a:spLocks noGrp="1"/>
          </p:cNvSpPr>
          <p:nvPr>
            <p:ph sz="quarter" idx="4"/>
          </p:nvPr>
        </p:nvSpPr>
        <p:spPr>
          <a:xfrm>
            <a:off x="6172200" y="2505075"/>
            <a:ext cx="5183188" cy="3684588"/>
          </a:xfrm>
        </p:spPr>
        <p:txBody>
          <a:bodyPr vert="horz" lIns="91440" tIns="45720" rIns="91440" bIns="45720" rtlCol="0" anchor="t">
            <a:normAutofit/>
          </a:bodyPr>
          <a:lstStyle/>
          <a:p>
            <a:r>
              <a:rPr lang="en-US" sz="2400"/>
              <a:t>Hotel Location </a:t>
            </a:r>
          </a:p>
          <a:p>
            <a:r>
              <a:rPr lang="en-US" sz="2400"/>
              <a:t>Rental Location </a:t>
            </a:r>
          </a:p>
          <a:p>
            <a:r>
              <a:rPr lang="en-US" sz="2400"/>
              <a:t>Reviews </a:t>
            </a:r>
          </a:p>
          <a:p>
            <a:r>
              <a:rPr lang="en-US" sz="2400"/>
              <a:t>Ratings</a:t>
            </a:r>
          </a:p>
        </p:txBody>
      </p:sp>
      <p:pic>
        <p:nvPicPr>
          <p:cNvPr id="3" name="Picture 2" descr="yelp logo png, yelp icon transparent png 27127559 PNG">
            <a:extLst>
              <a:ext uri="{FF2B5EF4-FFF2-40B4-BE49-F238E27FC236}">
                <a16:creationId xmlns:a16="http://schemas.microsoft.com/office/drawing/2014/main" id="{3233FB4E-12C3-9518-C46C-C30E1E8AD512}"/>
              </a:ext>
            </a:extLst>
          </p:cNvPr>
          <p:cNvPicPr>
            <a:picLocks noChangeAspect="1"/>
          </p:cNvPicPr>
          <p:nvPr/>
        </p:nvPicPr>
        <p:blipFill>
          <a:blip r:embed="rId3"/>
          <a:stretch>
            <a:fillRect/>
          </a:stretch>
        </p:blipFill>
        <p:spPr>
          <a:xfrm>
            <a:off x="839561" y="5394552"/>
            <a:ext cx="2000250" cy="923925"/>
          </a:xfrm>
          <a:prstGeom prst="rect">
            <a:avLst/>
          </a:prstGeom>
        </p:spPr>
      </p:pic>
      <p:pic>
        <p:nvPicPr>
          <p:cNvPr id="4" name="Picture 3" descr="Free Hotel SVG, PNG Icon, Symbol. Download Image.">
            <a:extLst>
              <a:ext uri="{FF2B5EF4-FFF2-40B4-BE49-F238E27FC236}">
                <a16:creationId xmlns:a16="http://schemas.microsoft.com/office/drawing/2014/main" id="{F7ED5BA5-F160-C84C-0589-FB797C4EE3BB}"/>
              </a:ext>
            </a:extLst>
          </p:cNvPr>
          <p:cNvPicPr>
            <a:picLocks noChangeAspect="1"/>
          </p:cNvPicPr>
          <p:nvPr/>
        </p:nvPicPr>
        <p:blipFill>
          <a:blip r:embed="rId4"/>
          <a:stretch>
            <a:fillRect/>
          </a:stretch>
        </p:blipFill>
        <p:spPr>
          <a:xfrm>
            <a:off x="8104414" y="5216979"/>
            <a:ext cx="1295400" cy="1257300"/>
          </a:xfrm>
          <a:prstGeom prst="rect">
            <a:avLst/>
          </a:prstGeom>
        </p:spPr>
      </p:pic>
    </p:spTree>
    <p:extLst>
      <p:ext uri="{BB962C8B-B14F-4D97-AF65-F5344CB8AC3E}">
        <p14:creationId xmlns:p14="http://schemas.microsoft.com/office/powerpoint/2010/main" val="320227823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C0ADF-AA9A-57D0-F5F2-63DD40E26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9C61B8-826E-DE27-C52A-D60EB1801CC2}"/>
              </a:ext>
            </a:extLst>
          </p:cNvPr>
          <p:cNvSpPr>
            <a:spLocks noGrp="1"/>
          </p:cNvSpPr>
          <p:nvPr>
            <p:ph type="title"/>
          </p:nvPr>
        </p:nvSpPr>
        <p:spPr/>
        <p:txBody>
          <a:bodyPr anchor="t">
            <a:normAutofit/>
          </a:bodyPr>
          <a:lstStyle/>
          <a:p>
            <a:r>
              <a:rPr lang="en-US" sz="6600" b="1"/>
              <a:t>Yelp Data</a:t>
            </a:r>
          </a:p>
        </p:txBody>
      </p:sp>
      <p:sp>
        <p:nvSpPr>
          <p:cNvPr id="5" name="Text Placeholder 4">
            <a:extLst>
              <a:ext uri="{FF2B5EF4-FFF2-40B4-BE49-F238E27FC236}">
                <a16:creationId xmlns:a16="http://schemas.microsoft.com/office/drawing/2014/main" id="{A4834D9D-0CCA-66E6-AB53-54CF027E9681}"/>
              </a:ext>
            </a:extLst>
          </p:cNvPr>
          <p:cNvSpPr>
            <a:spLocks noGrp="1"/>
          </p:cNvSpPr>
          <p:nvPr>
            <p:ph type="body" idx="1"/>
          </p:nvPr>
        </p:nvSpPr>
        <p:spPr>
          <a:xfrm>
            <a:off x="634314" y="1681163"/>
            <a:ext cx="4823075" cy="823912"/>
          </a:xfrm>
        </p:spPr>
        <p:txBody>
          <a:bodyPr>
            <a:normAutofit/>
          </a:bodyPr>
          <a:lstStyle/>
          <a:p>
            <a:r>
              <a:rPr lang="en-US" u="sng"/>
              <a:t>Business Table:</a:t>
            </a:r>
          </a:p>
        </p:txBody>
      </p:sp>
      <p:sp>
        <p:nvSpPr>
          <p:cNvPr id="8" name="Text Placeholder 7">
            <a:extLst>
              <a:ext uri="{FF2B5EF4-FFF2-40B4-BE49-F238E27FC236}">
                <a16:creationId xmlns:a16="http://schemas.microsoft.com/office/drawing/2014/main" id="{2E2ED771-77FF-7BAB-C6DF-4287929F9FD6}"/>
              </a:ext>
            </a:extLst>
          </p:cNvPr>
          <p:cNvSpPr>
            <a:spLocks noGrp="1"/>
          </p:cNvSpPr>
          <p:nvPr>
            <p:ph type="body" sz="quarter" idx="3"/>
          </p:nvPr>
        </p:nvSpPr>
        <p:spPr>
          <a:xfrm>
            <a:off x="634314" y="5323575"/>
            <a:ext cx="3974260" cy="823912"/>
          </a:xfrm>
        </p:spPr>
        <p:txBody>
          <a:bodyPr>
            <a:normAutofit/>
          </a:bodyPr>
          <a:lstStyle/>
          <a:p>
            <a:r>
              <a:rPr lang="en-US" u="sng"/>
              <a:t>Category Table:</a:t>
            </a:r>
          </a:p>
        </p:txBody>
      </p:sp>
      <p:sp>
        <p:nvSpPr>
          <p:cNvPr id="12" name="Text Placeholder 4">
            <a:extLst>
              <a:ext uri="{FF2B5EF4-FFF2-40B4-BE49-F238E27FC236}">
                <a16:creationId xmlns:a16="http://schemas.microsoft.com/office/drawing/2014/main" id="{C8167DAE-3D78-8F00-84C4-79AB2793078B}"/>
              </a:ext>
            </a:extLst>
          </p:cNvPr>
          <p:cNvSpPr txBox="1">
            <a:spLocks/>
          </p:cNvSpPr>
          <p:nvPr/>
        </p:nvSpPr>
        <p:spPr>
          <a:xfrm>
            <a:off x="6907280" y="1917767"/>
            <a:ext cx="4823075" cy="1441749"/>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Yelp Developer API</a:t>
            </a:r>
          </a:p>
          <a:p>
            <a:pPr marL="342900" indent="-342900">
              <a:buFont typeface="Arial" panose="020B0604020202020204" pitchFamily="34" charset="0"/>
              <a:buChar char="•"/>
            </a:pPr>
            <a:r>
              <a:rPr lang="en-US" b="0"/>
              <a:t>Restaurant Prices Levels (range from $ to $$$$)</a:t>
            </a:r>
          </a:p>
        </p:txBody>
      </p:sp>
      <p:sp>
        <p:nvSpPr>
          <p:cNvPr id="13" name="Text Placeholder 4">
            <a:extLst>
              <a:ext uri="{FF2B5EF4-FFF2-40B4-BE49-F238E27FC236}">
                <a16:creationId xmlns:a16="http://schemas.microsoft.com/office/drawing/2014/main" id="{DFFBB856-5DFD-3D20-2A40-23E960EFABFE}"/>
              </a:ext>
            </a:extLst>
          </p:cNvPr>
          <p:cNvSpPr txBox="1">
            <a:spLocks/>
          </p:cNvSpPr>
          <p:nvPr/>
        </p:nvSpPr>
        <p:spPr>
          <a:xfrm>
            <a:off x="634313" y="2505075"/>
            <a:ext cx="4823075" cy="3119717"/>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a:t>Name</a:t>
            </a:r>
          </a:p>
          <a:p>
            <a:pPr marL="342900" indent="-342900">
              <a:buFont typeface="Arial" panose="020B0604020202020204" pitchFamily="34" charset="0"/>
              <a:buChar char="•"/>
            </a:pPr>
            <a:r>
              <a:rPr lang="en-US" b="0"/>
              <a:t>City</a:t>
            </a:r>
          </a:p>
          <a:p>
            <a:pPr marL="342900" indent="-342900">
              <a:buFont typeface="Arial" panose="020B0604020202020204" pitchFamily="34" charset="0"/>
              <a:buChar char="•"/>
            </a:pPr>
            <a:r>
              <a:rPr lang="en-US" b="0"/>
              <a:t>State</a:t>
            </a:r>
          </a:p>
          <a:p>
            <a:pPr marL="342900" indent="-342900">
              <a:buFont typeface="Arial" panose="020B0604020202020204" pitchFamily="34" charset="0"/>
              <a:buChar char="•"/>
            </a:pPr>
            <a:r>
              <a:rPr lang="en-US" b="0"/>
              <a:t>Address</a:t>
            </a:r>
          </a:p>
          <a:p>
            <a:pPr marL="342900" indent="-342900">
              <a:buFont typeface="Arial" panose="020B0604020202020204" pitchFamily="34" charset="0"/>
              <a:buChar char="•"/>
            </a:pPr>
            <a:r>
              <a:rPr lang="en-US" b="0"/>
              <a:t>Postal code</a:t>
            </a:r>
          </a:p>
          <a:p>
            <a:pPr marL="342900" indent="-342900">
              <a:buFont typeface="Arial" panose="020B0604020202020204" pitchFamily="34" charset="0"/>
              <a:buChar char="•"/>
            </a:pPr>
            <a:r>
              <a:rPr lang="en-US" b="0"/>
              <a:t>Stars</a:t>
            </a:r>
          </a:p>
          <a:p>
            <a:pPr marL="342900" indent="-342900">
              <a:buFont typeface="Arial" panose="020B0604020202020204" pitchFamily="34" charset="0"/>
              <a:buChar char="•"/>
            </a:pPr>
            <a:r>
              <a:rPr lang="en-US" b="0"/>
              <a:t>Review count</a:t>
            </a:r>
          </a:p>
        </p:txBody>
      </p:sp>
      <p:sp>
        <p:nvSpPr>
          <p:cNvPr id="3" name="Text Placeholder 4">
            <a:extLst>
              <a:ext uri="{FF2B5EF4-FFF2-40B4-BE49-F238E27FC236}">
                <a16:creationId xmlns:a16="http://schemas.microsoft.com/office/drawing/2014/main" id="{44BC233C-68DC-0934-9CC0-55F8806458CA}"/>
              </a:ext>
            </a:extLst>
          </p:cNvPr>
          <p:cNvSpPr txBox="1">
            <a:spLocks/>
          </p:cNvSpPr>
          <p:nvPr/>
        </p:nvSpPr>
        <p:spPr>
          <a:xfrm>
            <a:off x="634313" y="6137962"/>
            <a:ext cx="4823075" cy="60582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342900" indent="-342900">
              <a:buFont typeface="Arial" panose="020B0604020202020204" pitchFamily="34" charset="0"/>
              <a:buChar char="•"/>
            </a:pPr>
            <a:r>
              <a:rPr lang="en-US" b="0"/>
              <a:t>Category name</a:t>
            </a:r>
          </a:p>
        </p:txBody>
      </p:sp>
      <p:pic>
        <p:nvPicPr>
          <p:cNvPr id="6" name="Picture 5" descr="yelp logo png, yelp icon transparent png 27127559 PNG">
            <a:extLst>
              <a:ext uri="{FF2B5EF4-FFF2-40B4-BE49-F238E27FC236}">
                <a16:creationId xmlns:a16="http://schemas.microsoft.com/office/drawing/2014/main" id="{77EEA7A5-B98D-EB40-6701-7725EFEA07CD}"/>
              </a:ext>
            </a:extLst>
          </p:cNvPr>
          <p:cNvPicPr>
            <a:picLocks noChangeAspect="1"/>
          </p:cNvPicPr>
          <p:nvPr/>
        </p:nvPicPr>
        <p:blipFill>
          <a:blip r:embed="rId3"/>
          <a:stretch>
            <a:fillRect/>
          </a:stretch>
        </p:blipFill>
        <p:spPr>
          <a:xfrm>
            <a:off x="10190390" y="5938838"/>
            <a:ext cx="2000250" cy="923925"/>
          </a:xfrm>
          <a:prstGeom prst="rect">
            <a:avLst/>
          </a:prstGeom>
        </p:spPr>
      </p:pic>
      <p:pic>
        <p:nvPicPr>
          <p:cNvPr id="11" name="Picture 10">
            <a:extLst>
              <a:ext uri="{FF2B5EF4-FFF2-40B4-BE49-F238E27FC236}">
                <a16:creationId xmlns:a16="http://schemas.microsoft.com/office/drawing/2014/main" id="{D91D5F1D-8651-D0C3-7420-04DC10255CF9}"/>
              </a:ext>
            </a:extLst>
          </p:cNvPr>
          <p:cNvPicPr>
            <a:picLocks noChangeAspect="1"/>
          </p:cNvPicPr>
          <p:nvPr/>
        </p:nvPicPr>
        <p:blipFill>
          <a:blip r:embed="rId4"/>
          <a:stretch>
            <a:fillRect/>
          </a:stretch>
        </p:blipFill>
        <p:spPr>
          <a:xfrm>
            <a:off x="7037481" y="4325501"/>
            <a:ext cx="2810267" cy="1571844"/>
          </a:xfrm>
          <a:prstGeom prst="rect">
            <a:avLst/>
          </a:prstGeom>
        </p:spPr>
      </p:pic>
      <p:pic>
        <p:nvPicPr>
          <p:cNvPr id="15" name="Picture 14">
            <a:extLst>
              <a:ext uri="{FF2B5EF4-FFF2-40B4-BE49-F238E27FC236}">
                <a16:creationId xmlns:a16="http://schemas.microsoft.com/office/drawing/2014/main" id="{19E45E40-8DA2-BC29-B327-97919C3CD6BD}"/>
              </a:ext>
            </a:extLst>
          </p:cNvPr>
          <p:cNvPicPr>
            <a:picLocks noChangeAspect="1"/>
          </p:cNvPicPr>
          <p:nvPr/>
        </p:nvPicPr>
        <p:blipFill>
          <a:blip r:embed="rId5"/>
          <a:stretch>
            <a:fillRect/>
          </a:stretch>
        </p:blipFill>
        <p:spPr>
          <a:xfrm>
            <a:off x="3862041" y="2093119"/>
            <a:ext cx="2724530" cy="3829584"/>
          </a:xfrm>
          <a:prstGeom prst="rect">
            <a:avLst/>
          </a:prstGeom>
        </p:spPr>
      </p:pic>
    </p:spTree>
    <p:extLst>
      <p:ext uri="{BB962C8B-B14F-4D97-AF65-F5344CB8AC3E}">
        <p14:creationId xmlns:p14="http://schemas.microsoft.com/office/powerpoint/2010/main" val="311063730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TotalTime>
  <Words>3767</Words>
  <Application>Microsoft Macintosh PowerPoint</Application>
  <PresentationFormat>Widescreen</PresentationFormat>
  <Paragraphs>277</Paragraphs>
  <Slides>28</Slides>
  <Notes>23</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等线</vt:lpstr>
      <vt:lpstr>Aptos</vt:lpstr>
      <vt:lpstr>Aptos Display</vt:lpstr>
      <vt:lpstr>Arial</vt:lpstr>
      <vt:lpstr>Courier New</vt:lpstr>
      <vt:lpstr>Wingdings,Sans-Serif</vt:lpstr>
      <vt:lpstr>Office Theme</vt:lpstr>
      <vt:lpstr>Lodging Proximity and Yelp Restaurants Reviews</vt:lpstr>
      <vt:lpstr>Agenda</vt:lpstr>
      <vt:lpstr>Process Flow Diagram</vt:lpstr>
      <vt:lpstr>Question and Background</vt:lpstr>
      <vt:lpstr>Business Questions</vt:lpstr>
      <vt:lpstr>Assumption of data</vt:lpstr>
      <vt:lpstr>Hypotheses</vt:lpstr>
      <vt:lpstr>Data Sources</vt:lpstr>
      <vt:lpstr>Yelp Data</vt:lpstr>
      <vt:lpstr>Google Hotels Data</vt:lpstr>
      <vt:lpstr>Google Vacation Rentals Data</vt:lpstr>
      <vt:lpstr>Analysis</vt:lpstr>
      <vt:lpstr>Data Preparation</vt:lpstr>
      <vt:lpstr>Analysis Q1 &amp; Q2</vt:lpstr>
      <vt:lpstr>PowerPoint Presentation</vt:lpstr>
      <vt:lpstr>PowerPoint Presentation</vt:lpstr>
      <vt:lpstr>PowerPoint Presentation</vt:lpstr>
      <vt:lpstr>Analysis Q1 &amp; Q2</vt:lpstr>
      <vt:lpstr>Analysis Q3</vt:lpstr>
      <vt:lpstr>Analysis Q3: Hotel OLS Regression Model</vt:lpstr>
      <vt:lpstr>Analysis Q3: Rental OLS Regression Model</vt:lpstr>
      <vt:lpstr>Discussion and Conclusions</vt:lpstr>
      <vt:lpstr>Key Takeaways</vt:lpstr>
      <vt:lpstr>Challenges</vt:lpstr>
      <vt:lpstr>PowerPoint Presentation</vt:lpstr>
      <vt:lpstr>Future Research</vt:lpstr>
      <vt:lpstr>Sentiment Analysis - Florida Hotels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Emaleigh N</dc:creator>
  <cp:lastModifiedBy>Aupala Bhattacharyya</cp:lastModifiedBy>
  <cp:revision>7</cp:revision>
  <dcterms:created xsi:type="dcterms:W3CDTF">2024-12-01T21:01:56Z</dcterms:created>
  <dcterms:modified xsi:type="dcterms:W3CDTF">2025-05-19T01:44:15Z</dcterms:modified>
</cp:coreProperties>
</file>