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4d02849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4d02849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4d02849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4d02849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d02849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d02849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d02849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d02849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d02849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d0284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d02849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d02849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4d02849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4d02849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4d02849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4d02849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d02849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d02849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d02849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d02849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d02849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d02849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4d02849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4d02849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d02849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d02849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15 - Percent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16 -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16 - Percent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18 - Percent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Num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2 - Percent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3 -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3 - Percent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Question 15 -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8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