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3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F37B7-71FA-704C-BA3B-43CE5DBC46B2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C55CB-BBF4-D947-9CEE-1F6CAFE8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C55CB-BBF4-D947-9CEE-1F6CAFE8C9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0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2D26-B7EC-974B-AA58-7F1183E72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90743-0AD2-0A4E-8D91-F98DCF5BA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64111-7560-6542-B3C4-487A3752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CAD1-2577-6544-BAA6-704B34538DB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3AB7C-0C95-BD4A-9B44-4CBAF4A6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9F7E-E84D-CE40-AB2E-C4D55C0D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DD2-5477-C24F-AC96-2AAF1DA9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5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32DD-FAE0-0B40-9829-893F39E1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0EDC1-B68F-7E42-9615-6B1BA8659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931A6-E1CB-D842-A555-A4408688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CAD1-2577-6544-BAA6-704B34538DB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1EE20-EB61-FF46-8CC0-4913BBD8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4F508-FE18-A34B-9E50-C79C8012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DD2-5477-C24F-AC96-2AAF1DA9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7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94D8E-4A79-5348-BE60-A0D4AE2CE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C6023-8479-7A44-BC43-427DA0BFF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E90DE-D5C1-B848-B656-AE311404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CAD1-2577-6544-BAA6-704B34538DB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DFAF9-1A29-6A4D-A3CE-29A65FF4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FC2B2-7E77-2C42-B86B-E87DC5C6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DD2-5477-C24F-AC96-2AAF1DA9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2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29DE-DEE3-1444-B415-7293D216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1E4A-960D-6A46-9D15-93F4A8DA4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8ED87-EBE3-B64D-9928-2EEFD19F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CAD1-2577-6544-BAA6-704B34538DB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AEE83-BE1C-B740-B30D-06525FB7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FBC64-57CA-0245-B395-9A415C1D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DD2-5477-C24F-AC96-2AAF1DA9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3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A39E-0870-194F-81E4-8926F22C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288A0-EFA5-3246-AC29-F7362CBA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A4E8-7F84-CF4B-B964-A29A1C48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CAD1-2577-6544-BAA6-704B34538DB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ADBF9-4937-B14C-A862-8B7B8A07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E6B86-2BA4-2742-B498-7B2DBDD7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DD2-5477-C24F-AC96-2AAF1DA9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5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5A80-1B83-5C45-9A87-5D0D2AC1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C0094-BE3D-1845-86F0-2A07681C6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41AD2-3203-CE42-A41C-7D0979465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41674-7DFF-6A43-9214-D2041051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CAD1-2577-6544-BAA6-704B34538DB8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F20C8-814B-104C-B3CB-DC0EF86D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02F59-FB09-7D42-8AD0-979D0C82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DD2-5477-C24F-AC96-2AAF1DA9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4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5DBA-8CED-9947-877D-6F6CC7A0A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625C6-3850-7E42-8F20-F4141D5E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0FC49-AA93-BD4A-933F-44FC3CBEA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C332D-5DB4-6A49-ABCB-BFF2F8479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A0D1F-436A-5D4B-87DF-92ED61810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96063-C4B9-B747-BDD7-ABFCA9FA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CAD1-2577-6544-BAA6-704B34538DB8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1B141B-B0EC-624B-A19E-8830A50E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651C9-545A-1D4C-A7FB-4E15D538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DD2-5477-C24F-AC96-2AAF1DA9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8E9B-AD7E-8A43-9254-49953B1E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4EEBD-BA43-5148-B5CF-85C77672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CAD1-2577-6544-BAA6-704B34538DB8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0CC6B-B65A-5045-A757-FCBC1DB0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C6E89-40BC-4D4D-A386-44CA4511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DD2-5477-C24F-AC96-2AAF1DA9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6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9DC08-2BED-5740-8591-1BF38635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CAD1-2577-6544-BAA6-704B34538DB8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5ADD3-0981-CD4E-9C14-0B55742D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1C5BF-DC1F-FF44-B389-CDCA36F5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DD2-5477-C24F-AC96-2AAF1DA9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4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0A7E-91CA-BC4B-BD57-F9092065F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F7B0-CCC6-0C4E-A15B-60F03BEE1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8F9F9-4D26-E443-81E8-378A4FC13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42A38-0708-9247-A055-22907547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CAD1-2577-6544-BAA6-704B34538DB8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DAB61-6604-AB4A-B24A-32C41B3B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3E26B-63CF-A048-900D-B3A11A7B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DD2-5477-C24F-AC96-2AAF1DA9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4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DB8F-163E-3842-98AD-669A122A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AAB24-960D-BE4F-8733-64C90CC10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50D02-D00B-264F-8C4F-23CB718A2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2FD1F-A40C-0340-9BB0-D3DBECA1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CAD1-2577-6544-BAA6-704B34538DB8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90A61-1789-154F-A4F1-5FDF875E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A659E-3964-D745-AFA3-49DE31AB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6DD2-5477-C24F-AC96-2AAF1DA9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7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A59C0-0F90-3A4C-83C5-1298AF10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FF93E-D044-B042-88F6-516E26704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45AC-D4DB-A941-9B8B-97ED75120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6CAD1-2577-6544-BAA6-704B34538DB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E00B0-E41C-B647-B46C-8E88F5BC1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2FDCC-1C3A-7C4C-B9AD-B4377BC68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6DD2-5477-C24F-AC96-2AAF1DA9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9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E124-EDF2-4A46-BBA0-C656E7C11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QMER Statistical Thinking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29377-7D83-C848-9A11-942F77BF5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9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>
            <a:extLst>
              <a:ext uri="{FF2B5EF4-FFF2-40B4-BE49-F238E27FC236}">
                <a16:creationId xmlns:a16="http://schemas.microsoft.com/office/drawing/2014/main" id="{01579E18-A5E5-3043-84B0-1A819EF7F754}"/>
              </a:ext>
            </a:extLst>
          </p:cNvPr>
          <p:cNvSpPr/>
          <p:nvPr/>
        </p:nvSpPr>
        <p:spPr>
          <a:xfrm>
            <a:off x="2728914" y="385777"/>
            <a:ext cx="6629400" cy="591502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5524F4-68C1-E64A-87C1-6AA125A3D247}"/>
              </a:ext>
            </a:extLst>
          </p:cNvPr>
          <p:cNvCxnSpPr>
            <a:cxnSpLocks/>
          </p:cNvCxnSpPr>
          <p:nvPr/>
        </p:nvCxnSpPr>
        <p:spPr>
          <a:xfrm>
            <a:off x="6034939" y="2415321"/>
            <a:ext cx="1247" cy="1928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69B619-C233-B649-B85E-4484D66AE45C}"/>
              </a:ext>
            </a:extLst>
          </p:cNvPr>
          <p:cNvCxnSpPr>
            <a:cxnSpLocks/>
          </p:cNvCxnSpPr>
          <p:nvPr/>
        </p:nvCxnSpPr>
        <p:spPr>
          <a:xfrm>
            <a:off x="4943475" y="2386027"/>
            <a:ext cx="2228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691777-62A0-4548-B0E3-E8B293FC0668}"/>
              </a:ext>
            </a:extLst>
          </p:cNvPr>
          <p:cNvCxnSpPr>
            <a:cxnSpLocks/>
          </p:cNvCxnSpPr>
          <p:nvPr/>
        </p:nvCxnSpPr>
        <p:spPr>
          <a:xfrm flipV="1">
            <a:off x="3786188" y="4344133"/>
            <a:ext cx="4471987" cy="2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D382EB-AD34-4C49-AC10-CD5CEF8CF207}"/>
              </a:ext>
            </a:extLst>
          </p:cNvPr>
          <p:cNvCxnSpPr>
            <a:cxnSpLocks/>
          </p:cNvCxnSpPr>
          <p:nvPr/>
        </p:nvCxnSpPr>
        <p:spPr>
          <a:xfrm flipH="1">
            <a:off x="5085330" y="4329126"/>
            <a:ext cx="14288" cy="200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08D52D-3938-4941-A407-1B19F917C0C7}"/>
              </a:ext>
            </a:extLst>
          </p:cNvPr>
          <p:cNvCxnSpPr>
            <a:cxnSpLocks/>
          </p:cNvCxnSpPr>
          <p:nvPr/>
        </p:nvCxnSpPr>
        <p:spPr>
          <a:xfrm>
            <a:off x="7041187" y="4386278"/>
            <a:ext cx="0" cy="1943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6787C50-F110-6447-8655-72F65671983D}"/>
              </a:ext>
            </a:extLst>
          </p:cNvPr>
          <p:cNvSpPr txBox="1"/>
          <p:nvPr/>
        </p:nvSpPr>
        <p:spPr>
          <a:xfrm>
            <a:off x="5386389" y="1466715"/>
            <a:ext cx="131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Statistical</a:t>
            </a:r>
          </a:p>
          <a:p>
            <a:pPr algn="ctr"/>
            <a:r>
              <a:rPr lang="en-US" dirty="0"/>
              <a:t>Thinking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4881A5-D166-DE4B-A7F2-102C1C6F3927}"/>
              </a:ext>
            </a:extLst>
          </p:cNvPr>
          <p:cNvSpPr txBox="1"/>
          <p:nvPr/>
        </p:nvSpPr>
        <p:spPr>
          <a:xfrm>
            <a:off x="4466066" y="3136480"/>
            <a:ext cx="1577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Computational</a:t>
            </a:r>
          </a:p>
          <a:p>
            <a:pPr algn="ctr"/>
            <a:r>
              <a:rPr lang="en-US" dirty="0"/>
              <a:t>Thinking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67E528-B315-BD47-B891-3C2C371C7EB2}"/>
              </a:ext>
            </a:extLst>
          </p:cNvPr>
          <p:cNvSpPr txBox="1"/>
          <p:nvPr/>
        </p:nvSpPr>
        <p:spPr>
          <a:xfrm>
            <a:off x="6245795" y="3136480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Model-based</a:t>
            </a:r>
          </a:p>
          <a:p>
            <a:pPr algn="ctr"/>
            <a:r>
              <a:rPr lang="en-US" dirty="0"/>
              <a:t>Thinking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577F52-08A8-744F-B8E1-2E6F72BFB42A}"/>
              </a:ext>
            </a:extLst>
          </p:cNvPr>
          <p:cNvSpPr txBox="1"/>
          <p:nvPr/>
        </p:nvSpPr>
        <p:spPr>
          <a:xfrm>
            <a:off x="3456390" y="5065291"/>
            <a:ext cx="1448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Statistical </a:t>
            </a:r>
          </a:p>
          <a:p>
            <a:pPr algn="ctr"/>
            <a:r>
              <a:rPr lang="en-US" dirty="0"/>
              <a:t>Programming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F295B6-4E3F-9C4B-80B0-2FD443F1C2E1}"/>
              </a:ext>
            </a:extLst>
          </p:cNvPr>
          <p:cNvSpPr txBox="1"/>
          <p:nvPr/>
        </p:nvSpPr>
        <p:spPr>
          <a:xfrm>
            <a:off x="5478251" y="4860802"/>
            <a:ext cx="1258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Exploratory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Analysis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5C4547-9DA0-2443-AAFD-588D2B3314C7}"/>
              </a:ext>
            </a:extLst>
          </p:cNvPr>
          <p:cNvSpPr txBox="1"/>
          <p:nvPr/>
        </p:nvSpPr>
        <p:spPr>
          <a:xfrm>
            <a:off x="7372350" y="5056316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FAIR</a:t>
            </a:r>
          </a:p>
          <a:p>
            <a:pPr algn="ctr"/>
            <a:r>
              <a:rPr lang="en-US" dirty="0"/>
              <a:t>Workflow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F482EA-A595-7643-92AE-D6CA9CD5C6EC}"/>
              </a:ext>
            </a:extLst>
          </p:cNvPr>
          <p:cNvSpPr txBox="1"/>
          <p:nvPr/>
        </p:nvSpPr>
        <p:spPr>
          <a:xfrm>
            <a:off x="9985527" y="497219"/>
            <a:ext cx="199073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Pedagogical</a:t>
            </a:r>
          </a:p>
          <a:p>
            <a:r>
              <a:rPr lang="en-US" sz="2000" b="1" dirty="0"/>
              <a:t>Context</a:t>
            </a:r>
          </a:p>
          <a:p>
            <a:endParaRPr lang="en-US" sz="2000" b="1" dirty="0"/>
          </a:p>
          <a:p>
            <a:r>
              <a:rPr lang="en-US" dirty="0"/>
              <a:t>Learning </a:t>
            </a:r>
          </a:p>
          <a:p>
            <a:r>
              <a:rPr lang="en-US" dirty="0"/>
              <a:t>Communities</a:t>
            </a:r>
          </a:p>
          <a:p>
            <a:endParaRPr lang="en-US" dirty="0"/>
          </a:p>
          <a:p>
            <a:r>
              <a:rPr lang="en-US" dirty="0"/>
              <a:t>Problem-based</a:t>
            </a:r>
          </a:p>
          <a:p>
            <a:r>
              <a:rPr lang="en-US" dirty="0"/>
              <a:t>Learning</a:t>
            </a:r>
          </a:p>
          <a:p>
            <a:endParaRPr lang="en-US" dirty="0"/>
          </a:p>
          <a:p>
            <a:r>
              <a:rPr lang="en-US" dirty="0"/>
              <a:t>Flipped Classroom/</a:t>
            </a:r>
          </a:p>
          <a:p>
            <a:r>
              <a:rPr lang="en-US" dirty="0"/>
              <a:t>Active Learning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2C610B-A68F-8A40-8E52-E77C454EE04D}"/>
              </a:ext>
            </a:extLst>
          </p:cNvPr>
          <p:cNvSpPr txBox="1"/>
          <p:nvPr/>
        </p:nvSpPr>
        <p:spPr>
          <a:xfrm>
            <a:off x="692277" y="557199"/>
            <a:ext cx="207370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Effective Learning</a:t>
            </a:r>
          </a:p>
          <a:p>
            <a:r>
              <a:rPr lang="en-US" sz="2000" b="1" dirty="0"/>
              <a:t>Strategies</a:t>
            </a:r>
          </a:p>
          <a:p>
            <a:endParaRPr lang="en-US" sz="2000" b="1" dirty="0"/>
          </a:p>
          <a:p>
            <a:r>
              <a:rPr lang="en-US" dirty="0"/>
              <a:t>Distributed Practice</a:t>
            </a:r>
          </a:p>
          <a:p>
            <a:endParaRPr lang="en-US" dirty="0"/>
          </a:p>
          <a:p>
            <a:r>
              <a:rPr lang="en-US" dirty="0"/>
              <a:t>Interleaving</a:t>
            </a:r>
          </a:p>
          <a:p>
            <a:endParaRPr lang="en-US" dirty="0"/>
          </a:p>
          <a:p>
            <a:r>
              <a:rPr lang="en-US" dirty="0"/>
              <a:t>Retrieval Practice</a:t>
            </a:r>
          </a:p>
          <a:p>
            <a:endParaRPr lang="en-US" dirty="0"/>
          </a:p>
          <a:p>
            <a:r>
              <a:rPr lang="en-US" dirty="0"/>
              <a:t>Elaboration</a:t>
            </a:r>
          </a:p>
          <a:p>
            <a:endParaRPr lang="en-US" dirty="0"/>
          </a:p>
          <a:p>
            <a:r>
              <a:rPr lang="en-US" dirty="0"/>
              <a:t>Concrete Examples</a:t>
            </a:r>
          </a:p>
          <a:p>
            <a:endParaRPr lang="en-US" dirty="0"/>
          </a:p>
          <a:p>
            <a:r>
              <a:rPr lang="en-US" dirty="0"/>
              <a:t>Dual Coding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9E63E-B989-204F-9095-7BAFA2EA0BF5}"/>
              </a:ext>
            </a:extLst>
          </p:cNvPr>
          <p:cNvSpPr txBox="1"/>
          <p:nvPr/>
        </p:nvSpPr>
        <p:spPr>
          <a:xfrm>
            <a:off x="9985527" y="3960124"/>
            <a:ext cx="198887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Evaluation/</a:t>
            </a:r>
          </a:p>
          <a:p>
            <a:r>
              <a:rPr lang="en-US" sz="2000" b="1" dirty="0"/>
              <a:t>Assessment</a:t>
            </a:r>
          </a:p>
          <a:p>
            <a:endParaRPr lang="en-US" sz="2000" b="1" dirty="0"/>
          </a:p>
          <a:p>
            <a:r>
              <a:rPr lang="en-US" dirty="0"/>
              <a:t>Competency-based</a:t>
            </a:r>
          </a:p>
          <a:p>
            <a:r>
              <a:rPr lang="en-US" dirty="0"/>
              <a:t>Assessment</a:t>
            </a:r>
          </a:p>
          <a:p>
            <a:endParaRPr lang="en-US" dirty="0"/>
          </a:p>
          <a:p>
            <a:r>
              <a:rPr lang="en-US" dirty="0"/>
              <a:t>Design-based </a:t>
            </a:r>
          </a:p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43139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B35F-FAB5-E944-8E79-25AD9008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5A594-408B-2844-912D-6E7B7BAF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2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52AE-142C-E047-9031-F3898BD5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A77DF-186B-D14E-809E-E4C4D3ABE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7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52</Words>
  <Application>Microsoft Macintosh PowerPoint</Application>
  <PresentationFormat>Widescreen</PresentationFormat>
  <Paragraphs>49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QMER Statistical Thinking Model</vt:lpstr>
      <vt:lpstr>PowerPoint Presentation</vt:lpstr>
      <vt:lpstr>Exploratory Data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Murrah</dc:creator>
  <cp:lastModifiedBy>William Murrah</cp:lastModifiedBy>
  <cp:revision>14</cp:revision>
  <dcterms:created xsi:type="dcterms:W3CDTF">2021-03-02T13:53:48Z</dcterms:created>
  <dcterms:modified xsi:type="dcterms:W3CDTF">2021-03-03T02:38:54Z</dcterms:modified>
</cp:coreProperties>
</file>