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7" r:id="rId4"/>
    <p:sldId id="261" r:id="rId5"/>
    <p:sldId id="259" r:id="rId6"/>
    <p:sldId id="258" r:id="rId7"/>
    <p:sldId id="267" r:id="rId8"/>
    <p:sldId id="268" r:id="rId9"/>
    <p:sldId id="269" r:id="rId10"/>
    <p:sldId id="270" r:id="rId11"/>
    <p:sldId id="264" r:id="rId12"/>
    <p:sldId id="265" r:id="rId13"/>
    <p:sldId id="262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585" autoAdjust="0"/>
  </p:normalViewPr>
  <p:slideViewPr>
    <p:cSldViewPr>
      <p:cViewPr varScale="1">
        <p:scale>
          <a:sx n="101" d="100"/>
          <a:sy n="101" d="100"/>
        </p:scale>
        <p:origin x="-18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FE97D-E8AC-4832-B517-D5C629DD2608}" type="datetimeFigureOut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F3F7-7DDD-4051-AC13-70CC24B9C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4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FB18-0C7D-4CDE-8793-942A30E120EA}" type="datetimeFigureOut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BFCC-887F-45E8-B01D-E3CE525A6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96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BFCC-887F-45E8-B01D-E3CE525A64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1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BFCC-887F-45E8-B01D-E3CE525A64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BFCC-887F-45E8-B01D-E3CE525A64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1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A63E-8AD3-40B3-9ACC-0A4DB6051716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D1AB-2C55-4BBA-8866-542ABADA7BAF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7F19-143B-4DA9-9EE1-BF834074D13D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F5EF-6576-4418-9794-B304CA8263BE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2FD-A4BD-4864-83AD-DD6E31E38FC3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1391-9B2E-498A-ADD5-AF879C5D18C9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45CF-3A3E-4D0D-9BBB-5EA865C31151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1DE-4278-49B0-B0CE-5D7E176D9B32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04D9-FC3D-48D0-9239-16AA92B375A8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9A82-077C-4C9E-A4C5-04D5F9F8D594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374-75F4-492E-9AFC-7FD790BD4B2D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3063" y="5726088"/>
            <a:ext cx="2568840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76348" y="5726747"/>
            <a:ext cx="9972599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606242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A54B50-010E-4411-8F93-655300A4BE63}" type="datetime1">
              <a:rPr lang="ko-KR" altLang="en-US" smtClean="0"/>
              <a:t>2011-05-31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7710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6280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00F855-58B4-4263-A9A6-B174878B2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5"/>
          <p:cNvSpPr txBox="1">
            <a:spLocks/>
          </p:cNvSpPr>
          <p:nvPr/>
        </p:nvSpPr>
        <p:spPr>
          <a:xfrm>
            <a:off x="-3464888" y="5743330"/>
            <a:ext cx="4724400" cy="24938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NHN SW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멤버십 발표자료</a:t>
            </a:r>
            <a:endParaRPr lang="ko-KR" altLang="en-US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445224"/>
            <a:ext cx="1292770" cy="1292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ponshutt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price%60+ASC" TargetMode="External"/><Relationship Id="rId13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add%60+ASC" TargetMode="External"/><Relationship Id="rId3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no%60+ASC" TargetMode="External"/><Relationship Id="rId7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ori_price%60+ASC" TargetMode="External"/><Relationship Id="rId12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date%60+AS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title%60+ASC" TargetMode="External"/><Relationship Id="rId11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people%60+ASC" TargetMode="External"/><Relationship Id="rId5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url%60+ASC" TargetMode="External"/><Relationship Id="rId10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img%60+ASC" TargetMode="External"/><Relationship Id="rId4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name%60+ASC" TargetMode="External"/><Relationship Id="rId9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rate%60+ASC" TargetMode="External"/><Relationship Id="rId14" Type="http://schemas.openxmlformats.org/officeDocument/2006/relationships/hyperlink" Target="http://ugpx-020.cafe24.com/WebMysql/sql.php?db=skymusic&amp;table=C_xml_datalist&amp;token=0bfc62d1ad2d1342b384778ab336bca0&amp;sql_query=SELECT+%2A+FROM+%60C_xml_datalist%60+ORDER+BY+%60C_xml_datalist%60.%60c_cp_name%60+ASC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region%60+ASC" TargetMode="External"/><Relationship Id="rId3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no%60+ASC" TargetMode="External"/><Relationship Id="rId7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is_active%60+AS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cp_url%60+ASC" TargetMode="External"/><Relationship Id="rId5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cp_id%60+ASC" TargetMode="External"/><Relationship Id="rId4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cp_name%60+ASC" TargetMode="External"/><Relationship Id="rId9" Type="http://schemas.openxmlformats.org/officeDocument/2006/relationships/hyperlink" Target="http://ugpx-020.cafe24.com/WebMysql/sql.php?db=skymusic&amp;table=C_xml_list&amp;token=0bfc62d1ad2d1342b384778ab336bca0&amp;sql_query=SELECT+%2A+FROM+%60C_xml_list%60+ORDER+BY+%60C_xml_list%60.%60cp_origin_url%60+AS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1397" y="1688373"/>
            <a:ext cx="5776753" cy="1204306"/>
          </a:xfrm>
        </p:spPr>
        <p:txBody>
          <a:bodyPr/>
          <a:lstStyle/>
          <a:p>
            <a:r>
              <a:rPr lang="ko-KR" altLang="en-US" sz="3300" dirty="0" err="1" smtClean="0">
                <a:latin typeface="나눔고딕 ExtraBold" pitchFamily="50" charset="-127"/>
                <a:ea typeface="나눔고딕 ExtraBold" pitchFamily="50" charset="-127"/>
              </a:rPr>
              <a:t>소셜커머스</a:t>
            </a:r>
            <a:r>
              <a:rPr lang="ko-KR" altLang="en-US" sz="33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300" cap="none" dirty="0" smtClean="0">
                <a:latin typeface="나눔고딕 ExtraBold" pitchFamily="50" charset="-127"/>
                <a:ea typeface="나눔고딕 ExtraBold" pitchFamily="50" charset="-127"/>
              </a:rPr>
              <a:t>Deal Aggregator</a:t>
            </a:r>
            <a:r>
              <a:rPr lang="en-US" altLang="ko-KR" sz="35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5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쿠폰셔틀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– couponshuttle.com</a:t>
            </a:r>
            <a:endParaRPr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1526202" y="3108812"/>
            <a:ext cx="4417943" cy="336022"/>
          </a:xfrm>
        </p:spPr>
        <p:txBody>
          <a:bodyPr/>
          <a:lstStyle/>
          <a:p>
            <a:r>
              <a:rPr lang="ko-KR" altLang="en-US" spc="0" dirty="0" smtClean="0">
                <a:latin typeface="나눔고딕" pitchFamily="50" charset="-127"/>
                <a:ea typeface="나눔고딕" pitchFamily="50" charset="-127"/>
              </a:rPr>
              <a:t>김윤성 </a:t>
            </a:r>
            <a:r>
              <a:rPr lang="en-US" altLang="ko-KR" spc="0" dirty="0" smtClean="0">
                <a:latin typeface="나눔고딕" pitchFamily="50" charset="-127"/>
                <a:ea typeface="나눔고딕" pitchFamily="50" charset="-127"/>
              </a:rPr>
              <a:t>/ 2011. 5. 31 / </a:t>
            </a:r>
            <a:r>
              <a:rPr lang="en-US" altLang="ko-KR" spc="0" dirty="0" err="1" smtClean="0">
                <a:latin typeface="나눔고딕" pitchFamily="50" charset="-127"/>
                <a:ea typeface="나눔고딕" pitchFamily="50" charset="-127"/>
              </a:rPr>
              <a:t>nhn</a:t>
            </a:r>
            <a:r>
              <a:rPr lang="en-US" altLang="ko-KR" spc="0" dirty="0" smtClean="0">
                <a:latin typeface="나눔고딕" pitchFamily="50" charset="-127"/>
                <a:ea typeface="나눔고딕" pitchFamily="50" charset="-127"/>
              </a:rPr>
              <a:t> SW</a:t>
            </a:r>
            <a:r>
              <a:rPr lang="ko-KR" altLang="en-US" spc="0" dirty="0" smtClean="0">
                <a:latin typeface="나눔고딕" pitchFamily="50" charset="-127"/>
                <a:ea typeface="나눔고딕" pitchFamily="50" charset="-127"/>
              </a:rPr>
              <a:t>멤버십 발표자료</a:t>
            </a:r>
            <a:endParaRPr lang="ko-KR" altLang="en-US" spc="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65104"/>
            <a:ext cx="2228874" cy="2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프로그램 상세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1244603"/>
            <a:ext cx="5904656" cy="443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247594" y="5160536"/>
            <a:ext cx="2880320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Font typeface="Arial" pitchFamily="34" charset="0"/>
              <a:buChar char="•"/>
              <a:tabLst>
                <a:tab pos="179388" algn="l"/>
              </a:tabLst>
            </a:pPr>
            <a:r>
              <a:rPr lang="en-US" altLang="ko-KR" sz="1200" dirty="0" err="1" smtClean="0"/>
              <a:t>xmlSaveAction.php</a:t>
            </a:r>
            <a:r>
              <a:rPr lang="ko-KR" altLang="en-US" sz="1200" dirty="0" smtClean="0"/>
              <a:t>의 주요 코드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5536" y="90872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소스코드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04.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시연 및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2800" dirty="0" smtClean="0">
                <a:hlinkClick r:id="rId2"/>
              </a:rPr>
              <a:t>www.couponshuttle.com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7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04.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시연 및 결과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1037390"/>
            <a:ext cx="6379541" cy="22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0715" y="3143579"/>
            <a:ext cx="6379541" cy="242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05.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개선점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3225800">
              <a:buFont typeface="+mj-lt"/>
              <a:buAutoNum type="arabicPeriod"/>
            </a:pPr>
            <a:r>
              <a:rPr lang="en-US" altLang="ko-KR" sz="1800" dirty="0" smtClean="0"/>
              <a:t>MVC</a:t>
            </a:r>
            <a:r>
              <a:rPr lang="ko-KR" altLang="en-US" sz="1800" dirty="0" smtClean="0"/>
              <a:t>기반으로의 전환을 통한 모듈화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dirty="0" smtClean="0"/>
              <a:t>(PHP </a:t>
            </a:r>
            <a:r>
              <a:rPr lang="en-US" altLang="ko-KR" dirty="0" err="1" smtClean="0"/>
              <a:t>CodeIgniter</a:t>
            </a:r>
            <a:r>
              <a:rPr lang="ko-KR" altLang="en-US" dirty="0" smtClean="0"/>
              <a:t>프레임워크를 이용해 개선 중</a:t>
            </a:r>
            <a:r>
              <a:rPr lang="en-US" altLang="ko-KR" dirty="0" smtClean="0"/>
              <a:t>)</a:t>
            </a:r>
          </a:p>
          <a:p>
            <a:pPr marL="3225800">
              <a:buFont typeface="+mj-lt"/>
              <a:buAutoNum type="arabicPeriod"/>
            </a:pPr>
            <a:r>
              <a:rPr lang="en-US" altLang="ko-KR" sz="1800" dirty="0"/>
              <a:t>DB</a:t>
            </a:r>
            <a:r>
              <a:rPr lang="ko-KR" altLang="en-US" sz="1800" dirty="0"/>
              <a:t>정규화를 </a:t>
            </a:r>
            <a:r>
              <a:rPr lang="ko-KR" altLang="en-US" sz="1800" dirty="0" smtClean="0"/>
              <a:t>통한 안정성 및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확보</a:t>
            </a:r>
            <a:endParaRPr lang="en-US" altLang="ko-KR" sz="1800" dirty="0" smtClean="0"/>
          </a:p>
          <a:p>
            <a:pPr marL="3225800">
              <a:buFont typeface="+mj-lt"/>
              <a:buAutoNum type="arabicPeriod"/>
            </a:pPr>
            <a:r>
              <a:rPr lang="ko-KR" altLang="en-US" sz="1800" dirty="0" smtClean="0"/>
              <a:t>느린 페이지 로딩 문제</a:t>
            </a:r>
            <a:endParaRPr lang="en-US" altLang="ko-KR" sz="1800" dirty="0" smtClean="0"/>
          </a:p>
          <a:p>
            <a:pPr marL="3225800">
              <a:buFont typeface="+mj-lt"/>
              <a:buAutoNum type="arabicPeriod"/>
            </a:pPr>
            <a:r>
              <a:rPr lang="ko-KR" altLang="en-US" sz="1800" dirty="0" smtClean="0"/>
              <a:t>다소 </a:t>
            </a:r>
            <a:r>
              <a:rPr lang="ko-KR" altLang="en-US" sz="1800" dirty="0" smtClean="0"/>
              <a:t>혼란</a:t>
            </a:r>
            <a:r>
              <a:rPr lang="ko-KR" altLang="en-US" sz="1800" dirty="0"/>
              <a:t>스</a:t>
            </a:r>
            <a:r>
              <a:rPr lang="ko-KR" altLang="en-US" sz="1800" dirty="0" smtClean="0"/>
              <a:t>러운 </a:t>
            </a:r>
            <a:r>
              <a:rPr lang="en-US" altLang="ko-KR" sz="1800" dirty="0" smtClean="0"/>
              <a:t>UI / </a:t>
            </a:r>
            <a:r>
              <a:rPr lang="en-US" altLang="ko-KR" sz="1800" dirty="0" smtClean="0"/>
              <a:t>UX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개선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marL="3225800">
              <a:buFont typeface="+mj-lt"/>
              <a:buAutoNum type="arabicPeriod"/>
            </a:pPr>
            <a:r>
              <a:rPr lang="ko-KR" altLang="en-US" sz="1800" dirty="0" smtClean="0"/>
              <a:t>주말에 낮아지는 </a:t>
            </a:r>
            <a:r>
              <a:rPr lang="ko-KR" altLang="en-US" sz="1800" dirty="0" err="1" smtClean="0"/>
              <a:t>접속자</a:t>
            </a:r>
            <a:r>
              <a:rPr lang="ko-KR" altLang="en-US" sz="1800" dirty="0" smtClean="0"/>
              <a:t> 분석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61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200" dirty="0" smtClean="0"/>
              <a:t>감사합니다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35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00.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목차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00580"/>
          </a:xfrm>
        </p:spPr>
        <p:txBody>
          <a:bodyPr anchor="b">
            <a:normAutofit/>
          </a:bodyPr>
          <a:lstStyle/>
          <a:p>
            <a:pPr marL="0" indent="4751388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2000" dirty="0" smtClean="0"/>
              <a:t>개발의도</a:t>
            </a:r>
            <a:endParaRPr lang="en-US" altLang="ko-KR" sz="2000" dirty="0" smtClean="0"/>
          </a:p>
          <a:p>
            <a:pPr marL="0" indent="4751388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2000" dirty="0" smtClean="0"/>
              <a:t>개발기간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환경</a:t>
            </a:r>
            <a:endParaRPr lang="en-US" altLang="ko-KR" sz="2000" dirty="0" smtClean="0"/>
          </a:p>
          <a:p>
            <a:pPr marL="0" indent="4751388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2000" dirty="0" smtClean="0"/>
              <a:t>프로그램 상세 구성</a:t>
            </a:r>
            <a:endParaRPr lang="en-US" altLang="ko-KR" sz="2000" dirty="0" smtClean="0"/>
          </a:p>
          <a:p>
            <a:pPr marL="0" indent="4751388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2000" dirty="0" smtClean="0"/>
              <a:t>시연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결과</a:t>
            </a:r>
            <a:endParaRPr lang="en-US" altLang="ko-KR" sz="2000" dirty="0" smtClean="0"/>
          </a:p>
          <a:p>
            <a:pPr marL="0" indent="4751388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</a:rPr>
              <a:t>05. </a:t>
            </a:r>
            <a:r>
              <a:rPr lang="ko-KR" altLang="en-US" sz="2000" dirty="0" smtClean="0"/>
              <a:t>개선점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07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01.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개발의도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816" y="1100628"/>
            <a:ext cx="5428084" cy="3579849"/>
          </a:xfrm>
        </p:spPr>
        <p:txBody>
          <a:bodyPr anchor="b"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dirty="0" smtClean="0"/>
              <a:t>기획 </a:t>
            </a:r>
            <a:r>
              <a:rPr lang="ko-KR" altLang="ko-KR" dirty="0"/>
              <a:t>당시 일반 </a:t>
            </a:r>
            <a:r>
              <a:rPr lang="ko-KR" altLang="ko-KR" dirty="0" err="1" smtClean="0"/>
              <a:t>원어데이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다룬</a:t>
            </a:r>
            <a:r>
              <a:rPr lang="ko-KR" altLang="ko-KR" dirty="0" smtClean="0"/>
              <a:t> 메타 </a:t>
            </a:r>
            <a:r>
              <a:rPr lang="ko-KR" altLang="ko-KR" dirty="0"/>
              <a:t>사이트는 있었지만</a:t>
            </a:r>
            <a:r>
              <a:rPr lang="en-US" altLang="ko-KR" dirty="0"/>
              <a:t>, </a:t>
            </a:r>
            <a:r>
              <a:rPr lang="ko-KR" altLang="ko-KR" dirty="0" err="1" smtClean="0"/>
              <a:t>소셜커머스만</a:t>
            </a:r>
            <a:r>
              <a:rPr lang="ko-KR" altLang="ko-KR" dirty="0" smtClean="0"/>
              <a:t> </a:t>
            </a:r>
            <a:r>
              <a:rPr lang="ko-KR" altLang="en-US" dirty="0" smtClean="0"/>
              <a:t>전문적으로 다루</a:t>
            </a:r>
            <a:r>
              <a:rPr lang="ko-KR" altLang="ko-KR" dirty="0" smtClean="0"/>
              <a:t>는 </a:t>
            </a:r>
            <a:r>
              <a:rPr lang="ko-KR" altLang="ko-KR" dirty="0" err="1"/>
              <a:t>딜</a:t>
            </a:r>
            <a:r>
              <a:rPr lang="ko-KR" altLang="ko-KR" dirty="0"/>
              <a:t> </a:t>
            </a:r>
            <a:r>
              <a:rPr lang="ko-KR" altLang="ko-KR" dirty="0" err="1"/>
              <a:t>어그리게이터</a:t>
            </a:r>
            <a:r>
              <a:rPr lang="ko-KR" altLang="ko-KR" dirty="0"/>
              <a:t> </a:t>
            </a:r>
            <a:r>
              <a:rPr lang="ko-KR" altLang="en-US" dirty="0" smtClean="0"/>
              <a:t>사이트</a:t>
            </a:r>
            <a:r>
              <a:rPr lang="ko-KR" altLang="ko-KR" dirty="0" smtClean="0"/>
              <a:t>는 </a:t>
            </a:r>
            <a:r>
              <a:rPr lang="ko-KR" altLang="ko-KR" dirty="0"/>
              <a:t>없었기 때문에 기획하게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더불어 </a:t>
            </a:r>
            <a:r>
              <a:rPr lang="ko-KR" altLang="ko-KR" dirty="0" smtClean="0"/>
              <a:t>지도</a:t>
            </a:r>
            <a:r>
              <a:rPr lang="en-US" altLang="ko-KR" dirty="0"/>
              <a:t>API</a:t>
            </a:r>
            <a:r>
              <a:rPr lang="ko-KR" altLang="ko-KR" dirty="0"/>
              <a:t>로 해당 </a:t>
            </a:r>
            <a:r>
              <a:rPr lang="ko-KR" altLang="en-US" dirty="0" err="1" smtClean="0"/>
              <a:t>딜을</a:t>
            </a:r>
            <a:r>
              <a:rPr lang="ko-KR" altLang="ko-KR" dirty="0" smtClean="0"/>
              <a:t> </a:t>
            </a:r>
            <a:r>
              <a:rPr lang="ko-KR" altLang="ko-KR" dirty="0"/>
              <a:t>지도에 </a:t>
            </a:r>
            <a:r>
              <a:rPr lang="ko-KR" altLang="ko-KR" dirty="0" smtClean="0"/>
              <a:t>표시</a:t>
            </a:r>
            <a:r>
              <a:rPr lang="ko-KR" altLang="en-US" dirty="0" smtClean="0"/>
              <a:t>해주</a:t>
            </a:r>
            <a:r>
              <a:rPr lang="ko-KR" altLang="ko-KR" dirty="0" smtClean="0"/>
              <a:t>는 </a:t>
            </a:r>
            <a:r>
              <a:rPr lang="ko-KR" altLang="ko-KR" dirty="0"/>
              <a:t>방식으로 업체들의 </a:t>
            </a:r>
            <a:r>
              <a:rPr lang="ko-KR" altLang="en-US" dirty="0" smtClean="0"/>
              <a:t>위치 </a:t>
            </a:r>
            <a:r>
              <a:rPr lang="ko-KR" altLang="ko-KR" dirty="0" smtClean="0"/>
              <a:t>정보를 </a:t>
            </a:r>
            <a:r>
              <a:rPr lang="ko-KR" altLang="ko-KR" dirty="0"/>
              <a:t>한눈에 </a:t>
            </a:r>
            <a:r>
              <a:rPr lang="ko-KR" altLang="ko-KR" dirty="0" smtClean="0"/>
              <a:t>쉽게 </a:t>
            </a:r>
            <a:r>
              <a:rPr lang="ko-KR" altLang="en-US" dirty="0" smtClean="0"/>
              <a:t>보여주고자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02.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개발기간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환경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779912" y="1721359"/>
            <a:ext cx="4563988" cy="3579849"/>
          </a:xfrm>
        </p:spPr>
        <p:txBody>
          <a:bodyPr anchor="b">
            <a:normAutofit/>
          </a:bodyPr>
          <a:lstStyle/>
          <a:p>
            <a:pPr>
              <a:buAutoNum type="arabicPeriod"/>
            </a:pPr>
            <a:r>
              <a:rPr lang="ko-KR" altLang="en-US" sz="1800" dirty="0" smtClean="0"/>
              <a:t>개발기간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b="0" dirty="0" smtClean="0"/>
              <a:t>2010</a:t>
            </a:r>
            <a:r>
              <a:rPr lang="en-US" altLang="ko-KR" b="0" dirty="0"/>
              <a:t>. 8. </a:t>
            </a:r>
            <a:r>
              <a:rPr lang="en-US" altLang="ko-KR" b="0" dirty="0" smtClean="0"/>
              <a:t>12 ~ 2010. 8. 31</a:t>
            </a:r>
          </a:p>
          <a:p>
            <a:pPr>
              <a:buAutoNum type="arabicPeriod"/>
            </a:pPr>
            <a:r>
              <a:rPr lang="ko-KR" altLang="en-US" sz="1800" dirty="0" smtClean="0"/>
              <a:t>개발환경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b="0" dirty="0" smtClean="0"/>
              <a:t>Linux, Eclipse, SVN, Track, PHP, </a:t>
            </a:r>
            <a:r>
              <a:rPr lang="en-US" altLang="ko-KR" b="0" dirty="0" err="1" smtClean="0"/>
              <a:t>MySql</a:t>
            </a:r>
            <a:endParaRPr lang="en-US" altLang="ko-KR" sz="1800" b="0" dirty="0" smtClean="0"/>
          </a:p>
          <a:p>
            <a:pPr>
              <a:buFont typeface="Arial" pitchFamily="34" charset="0"/>
              <a:buAutoNum type="arabicPeriod"/>
            </a:pPr>
            <a:r>
              <a:rPr lang="ko-KR" altLang="en-US" sz="1800" dirty="0" smtClean="0"/>
              <a:t>작업인원 및 담당파트</a:t>
            </a:r>
            <a:endParaRPr lang="en-US" altLang="ko-KR" sz="1800" dirty="0"/>
          </a:p>
          <a:p>
            <a:pPr lvl="3"/>
            <a:r>
              <a:rPr lang="ko-KR" altLang="en-US" dirty="0" smtClean="0"/>
              <a:t>초기인원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endParaRPr lang="en-US" altLang="ko-KR" sz="1800" dirty="0" smtClean="0"/>
          </a:p>
          <a:p>
            <a:pPr lvl="4">
              <a:buFont typeface="나눔고딕" pitchFamily="50" charset="-127"/>
              <a:buChar char="-"/>
            </a:pP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</a:rPr>
              <a:t>김윤성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</a:rPr>
              <a:t>기획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</a:rPr>
              <a:t>개발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4">
              <a:buFont typeface="나눔고딕" pitchFamily="50" charset="-127"/>
              <a:buChar char="-"/>
            </a:pPr>
            <a:r>
              <a:rPr lang="ko-KR" altLang="en-US" sz="1400" dirty="0" smtClean="0"/>
              <a:t>김주원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기획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디자인 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dirty="0" smtClean="0"/>
              <a:t>운영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인원 보강</a:t>
            </a:r>
            <a:endParaRPr lang="en-US" altLang="ko-KR" dirty="0"/>
          </a:p>
          <a:p>
            <a:pPr lvl="4">
              <a:buFont typeface="나눔고딕" pitchFamily="50" charset="-127"/>
              <a:buChar char="-"/>
            </a:pPr>
            <a:r>
              <a:rPr lang="ko-KR" altLang="en-US" sz="1400" dirty="0" smtClean="0"/>
              <a:t>양현모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마케팅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운</a:t>
            </a:r>
            <a:r>
              <a:rPr lang="ko-KR" altLang="en-US" sz="1400" dirty="0"/>
              <a:t>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pPr lvl="4">
              <a:buFont typeface="나눔고딕" pitchFamily="50" charset="-127"/>
              <a:buChar char="-"/>
            </a:pPr>
            <a:r>
              <a:rPr lang="ko-KR" altLang="en-US" sz="1400" dirty="0" smtClean="0"/>
              <a:t>양진환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개발 </a:t>
            </a:r>
            <a:r>
              <a:rPr lang="en-US" altLang="ko-KR" sz="14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21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프로그램 상세 구성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2394" y="1830110"/>
            <a:ext cx="3515504" cy="289503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12755" r="26330" b="13292"/>
          <a:stretch/>
        </p:blipFill>
        <p:spPr bwMode="auto">
          <a:xfrm>
            <a:off x="971600" y="1830109"/>
            <a:ext cx="3536025" cy="2895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146" y="148008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리스트로 보기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7962" y="147136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지도로 보기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971436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메뉴구성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프로그램 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상세 구성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28618"/>
            <a:ext cx="5898899" cy="31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7972" y="4952201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사이트의 전체적인 구조 및 흐름</a:t>
            </a:r>
            <a:endParaRPr lang="ko-KR" altLang="en-US" sz="1200" b="1" dirty="0"/>
          </a:p>
        </p:txBody>
      </p:sp>
      <p:pic>
        <p:nvPicPr>
          <p:cNvPr id="1026" name="Picture 2" descr="Untitled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6" y="1502296"/>
            <a:ext cx="1619722" cy="31508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971436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구조 및 흐름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4113076"/>
            <a:ext cx="1224135" cy="18002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프로그램 상세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52488"/>
            <a:ext cx="7542213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27584" y="1807116"/>
            <a:ext cx="754221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55" name="내용 개체 틀 20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91468"/>
              </p:ext>
            </p:extLst>
          </p:nvPr>
        </p:nvGraphicFramePr>
        <p:xfrm>
          <a:off x="611560" y="2620894"/>
          <a:ext cx="7992889" cy="2643668"/>
        </p:xfrm>
        <a:graphic>
          <a:graphicData uri="http://schemas.openxmlformats.org/drawingml/2006/table">
            <a:tbl>
              <a:tblPr/>
              <a:tblGrid>
                <a:gridCol w="448207"/>
                <a:gridCol w="522899"/>
                <a:gridCol w="1493996"/>
                <a:gridCol w="597599"/>
                <a:gridCol w="597599"/>
                <a:gridCol w="522899"/>
                <a:gridCol w="479319"/>
                <a:gridCol w="939978"/>
                <a:gridCol w="392171"/>
                <a:gridCol w="666074"/>
                <a:gridCol w="666074"/>
                <a:gridCol w="666074"/>
              </a:tblGrid>
              <a:tr h="1277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FF"/>
                          </a:solidFill>
                          <a:effectLst/>
                          <a:hlinkClick r:id="rId3" tooltip="정렬"/>
                        </a:rPr>
                        <a:t>no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4" tooltip="정렬"/>
                        </a:rPr>
                        <a:t>c_name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5" tooltip="정렬"/>
                        </a:rPr>
                        <a:t>c_url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6" tooltip="정렬"/>
                        </a:rPr>
                        <a:t>c_title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7" tooltip="정렬"/>
                        </a:rPr>
                        <a:t>c_ori_price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8" tooltip="정렬"/>
                        </a:rPr>
                        <a:t>c_price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9" tooltip="정렬"/>
                        </a:rPr>
                        <a:t>c_rate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10" tooltip="정렬"/>
                        </a:rPr>
                        <a:t>c_img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11" tooltip="정렬"/>
                        </a:rPr>
                        <a:t>c_people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12" tooltip="정렬"/>
                        </a:rPr>
                        <a:t>c_date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13" tooltip="정렬"/>
                        </a:rPr>
                        <a:t>c_add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FF"/>
                          </a:solidFill>
                          <a:effectLst/>
                          <a:hlinkClick r:id="rId14" tooltip="정렬"/>
                        </a:rPr>
                        <a:t>c_cp_name</a:t>
                      </a: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</a:tr>
              <a:tr h="4976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69943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di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http://dalincoupon.com/</a:t>
                      </a:r>
                      <a:r>
                        <a:rPr lang="en-US" sz="1000" dirty="0" err="1">
                          <a:effectLst/>
                        </a:rPr>
                        <a:t>cont</a:t>
                      </a:r>
                      <a:r>
                        <a:rPr lang="en-US" sz="1000" dirty="0">
                          <a:effectLst/>
                        </a:rPr>
                        <a:t>/product/?</a:t>
                      </a:r>
                      <a:r>
                        <a:rPr lang="en-US" sz="1000" dirty="0" err="1">
                          <a:effectLst/>
                        </a:rPr>
                        <a:t>join_path</a:t>
                      </a:r>
                      <a:r>
                        <a:rPr lang="en-US" sz="1000" dirty="0">
                          <a:effectLst/>
                        </a:rPr>
                        <a:t>=</a:t>
                      </a:r>
                      <a:r>
                        <a:rPr lang="en-US" sz="1000" dirty="0" err="1">
                          <a:effectLst/>
                        </a:rPr>
                        <a:t>cou</a:t>
                      </a:r>
                      <a:r>
                        <a:rPr lang="en-US" sz="1000" dirty="0">
                          <a:effectLst/>
                        </a:rPr>
                        <a:t>...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궁중삼계탕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10000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6000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40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../img/coupon/11_05_17/di921_resize.jpg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223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1305558000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35.3621657,129.0498553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effectLst/>
                        </a:rPr>
                        <a:t>매학리삼계탕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  <a:tr h="4976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69944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sk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http://showkingon.com/?</a:t>
                      </a:r>
                      <a:r>
                        <a:rPr lang="en-US" sz="1000" dirty="0" err="1">
                          <a:effectLst/>
                        </a:rPr>
                        <a:t>cateCode</a:t>
                      </a:r>
                      <a:r>
                        <a:rPr lang="en-US" sz="1000" dirty="0">
                          <a:effectLst/>
                        </a:rPr>
                        <a:t>=02&amp;viewCode=S95540...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레알치맥</a:t>
                      </a:r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2</a:t>
                      </a:r>
                      <a:r>
                        <a:rPr lang="ko-KR" altLang="en-US" sz="1000" dirty="0">
                          <a:effectLst/>
                        </a:rPr>
                        <a:t>만원 자유이용권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20000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9800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51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../</a:t>
                      </a:r>
                      <a:r>
                        <a:rPr lang="en-US" sz="1000" dirty="0" err="1">
                          <a:effectLst/>
                        </a:rPr>
                        <a:t>img</a:t>
                      </a:r>
                      <a:r>
                        <a:rPr lang="en-US" sz="1000" dirty="0">
                          <a:effectLst/>
                        </a:rPr>
                        <a:t>/coupon/11_05_17/skS9554014_resize.jpg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212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1305558000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37.5586521,126.9364527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effectLst/>
                        </a:rPr>
                        <a:t>레알치맥 </a:t>
                      </a:r>
                      <a:r>
                        <a:rPr lang="en-US" altLang="ko-KR" sz="1000">
                          <a:effectLst/>
                        </a:rPr>
                        <a:t>2</a:t>
                      </a:r>
                      <a:r>
                        <a:rPr lang="ko-KR" altLang="en-US" sz="1000">
                          <a:effectLst/>
                        </a:rPr>
                        <a:t>만원 이용권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</a:tr>
              <a:tr h="4976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69945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sk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http://showkingon.com/?</a:t>
                      </a:r>
                      <a:r>
                        <a:rPr lang="en-US" sz="1000" dirty="0" err="1">
                          <a:effectLst/>
                        </a:rPr>
                        <a:t>cateCode</a:t>
                      </a:r>
                      <a:r>
                        <a:rPr lang="en-US" sz="1000" dirty="0">
                          <a:effectLst/>
                        </a:rPr>
                        <a:t>=03&amp;viewCode=S05589...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effectLst/>
                        </a:rPr>
                        <a:t>아방 에스테틱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60000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40000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33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../img/coupon/11_05_17/skS0558924_resize.jpg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84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1305558000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37.4847925,127.0377074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아방 </a:t>
                      </a:r>
                      <a:r>
                        <a:rPr lang="ko-KR" altLang="en-US" sz="1000" dirty="0" err="1">
                          <a:effectLst/>
                        </a:rPr>
                        <a:t>에스테틱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  <a:tr h="4976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69946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sk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http://showkingon.com/?cateCode=10&amp;viewCode=S47297...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effectLst/>
                        </a:rPr>
                        <a:t>경비행기 체험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100000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46000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54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../</a:t>
                      </a:r>
                      <a:r>
                        <a:rPr lang="en-US" sz="1000" dirty="0" err="1">
                          <a:effectLst/>
                        </a:rPr>
                        <a:t>img</a:t>
                      </a:r>
                      <a:r>
                        <a:rPr lang="en-US" sz="1000" dirty="0">
                          <a:effectLst/>
                        </a:rPr>
                        <a:t>/coupon/11_05_17/skS4729706_resize.jpg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68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1305558000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37.2828061,126.8047162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effectLst/>
                        </a:rPr>
                        <a:t>경비행기 체험</a:t>
                      </a:r>
                    </a:p>
                  </a:txBody>
                  <a:tcPr marL="3110" marR="3110" marT="1555" marB="1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395536" y="90872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프로그램 상세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52488"/>
            <a:ext cx="7542213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rol 35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Control 38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Control 41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Control 44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Control 47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Control 50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Control 53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Control 56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Control 59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Control 62"/>
          <p:cNvSpPr>
            <a:spLocks noChangeArrowheads="1" noChangeShapeType="1"/>
          </p:cNvSpPr>
          <p:nvPr/>
        </p:nvSpPr>
        <p:spPr bwMode="auto">
          <a:xfrm>
            <a:off x="3868738" y="11001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047659"/>
              </p:ext>
            </p:extLst>
          </p:nvPr>
        </p:nvGraphicFramePr>
        <p:xfrm>
          <a:off x="1043608" y="2852936"/>
          <a:ext cx="7128794" cy="1369516"/>
        </p:xfrm>
        <a:graphic>
          <a:graphicData uri="http://schemas.openxmlformats.org/drawingml/2006/table">
            <a:tbl>
              <a:tblPr/>
              <a:tblGrid>
                <a:gridCol w="288032"/>
                <a:gridCol w="936106"/>
                <a:gridCol w="576064"/>
                <a:gridCol w="2952328"/>
                <a:gridCol w="504056"/>
                <a:gridCol w="504056"/>
                <a:gridCol w="1368152"/>
              </a:tblGrid>
              <a:tr h="3126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FF"/>
                          </a:solidFill>
                          <a:effectLst/>
                          <a:hlinkClick r:id="rId3" tooltip="정렬"/>
                        </a:rPr>
                        <a:t>no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4" tooltip="정렬"/>
                        </a:rPr>
                        <a:t>cp_name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5" tooltip="정렬"/>
                        </a:rPr>
                        <a:t>cp_id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6" tooltip="정렬"/>
                        </a:rPr>
                        <a:t>cp_url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7" tooltip="정렬"/>
                        </a:rPr>
                        <a:t>is_active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FF"/>
                          </a:solidFill>
                          <a:effectLst/>
                          <a:hlinkClick r:id="rId8" tooltip="정렬"/>
                        </a:rPr>
                        <a:t>region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solidFill>
                            <a:srgbClr val="0000FF"/>
                          </a:solidFill>
                          <a:effectLst/>
                          <a:hlinkClick r:id="rId9" tooltip="정렬"/>
                        </a:rPr>
                        <a:t>cp_origin_url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CE3"/>
                    </a:solidFill>
                  </a:tcPr>
                </a:tc>
              </a:tr>
              <a:tr h="23186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디켓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dk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</a:t>
                      </a:r>
                      <a:r>
                        <a:rPr lang="en-US" sz="1000" dirty="0" smtClean="0">
                          <a:effectLst/>
                        </a:rPr>
                        <a:t>www.dicket.co.kr/</a:t>
                      </a:r>
                      <a:r>
                        <a:rPr lang="en-US" altLang="ko-KR" sz="1000" dirty="0" smtClean="0">
                          <a:effectLst/>
                        </a:rPr>
                        <a:t>couponshuttle</a:t>
                      </a:r>
                      <a:r>
                        <a:rPr lang="en-US" sz="1000" dirty="0" smtClean="0">
                          <a:effectLst/>
                        </a:rPr>
                        <a:t>.php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>
                          <a:effectLst/>
                        </a:rPr>
                        <a:t>NULL</a:t>
                      </a:r>
                      <a:endParaRPr lang="en-US" sz="100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http://www.dicket.co.kr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  <a:tr h="2803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데일리스트립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ds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</a:t>
                      </a:r>
                      <a:r>
                        <a:rPr lang="en-US" sz="1000" dirty="0" smtClean="0">
                          <a:effectLst/>
                        </a:rPr>
                        <a:t>124.243.127.13/dailystrip/</a:t>
                      </a:r>
                      <a:r>
                        <a:rPr lang="en-US" altLang="ko-KR" sz="1000" dirty="0" smtClean="0">
                          <a:effectLst/>
                        </a:rPr>
                        <a:t>couponshuttle</a:t>
                      </a:r>
                      <a:r>
                        <a:rPr lang="en-US" sz="1000" dirty="0" smtClean="0">
                          <a:effectLst/>
                        </a:rPr>
                        <a:t>.asp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>
                          <a:effectLst/>
                        </a:rPr>
                        <a:t>NULL</a:t>
                      </a:r>
                      <a:endParaRPr lang="en-US" sz="100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http://124.243.127.13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</a:tr>
              <a:tr h="29657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5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위폰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wp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http://www.wipon.co.kr/rss/couponshuttle_xml.php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yes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http://www.wipon.co.kr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  <a:tr h="24804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effectLst/>
                        </a:rPr>
                        <a:t>52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펀타임스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ft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</a:t>
                      </a:r>
                      <a:r>
                        <a:rPr lang="en-US" sz="1000" dirty="0" smtClean="0">
                          <a:effectLst/>
                        </a:rPr>
                        <a:t>funtimes.co.kr/rss_</a:t>
                      </a:r>
                      <a:r>
                        <a:rPr lang="en-US" altLang="ko-KR" sz="1000" dirty="0" smtClean="0">
                          <a:effectLst/>
                        </a:rPr>
                        <a:t>couponshuttle</a:t>
                      </a:r>
                      <a:r>
                        <a:rPr lang="en-US" sz="1000" dirty="0" smtClean="0">
                          <a:effectLst/>
                        </a:rPr>
                        <a:t>.php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no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</a:endParaRP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http://funtimes.co.kr</a:t>
                      </a:r>
                    </a:p>
                  </a:txBody>
                  <a:tcPr marL="11776" marR="11776" marT="5888" marB="58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27583" y="2089129"/>
            <a:ext cx="754221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47544"/>
              </p:ext>
            </p:extLst>
          </p:nvPr>
        </p:nvGraphicFramePr>
        <p:xfrm>
          <a:off x="1043608" y="4652194"/>
          <a:ext cx="7128792" cy="577006"/>
        </p:xfrm>
        <a:graphic>
          <a:graphicData uri="http://schemas.openxmlformats.org/drawingml/2006/table">
            <a:tbl>
              <a:tblPr/>
              <a:tblGrid>
                <a:gridCol w="288032"/>
                <a:gridCol w="1008112"/>
                <a:gridCol w="432048"/>
                <a:gridCol w="3024336"/>
                <a:gridCol w="504056"/>
                <a:gridCol w="504056"/>
                <a:gridCol w="1368152"/>
              </a:tblGrid>
              <a:tr h="2171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29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티즐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tz</a:t>
                      </a:r>
                      <a:endParaRPr lang="en-US" sz="1000" dirty="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</a:t>
                      </a:r>
                      <a:r>
                        <a:rPr lang="en-US" sz="1000" dirty="0" smtClean="0">
                          <a:effectLst/>
                        </a:rPr>
                        <a:t>tizle.co.kr/XML/</a:t>
                      </a:r>
                      <a:r>
                        <a:rPr lang="en-US" altLang="ko-KR" sz="1000" dirty="0" smtClean="0">
                          <a:effectLst/>
                        </a:rPr>
                        <a:t>couponshuttle.php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no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>
                          <a:effectLst/>
                        </a:rPr>
                        <a:t>NULL</a:t>
                      </a:r>
                      <a:endParaRPr lang="en-US" sz="100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http://tizle.co.kr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</a:tr>
              <a:tr h="286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effectLst/>
                        </a:rPr>
                        <a:t>30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 err="1">
                          <a:effectLst/>
                        </a:rPr>
                        <a:t>티켓몬스터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tm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http://www.ticketmonster.co.kr/rss/couponmoa.php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yes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i="1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</a:endParaRP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http://www.ticketmonster.co.kr</a:t>
                      </a:r>
                    </a:p>
                  </a:txBody>
                  <a:tcPr marL="55074" marR="55074" marT="27537" marB="27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17" name="Control 25"/>
          <p:cNvSpPr>
            <a:spLocks noChangeArrowheads="1" noChangeShapeType="1"/>
          </p:cNvSpPr>
          <p:nvPr/>
        </p:nvSpPr>
        <p:spPr bwMode="auto">
          <a:xfrm>
            <a:off x="2317750" y="1074738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54351" y="4272389"/>
            <a:ext cx="461665" cy="3087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90872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프로그램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DB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rPr>
              <a:t>03.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프로그램 상세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1196752"/>
            <a:ext cx="632797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3680" y="5229200"/>
            <a:ext cx="2880320" cy="288032"/>
          </a:xfrm>
        </p:spPr>
        <p:txBody>
          <a:bodyPr>
            <a:normAutofit/>
          </a:bodyPr>
          <a:lstStyle/>
          <a:p>
            <a:pPr marL="179388" indent="-179388">
              <a:buFont typeface="Arial" pitchFamily="34" charset="0"/>
              <a:buChar char="•"/>
              <a:tabLst>
                <a:tab pos="179388" algn="l"/>
              </a:tabLst>
            </a:pPr>
            <a:r>
              <a:rPr lang="en-US" altLang="ko-KR" sz="1200" dirty="0" err="1" smtClean="0"/>
              <a:t>xmlSaveAction.php</a:t>
            </a:r>
            <a:r>
              <a:rPr lang="ko-KR" altLang="en-US" sz="1200" dirty="0" smtClean="0"/>
              <a:t>의 주요 코드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0872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소스코드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825</TotalTime>
  <Words>354</Words>
  <Application>Microsoft Office PowerPoint</Application>
  <PresentationFormat>화면 슬라이드 쇼(4:3)</PresentationFormat>
  <Paragraphs>161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각</vt:lpstr>
      <vt:lpstr>소셜커머스 Deal Aggregator 쿠폰셔틀 – couponshuttle.com</vt:lpstr>
      <vt:lpstr>00. 목차</vt:lpstr>
      <vt:lpstr>01. 개발의도</vt:lpstr>
      <vt:lpstr>02. 개발기간/환경</vt:lpstr>
      <vt:lpstr>03. 프로그램 상세 구성</vt:lpstr>
      <vt:lpstr>03. 프로그램 상세 구성</vt:lpstr>
      <vt:lpstr>03. 프로그램 상세 구성</vt:lpstr>
      <vt:lpstr>03. 프로그램 상세 구성</vt:lpstr>
      <vt:lpstr>03. 프로그램 상세 구성</vt:lpstr>
      <vt:lpstr>03. 프로그램 상세 구성</vt:lpstr>
      <vt:lpstr>04. 시연 및 결과</vt:lpstr>
      <vt:lpstr>04. 시연 및 결과</vt:lpstr>
      <vt:lpstr>05. 개선점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Yunsung Kim</dc:creator>
  <cp:lastModifiedBy>Yunsung Kim</cp:lastModifiedBy>
  <cp:revision>40</cp:revision>
  <dcterms:created xsi:type="dcterms:W3CDTF">2011-05-30T04:08:54Z</dcterms:created>
  <dcterms:modified xsi:type="dcterms:W3CDTF">2011-05-30T18:04:10Z</dcterms:modified>
</cp:coreProperties>
</file>