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>
        <p:scale>
          <a:sx n="75" d="100"/>
          <a:sy n="75" d="100"/>
        </p:scale>
        <p:origin x="31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BF76F9-4263-A2CD-C941-2C5A67173594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615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57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916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0417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61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57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43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40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9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7813B45-63E8-E56F-0EF7-29D2FE615941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24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38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45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75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50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90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78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23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670FE10-F406-47AF-8AE1-E9BA4C7E25F2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245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640" y="4600767"/>
            <a:ext cx="9763760" cy="712913"/>
          </a:xfrm>
        </p:spPr>
        <p:txBody>
          <a:bodyPr>
            <a:normAutofit lnSpcReduction="10000"/>
          </a:bodyPr>
          <a:lstStyle/>
          <a:p>
            <a:r>
              <a:rPr lang="en-GB" sz="3600" b="1" dirty="0"/>
              <a:t>TASK -</a:t>
            </a:r>
            <a:r>
              <a:rPr lang="en-GB" sz="4800" b="1" dirty="0"/>
              <a:t>2</a:t>
            </a:r>
            <a:r>
              <a:rPr lang="en-GB" sz="3600" b="1" dirty="0"/>
              <a:t> : Predicting customer buying behaviour</a:t>
            </a:r>
          </a:p>
        </p:txBody>
      </p:sp>
      <p:pic>
        <p:nvPicPr>
          <p:cNvPr id="4" name="Picture 2" descr="British Airways logo">
            <a:hlinkClick r:id="rId2"/>
            <a:extLst>
              <a:ext uri="{FF2B5EF4-FFF2-40B4-BE49-F238E27FC236}">
                <a16:creationId xmlns:a16="http://schemas.microsoft.com/office/drawing/2014/main" id="{B8679281-ACE0-0A32-2FBC-43338EADB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1173" y="1216239"/>
            <a:ext cx="9318828" cy="146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5285"/>
            <a:ext cx="11582400" cy="1325563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Predictive model to understand factors that influence buying behaviour</a:t>
            </a:r>
            <a:endParaRPr lang="en-GB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Content Placeholder 4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2DB97714-5CA9-E054-F77D-3C712D5D1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696" y="2401354"/>
            <a:ext cx="6804064" cy="34276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90E27F-37B2-0741-04B6-4100614D22E6}"/>
              </a:ext>
            </a:extLst>
          </p:cNvPr>
          <p:cNvSpPr txBox="1"/>
          <p:nvPr/>
        </p:nvSpPr>
        <p:spPr>
          <a:xfrm>
            <a:off x="843281" y="1827868"/>
            <a:ext cx="1151127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0.5577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 err="1"/>
              <a:t>booking_origin</a:t>
            </a:r>
            <a:endParaRPr lang="en-US" sz="1800" b="1" dirty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 err="1"/>
              <a:t>flight_duration</a:t>
            </a:r>
            <a:endParaRPr lang="en-US" sz="1800" b="1" dirty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 err="1"/>
              <a:t>wants_extra_baggage</a:t>
            </a:r>
            <a:endParaRPr lang="en-US" sz="1800" b="1" dirty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 err="1"/>
              <a:t>length_of_stay</a:t>
            </a:r>
            <a:endParaRPr lang="en-US" b="1" dirty="0"/>
          </a:p>
          <a:p>
            <a:endParaRPr lang="en-US" sz="1800" b="1" dirty="0"/>
          </a:p>
          <a:p>
            <a:r>
              <a:rPr lang="en-US" sz="1800" b="1" dirty="0"/>
              <a:t>are the top 5 features which influence </a:t>
            </a:r>
          </a:p>
          <a:p>
            <a:r>
              <a:rPr lang="en-US" sz="1800" b="1" dirty="0"/>
              <a:t>Customer buying behavior </a:t>
            </a:r>
            <a:endParaRPr lang="en-US" sz="1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37FC8-1A34-F6D1-9258-2CD71121B3BC}"/>
              </a:ext>
            </a:extLst>
          </p:cNvPr>
          <p:cNvSpPr txBox="1"/>
          <p:nvPr/>
        </p:nvSpPr>
        <p:spPr>
          <a:xfrm>
            <a:off x="924561" y="6221105"/>
            <a:ext cx="668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We need to increase  the AUC score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147</TotalTime>
  <Words>71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Depth</vt:lpstr>
      <vt:lpstr>PowerPoint Presentation</vt:lpstr>
      <vt:lpstr>Predictive model to understand factors that influence buying behaviour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Ankita Chauhan</cp:lastModifiedBy>
  <cp:revision>3</cp:revision>
  <dcterms:created xsi:type="dcterms:W3CDTF">2022-12-06T11:13:27Z</dcterms:created>
  <dcterms:modified xsi:type="dcterms:W3CDTF">2024-03-23T19:52:20Z</dcterms:modified>
</cp:coreProperties>
</file>