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06F336-D691-4260-82C9-80D6FFD9FE1F}" type="doc">
      <dgm:prSet loTypeId="urn:microsoft.com/office/officeart/2008/layout/Lin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89987C1-599A-4678-9223-C6460B282007}">
      <dgm:prSet/>
      <dgm:spPr/>
      <dgm:t>
        <a:bodyPr/>
        <a:lstStyle/>
        <a:p>
          <a:r>
            <a:rPr lang="en-GB" dirty="0"/>
            <a:t>From cleaning 1000 reviews given by the customers, we obtained </a:t>
          </a:r>
          <a:endParaRPr lang="en-US" dirty="0"/>
        </a:p>
      </dgm:t>
    </dgm:pt>
    <dgm:pt modelId="{2CC39D16-7B6B-472C-AA39-1F92084AF04C}" type="parTrans" cxnId="{44091975-47AE-49BD-BDAD-3A9144D658F0}">
      <dgm:prSet/>
      <dgm:spPr/>
      <dgm:t>
        <a:bodyPr/>
        <a:lstStyle/>
        <a:p>
          <a:endParaRPr lang="en-US"/>
        </a:p>
      </dgm:t>
    </dgm:pt>
    <dgm:pt modelId="{A0B8EE75-5A2D-4565-96D7-29C824020C88}" type="sibTrans" cxnId="{44091975-47AE-49BD-BDAD-3A9144D658F0}">
      <dgm:prSet/>
      <dgm:spPr/>
      <dgm:t>
        <a:bodyPr/>
        <a:lstStyle/>
        <a:p>
          <a:endParaRPr lang="en-US"/>
        </a:p>
      </dgm:t>
    </dgm:pt>
    <dgm:pt modelId="{C1C265FC-45F1-4454-9A08-A1391F48E259}">
      <dgm:prSet/>
      <dgm:spPr/>
      <dgm:t>
        <a:bodyPr/>
        <a:lstStyle/>
        <a:p>
          <a:r>
            <a:rPr lang="en-US" dirty="0"/>
            <a:t>Positive Reviews – 373</a:t>
          </a:r>
        </a:p>
      </dgm:t>
    </dgm:pt>
    <dgm:pt modelId="{915FEFBC-0431-40D7-844B-72A376AF6457}" type="parTrans" cxnId="{10C7F57B-3AA7-44AD-A880-BA3E6843C169}">
      <dgm:prSet/>
      <dgm:spPr/>
      <dgm:t>
        <a:bodyPr/>
        <a:lstStyle/>
        <a:p>
          <a:endParaRPr lang="en-US"/>
        </a:p>
      </dgm:t>
    </dgm:pt>
    <dgm:pt modelId="{61BC603B-32DA-4646-AC7F-368E785372F0}" type="sibTrans" cxnId="{10C7F57B-3AA7-44AD-A880-BA3E6843C169}">
      <dgm:prSet/>
      <dgm:spPr/>
      <dgm:t>
        <a:bodyPr/>
        <a:lstStyle/>
        <a:p>
          <a:endParaRPr lang="en-US"/>
        </a:p>
      </dgm:t>
    </dgm:pt>
    <dgm:pt modelId="{B38952C1-C89B-47C3-A23A-3B672F80BDA1}">
      <dgm:prSet/>
      <dgm:spPr/>
      <dgm:t>
        <a:bodyPr/>
        <a:lstStyle/>
        <a:p>
          <a:r>
            <a:rPr lang="en-US" dirty="0"/>
            <a:t>Negative Reviews - 313 </a:t>
          </a:r>
        </a:p>
      </dgm:t>
    </dgm:pt>
    <dgm:pt modelId="{663DBE4F-970C-4399-AB82-73171B053A39}" type="parTrans" cxnId="{55DBCD28-D92A-4D97-A0D4-F24B30FAFF81}">
      <dgm:prSet/>
      <dgm:spPr/>
      <dgm:t>
        <a:bodyPr/>
        <a:lstStyle/>
        <a:p>
          <a:endParaRPr lang="en-US"/>
        </a:p>
      </dgm:t>
    </dgm:pt>
    <dgm:pt modelId="{603DFCA9-54D0-47B5-B652-420D158AE413}" type="sibTrans" cxnId="{55DBCD28-D92A-4D97-A0D4-F24B30FAFF81}">
      <dgm:prSet/>
      <dgm:spPr/>
      <dgm:t>
        <a:bodyPr/>
        <a:lstStyle/>
        <a:p>
          <a:endParaRPr lang="en-US"/>
        </a:p>
      </dgm:t>
    </dgm:pt>
    <dgm:pt modelId="{02C61BEF-C24A-46FC-8FFF-216BE5E1BBE1}">
      <dgm:prSet/>
      <dgm:spPr/>
      <dgm:t>
        <a:bodyPr/>
        <a:lstStyle/>
        <a:p>
          <a:r>
            <a:rPr lang="en-US" dirty="0"/>
            <a:t>Neutral Reviews – 314</a:t>
          </a:r>
        </a:p>
      </dgm:t>
    </dgm:pt>
    <dgm:pt modelId="{58950DA4-1458-4F85-B422-B1A56310FC81}" type="parTrans" cxnId="{438C34F8-F297-460B-9AEE-DCFBF91F7147}">
      <dgm:prSet/>
      <dgm:spPr/>
      <dgm:t>
        <a:bodyPr/>
        <a:lstStyle/>
        <a:p>
          <a:endParaRPr lang="en-US"/>
        </a:p>
      </dgm:t>
    </dgm:pt>
    <dgm:pt modelId="{59F07446-0B87-475F-A1BC-287C69B92D49}" type="sibTrans" cxnId="{438C34F8-F297-460B-9AEE-DCFBF91F7147}">
      <dgm:prSet/>
      <dgm:spPr/>
      <dgm:t>
        <a:bodyPr/>
        <a:lstStyle/>
        <a:p>
          <a:endParaRPr lang="en-US"/>
        </a:p>
      </dgm:t>
    </dgm:pt>
    <dgm:pt modelId="{05EF07F4-A72D-4A7A-858E-79FDDEAC927A}" type="pres">
      <dgm:prSet presAssocID="{A806F336-D691-4260-82C9-80D6FFD9FE1F}" presName="vert0" presStyleCnt="0">
        <dgm:presLayoutVars>
          <dgm:dir/>
          <dgm:animOne val="branch"/>
          <dgm:animLvl val="lvl"/>
        </dgm:presLayoutVars>
      </dgm:prSet>
      <dgm:spPr/>
    </dgm:pt>
    <dgm:pt modelId="{5F18E830-531C-4B53-870E-5D7D8C7A9E59}" type="pres">
      <dgm:prSet presAssocID="{089987C1-599A-4678-9223-C6460B282007}" presName="thickLine" presStyleLbl="alignNode1" presStyleIdx="0" presStyleCnt="4"/>
      <dgm:spPr/>
    </dgm:pt>
    <dgm:pt modelId="{AAB6D542-9FB4-4CE0-B886-6140574C4B86}" type="pres">
      <dgm:prSet presAssocID="{089987C1-599A-4678-9223-C6460B282007}" presName="horz1" presStyleCnt="0"/>
      <dgm:spPr/>
    </dgm:pt>
    <dgm:pt modelId="{571475CE-3284-478D-98D6-50C65816443A}" type="pres">
      <dgm:prSet presAssocID="{089987C1-599A-4678-9223-C6460B282007}" presName="tx1" presStyleLbl="revTx" presStyleIdx="0" presStyleCnt="4"/>
      <dgm:spPr/>
    </dgm:pt>
    <dgm:pt modelId="{13E43DDE-43EA-42B0-A9BA-BA669CEF254F}" type="pres">
      <dgm:prSet presAssocID="{089987C1-599A-4678-9223-C6460B282007}" presName="vert1" presStyleCnt="0"/>
      <dgm:spPr/>
    </dgm:pt>
    <dgm:pt modelId="{5DBCC113-ADE1-4D57-B07E-7439A6DAA520}" type="pres">
      <dgm:prSet presAssocID="{C1C265FC-45F1-4454-9A08-A1391F48E259}" presName="thickLine" presStyleLbl="alignNode1" presStyleIdx="1" presStyleCnt="4"/>
      <dgm:spPr/>
    </dgm:pt>
    <dgm:pt modelId="{CD07DFA6-9392-4A71-9439-A684B29B90E3}" type="pres">
      <dgm:prSet presAssocID="{C1C265FC-45F1-4454-9A08-A1391F48E259}" presName="horz1" presStyleCnt="0"/>
      <dgm:spPr/>
    </dgm:pt>
    <dgm:pt modelId="{CBBC34AF-528E-433F-BA2E-1EC612E67C20}" type="pres">
      <dgm:prSet presAssocID="{C1C265FC-45F1-4454-9A08-A1391F48E259}" presName="tx1" presStyleLbl="revTx" presStyleIdx="1" presStyleCnt="4"/>
      <dgm:spPr/>
    </dgm:pt>
    <dgm:pt modelId="{FFA77243-D5A1-4EFB-90F2-E5ACB6743A30}" type="pres">
      <dgm:prSet presAssocID="{C1C265FC-45F1-4454-9A08-A1391F48E259}" presName="vert1" presStyleCnt="0"/>
      <dgm:spPr/>
    </dgm:pt>
    <dgm:pt modelId="{2F35265A-CBCD-4D4A-843F-0C071A286F9E}" type="pres">
      <dgm:prSet presAssocID="{B38952C1-C89B-47C3-A23A-3B672F80BDA1}" presName="thickLine" presStyleLbl="alignNode1" presStyleIdx="2" presStyleCnt="4"/>
      <dgm:spPr/>
    </dgm:pt>
    <dgm:pt modelId="{B7744503-35F3-409D-9D96-A82DF82D3FBC}" type="pres">
      <dgm:prSet presAssocID="{B38952C1-C89B-47C3-A23A-3B672F80BDA1}" presName="horz1" presStyleCnt="0"/>
      <dgm:spPr/>
    </dgm:pt>
    <dgm:pt modelId="{85E9BF50-F0AC-417D-AB9D-D2A61ECCD459}" type="pres">
      <dgm:prSet presAssocID="{B38952C1-C89B-47C3-A23A-3B672F80BDA1}" presName="tx1" presStyleLbl="revTx" presStyleIdx="2" presStyleCnt="4"/>
      <dgm:spPr/>
    </dgm:pt>
    <dgm:pt modelId="{44F4D95F-47EE-4A0A-9C5C-CEA1E842B893}" type="pres">
      <dgm:prSet presAssocID="{B38952C1-C89B-47C3-A23A-3B672F80BDA1}" presName="vert1" presStyleCnt="0"/>
      <dgm:spPr/>
    </dgm:pt>
    <dgm:pt modelId="{5A30E777-CC97-4831-8FD0-7B21ABC519F1}" type="pres">
      <dgm:prSet presAssocID="{02C61BEF-C24A-46FC-8FFF-216BE5E1BBE1}" presName="thickLine" presStyleLbl="alignNode1" presStyleIdx="3" presStyleCnt="4"/>
      <dgm:spPr/>
    </dgm:pt>
    <dgm:pt modelId="{F45B12B1-CC83-4D77-80C4-06D68D72FE7C}" type="pres">
      <dgm:prSet presAssocID="{02C61BEF-C24A-46FC-8FFF-216BE5E1BBE1}" presName="horz1" presStyleCnt="0"/>
      <dgm:spPr/>
    </dgm:pt>
    <dgm:pt modelId="{671AA62C-C765-4881-9EF6-E8728D1E1B0D}" type="pres">
      <dgm:prSet presAssocID="{02C61BEF-C24A-46FC-8FFF-216BE5E1BBE1}" presName="tx1" presStyleLbl="revTx" presStyleIdx="3" presStyleCnt="4"/>
      <dgm:spPr/>
    </dgm:pt>
    <dgm:pt modelId="{790EE89D-905D-4B4A-86F8-665D54DB09B8}" type="pres">
      <dgm:prSet presAssocID="{02C61BEF-C24A-46FC-8FFF-216BE5E1BBE1}" presName="vert1" presStyleCnt="0"/>
      <dgm:spPr/>
    </dgm:pt>
  </dgm:ptLst>
  <dgm:cxnLst>
    <dgm:cxn modelId="{EEBEEC06-8B9C-40B1-BE56-34FA16D8C071}" type="presOf" srcId="{02C61BEF-C24A-46FC-8FFF-216BE5E1BBE1}" destId="{671AA62C-C765-4881-9EF6-E8728D1E1B0D}" srcOrd="0" destOrd="0" presId="urn:microsoft.com/office/officeart/2008/layout/LinedList"/>
    <dgm:cxn modelId="{55DBCD28-D92A-4D97-A0D4-F24B30FAFF81}" srcId="{A806F336-D691-4260-82C9-80D6FFD9FE1F}" destId="{B38952C1-C89B-47C3-A23A-3B672F80BDA1}" srcOrd="2" destOrd="0" parTransId="{663DBE4F-970C-4399-AB82-73171B053A39}" sibTransId="{603DFCA9-54D0-47B5-B652-420D158AE413}"/>
    <dgm:cxn modelId="{44091975-47AE-49BD-BDAD-3A9144D658F0}" srcId="{A806F336-D691-4260-82C9-80D6FFD9FE1F}" destId="{089987C1-599A-4678-9223-C6460B282007}" srcOrd="0" destOrd="0" parTransId="{2CC39D16-7B6B-472C-AA39-1F92084AF04C}" sibTransId="{A0B8EE75-5A2D-4565-96D7-29C824020C88}"/>
    <dgm:cxn modelId="{10C7F57B-3AA7-44AD-A880-BA3E6843C169}" srcId="{A806F336-D691-4260-82C9-80D6FFD9FE1F}" destId="{C1C265FC-45F1-4454-9A08-A1391F48E259}" srcOrd="1" destOrd="0" parTransId="{915FEFBC-0431-40D7-844B-72A376AF6457}" sibTransId="{61BC603B-32DA-4646-AC7F-368E785372F0}"/>
    <dgm:cxn modelId="{905DB07D-5135-4F3C-A1EA-6C720AF0302C}" type="presOf" srcId="{089987C1-599A-4678-9223-C6460B282007}" destId="{571475CE-3284-478D-98D6-50C65816443A}" srcOrd="0" destOrd="0" presId="urn:microsoft.com/office/officeart/2008/layout/LinedList"/>
    <dgm:cxn modelId="{93D5267F-A8E1-4BF5-93A2-00D359D671A4}" type="presOf" srcId="{C1C265FC-45F1-4454-9A08-A1391F48E259}" destId="{CBBC34AF-528E-433F-BA2E-1EC612E67C20}" srcOrd="0" destOrd="0" presId="urn:microsoft.com/office/officeart/2008/layout/LinedList"/>
    <dgm:cxn modelId="{B140D98B-A240-4B0D-8A7F-725AFDD93AD2}" type="presOf" srcId="{B38952C1-C89B-47C3-A23A-3B672F80BDA1}" destId="{85E9BF50-F0AC-417D-AB9D-D2A61ECCD459}" srcOrd="0" destOrd="0" presId="urn:microsoft.com/office/officeart/2008/layout/LinedList"/>
    <dgm:cxn modelId="{BCEB07A7-A1A0-4643-A540-29AE3358DB94}" type="presOf" srcId="{A806F336-D691-4260-82C9-80D6FFD9FE1F}" destId="{05EF07F4-A72D-4A7A-858E-79FDDEAC927A}" srcOrd="0" destOrd="0" presId="urn:microsoft.com/office/officeart/2008/layout/LinedList"/>
    <dgm:cxn modelId="{438C34F8-F297-460B-9AEE-DCFBF91F7147}" srcId="{A806F336-D691-4260-82C9-80D6FFD9FE1F}" destId="{02C61BEF-C24A-46FC-8FFF-216BE5E1BBE1}" srcOrd="3" destOrd="0" parTransId="{58950DA4-1458-4F85-B422-B1A56310FC81}" sibTransId="{59F07446-0B87-475F-A1BC-287C69B92D49}"/>
    <dgm:cxn modelId="{20143646-602A-4BA6-AEFD-F4025A499B6D}" type="presParOf" srcId="{05EF07F4-A72D-4A7A-858E-79FDDEAC927A}" destId="{5F18E830-531C-4B53-870E-5D7D8C7A9E59}" srcOrd="0" destOrd="0" presId="urn:microsoft.com/office/officeart/2008/layout/LinedList"/>
    <dgm:cxn modelId="{9A05128A-BC08-4631-AF2A-23BA4C5FAF2F}" type="presParOf" srcId="{05EF07F4-A72D-4A7A-858E-79FDDEAC927A}" destId="{AAB6D542-9FB4-4CE0-B886-6140574C4B86}" srcOrd="1" destOrd="0" presId="urn:microsoft.com/office/officeart/2008/layout/LinedList"/>
    <dgm:cxn modelId="{14AA6531-0BBD-452D-BDBF-F1D54F8F1CD9}" type="presParOf" srcId="{AAB6D542-9FB4-4CE0-B886-6140574C4B86}" destId="{571475CE-3284-478D-98D6-50C65816443A}" srcOrd="0" destOrd="0" presId="urn:microsoft.com/office/officeart/2008/layout/LinedList"/>
    <dgm:cxn modelId="{1F4AA67A-450F-4C6D-830A-5D177F05A6E0}" type="presParOf" srcId="{AAB6D542-9FB4-4CE0-B886-6140574C4B86}" destId="{13E43DDE-43EA-42B0-A9BA-BA669CEF254F}" srcOrd="1" destOrd="0" presId="urn:microsoft.com/office/officeart/2008/layout/LinedList"/>
    <dgm:cxn modelId="{968EE993-CC99-4686-9798-3CA3748BCC84}" type="presParOf" srcId="{05EF07F4-A72D-4A7A-858E-79FDDEAC927A}" destId="{5DBCC113-ADE1-4D57-B07E-7439A6DAA520}" srcOrd="2" destOrd="0" presId="urn:microsoft.com/office/officeart/2008/layout/LinedList"/>
    <dgm:cxn modelId="{A710C78E-03DD-42D4-9F9D-59611A3B3F25}" type="presParOf" srcId="{05EF07F4-A72D-4A7A-858E-79FDDEAC927A}" destId="{CD07DFA6-9392-4A71-9439-A684B29B90E3}" srcOrd="3" destOrd="0" presId="urn:microsoft.com/office/officeart/2008/layout/LinedList"/>
    <dgm:cxn modelId="{AFD4CE9B-1155-4E9E-AE02-FE7533B36F3A}" type="presParOf" srcId="{CD07DFA6-9392-4A71-9439-A684B29B90E3}" destId="{CBBC34AF-528E-433F-BA2E-1EC612E67C20}" srcOrd="0" destOrd="0" presId="urn:microsoft.com/office/officeart/2008/layout/LinedList"/>
    <dgm:cxn modelId="{26B50677-9130-4EF1-A7C0-4829DFF62CEB}" type="presParOf" srcId="{CD07DFA6-9392-4A71-9439-A684B29B90E3}" destId="{FFA77243-D5A1-4EFB-90F2-E5ACB6743A30}" srcOrd="1" destOrd="0" presId="urn:microsoft.com/office/officeart/2008/layout/LinedList"/>
    <dgm:cxn modelId="{2A1FB1FA-6EAB-4AB7-999C-70C19467DD5A}" type="presParOf" srcId="{05EF07F4-A72D-4A7A-858E-79FDDEAC927A}" destId="{2F35265A-CBCD-4D4A-843F-0C071A286F9E}" srcOrd="4" destOrd="0" presId="urn:microsoft.com/office/officeart/2008/layout/LinedList"/>
    <dgm:cxn modelId="{C02DBCFB-9AEA-4599-A402-C2BD69216A61}" type="presParOf" srcId="{05EF07F4-A72D-4A7A-858E-79FDDEAC927A}" destId="{B7744503-35F3-409D-9D96-A82DF82D3FBC}" srcOrd="5" destOrd="0" presId="urn:microsoft.com/office/officeart/2008/layout/LinedList"/>
    <dgm:cxn modelId="{C21E4B94-B759-4697-AFA0-C3998FD0C1E6}" type="presParOf" srcId="{B7744503-35F3-409D-9D96-A82DF82D3FBC}" destId="{85E9BF50-F0AC-417D-AB9D-D2A61ECCD459}" srcOrd="0" destOrd="0" presId="urn:microsoft.com/office/officeart/2008/layout/LinedList"/>
    <dgm:cxn modelId="{B7DF7E2A-FBB9-4F2E-BF81-945FBFC87D3D}" type="presParOf" srcId="{B7744503-35F3-409D-9D96-A82DF82D3FBC}" destId="{44F4D95F-47EE-4A0A-9C5C-CEA1E842B893}" srcOrd="1" destOrd="0" presId="urn:microsoft.com/office/officeart/2008/layout/LinedList"/>
    <dgm:cxn modelId="{E2C5FA5A-99A3-4937-BA90-8863D9B5724D}" type="presParOf" srcId="{05EF07F4-A72D-4A7A-858E-79FDDEAC927A}" destId="{5A30E777-CC97-4831-8FD0-7B21ABC519F1}" srcOrd="6" destOrd="0" presId="urn:microsoft.com/office/officeart/2008/layout/LinedList"/>
    <dgm:cxn modelId="{9E7B0B2B-CEEA-43FA-971D-90B8BA8A541D}" type="presParOf" srcId="{05EF07F4-A72D-4A7A-858E-79FDDEAC927A}" destId="{F45B12B1-CC83-4D77-80C4-06D68D72FE7C}" srcOrd="7" destOrd="0" presId="urn:microsoft.com/office/officeart/2008/layout/LinedList"/>
    <dgm:cxn modelId="{8EC4ADB3-0B3B-4932-9273-F28CF4C24B03}" type="presParOf" srcId="{F45B12B1-CC83-4D77-80C4-06D68D72FE7C}" destId="{671AA62C-C765-4881-9EF6-E8728D1E1B0D}" srcOrd="0" destOrd="0" presId="urn:microsoft.com/office/officeart/2008/layout/LinedList"/>
    <dgm:cxn modelId="{F3186DE9-772F-4F21-AA9F-70AB4E6C8960}" type="presParOf" srcId="{F45B12B1-CC83-4D77-80C4-06D68D72FE7C}" destId="{790EE89D-905D-4B4A-86F8-665D54DB09B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18E830-531C-4B53-870E-5D7D8C7A9E59}">
      <dsp:nvSpPr>
        <dsp:cNvPr id="0" name=""/>
        <dsp:cNvSpPr/>
      </dsp:nvSpPr>
      <dsp:spPr>
        <a:xfrm>
          <a:off x="0" y="0"/>
          <a:ext cx="5132438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71475CE-3284-478D-98D6-50C65816443A}">
      <dsp:nvSpPr>
        <dsp:cNvPr id="0" name=""/>
        <dsp:cNvSpPr/>
      </dsp:nvSpPr>
      <dsp:spPr>
        <a:xfrm>
          <a:off x="0" y="0"/>
          <a:ext cx="5132438" cy="95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From cleaning 1000 reviews given by the customers, we obtained </a:t>
          </a:r>
          <a:endParaRPr lang="en-US" sz="2400" kern="1200" dirty="0"/>
        </a:p>
      </dsp:txBody>
      <dsp:txXfrm>
        <a:off x="0" y="0"/>
        <a:ext cx="5132438" cy="952935"/>
      </dsp:txXfrm>
    </dsp:sp>
    <dsp:sp modelId="{5DBCC113-ADE1-4D57-B07E-7439A6DAA520}">
      <dsp:nvSpPr>
        <dsp:cNvPr id="0" name=""/>
        <dsp:cNvSpPr/>
      </dsp:nvSpPr>
      <dsp:spPr>
        <a:xfrm>
          <a:off x="0" y="952935"/>
          <a:ext cx="5132438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BBC34AF-528E-433F-BA2E-1EC612E67C20}">
      <dsp:nvSpPr>
        <dsp:cNvPr id="0" name=""/>
        <dsp:cNvSpPr/>
      </dsp:nvSpPr>
      <dsp:spPr>
        <a:xfrm>
          <a:off x="0" y="952935"/>
          <a:ext cx="5132438" cy="95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Positive Reviews – 373</a:t>
          </a:r>
        </a:p>
      </dsp:txBody>
      <dsp:txXfrm>
        <a:off x="0" y="952935"/>
        <a:ext cx="5132438" cy="952935"/>
      </dsp:txXfrm>
    </dsp:sp>
    <dsp:sp modelId="{2F35265A-CBCD-4D4A-843F-0C071A286F9E}">
      <dsp:nvSpPr>
        <dsp:cNvPr id="0" name=""/>
        <dsp:cNvSpPr/>
      </dsp:nvSpPr>
      <dsp:spPr>
        <a:xfrm>
          <a:off x="0" y="1905871"/>
          <a:ext cx="5132438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E9BF50-F0AC-417D-AB9D-D2A61ECCD459}">
      <dsp:nvSpPr>
        <dsp:cNvPr id="0" name=""/>
        <dsp:cNvSpPr/>
      </dsp:nvSpPr>
      <dsp:spPr>
        <a:xfrm>
          <a:off x="0" y="1905871"/>
          <a:ext cx="5132438" cy="95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Negative Reviews - 313 </a:t>
          </a:r>
        </a:p>
      </dsp:txBody>
      <dsp:txXfrm>
        <a:off x="0" y="1905871"/>
        <a:ext cx="5132438" cy="952935"/>
      </dsp:txXfrm>
    </dsp:sp>
    <dsp:sp modelId="{5A30E777-CC97-4831-8FD0-7B21ABC519F1}">
      <dsp:nvSpPr>
        <dsp:cNvPr id="0" name=""/>
        <dsp:cNvSpPr/>
      </dsp:nvSpPr>
      <dsp:spPr>
        <a:xfrm>
          <a:off x="0" y="2858806"/>
          <a:ext cx="5132438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71AA62C-C765-4881-9EF6-E8728D1E1B0D}">
      <dsp:nvSpPr>
        <dsp:cNvPr id="0" name=""/>
        <dsp:cNvSpPr/>
      </dsp:nvSpPr>
      <dsp:spPr>
        <a:xfrm>
          <a:off x="0" y="2858806"/>
          <a:ext cx="5132438" cy="95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Neutral Reviews – 314</a:t>
          </a:r>
        </a:p>
      </dsp:txBody>
      <dsp:txXfrm>
        <a:off x="0" y="2858806"/>
        <a:ext cx="5132438" cy="95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23/03/2024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7190680-E4E7-429B-5818-26982439D4A2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8594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8564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010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80594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38209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66416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5114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4286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3688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C7D6C9E-DA22-A5F1-30FE-9340EC137B01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0275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347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468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0302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630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23/03/2024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3653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3550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4698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23/03/2024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8676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275" y="3429001"/>
            <a:ext cx="10649586" cy="1590868"/>
          </a:xfrm>
        </p:spPr>
        <p:txBody>
          <a:bodyPr anchor="b">
            <a:normAutofit fontScale="90000"/>
          </a:bodyPr>
          <a:lstStyle/>
          <a:p>
            <a:pPr algn="l"/>
            <a:br>
              <a:rPr lang="en-US" sz="6000" b="1"/>
            </a:br>
            <a:endParaRPr lang="en-GB" sz="5600" dirty="0">
              <a:solidFill>
                <a:srgbClr val="FFFFFF"/>
              </a:solidFill>
            </a:endParaRPr>
          </a:p>
        </p:txBody>
      </p:sp>
      <p:pic>
        <p:nvPicPr>
          <p:cNvPr id="4" name="Picture 2" descr="British Airways logo">
            <a:hlinkClick r:id="rId2"/>
            <a:extLst>
              <a:ext uri="{FF2B5EF4-FFF2-40B4-BE49-F238E27FC236}">
                <a16:creationId xmlns:a16="http://schemas.microsoft.com/office/drawing/2014/main" id="{267E7E5A-C543-F613-2B81-5A321A421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9572" y="1323699"/>
            <a:ext cx="9318828" cy="146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3C396A-F367-4900-5953-A29530C35A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3607" y="4023031"/>
            <a:ext cx="7582553" cy="78224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40" y="767874"/>
            <a:ext cx="5850615" cy="884575"/>
          </a:xfrm>
        </p:spPr>
        <p:txBody>
          <a:bodyPr>
            <a:normAutofit fontScale="90000"/>
          </a:bodyPr>
          <a:lstStyle/>
          <a:p>
            <a:r>
              <a:rPr lang="en-GB" b="1">
                <a:solidFill>
                  <a:schemeClr val="tx1"/>
                </a:solidFill>
              </a:rPr>
              <a:t>Insights from Customers Review</a:t>
            </a:r>
            <a:endParaRPr lang="en-GB" b="1" dirty="0">
              <a:solidFill>
                <a:schemeClr val="tx1"/>
              </a:solidFill>
            </a:endParaRPr>
          </a:p>
        </p:txBody>
      </p:sp>
      <p:graphicFrame>
        <p:nvGraphicFramePr>
          <p:cNvPr id="34" name="Content Placeholder 2">
            <a:extLst>
              <a:ext uri="{FF2B5EF4-FFF2-40B4-BE49-F238E27FC236}">
                <a16:creationId xmlns:a16="http://schemas.microsoft.com/office/drawing/2014/main" id="{B34CF050-1CD2-07F0-6F0F-84116AB4E7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3643601"/>
              </p:ext>
            </p:extLst>
          </p:nvPr>
        </p:nvGraphicFramePr>
        <p:xfrm>
          <a:off x="639098" y="2418735"/>
          <a:ext cx="5132439" cy="3811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A close up of words&#10;&#10;Description automatically generated">
            <a:extLst>
              <a:ext uri="{FF2B5EF4-FFF2-40B4-BE49-F238E27FC236}">
                <a16:creationId xmlns:a16="http://schemas.microsoft.com/office/drawing/2014/main" id="{F100ECFA-F5EE-C682-8CEA-A43F5BB9A1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836" y="853483"/>
            <a:ext cx="4828707" cy="2293635"/>
          </a:xfrm>
          <a:prstGeom prst="rect">
            <a:avLst/>
          </a:prstGeom>
        </p:spPr>
      </p:pic>
      <p:pic>
        <p:nvPicPr>
          <p:cNvPr id="5" name="Picture 4" descr="A pie chart with text on it&#10;&#10;Description automatically generated">
            <a:extLst>
              <a:ext uri="{FF2B5EF4-FFF2-40B4-BE49-F238E27FC236}">
                <a16:creationId xmlns:a16="http://schemas.microsoft.com/office/drawing/2014/main" id="{37752584-6EA6-64D3-63DC-2ED2DF383A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343" y="3206648"/>
            <a:ext cx="4313301" cy="3189656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177</TotalTime>
  <Words>28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Century Gothic</vt:lpstr>
      <vt:lpstr>Wingdings 3</vt:lpstr>
      <vt:lpstr>Ion Boardroom</vt:lpstr>
      <vt:lpstr> </vt:lpstr>
      <vt:lpstr>Insights from Customers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Ankita Chauhan</cp:lastModifiedBy>
  <cp:revision>3</cp:revision>
  <dcterms:created xsi:type="dcterms:W3CDTF">2022-12-06T11:13:27Z</dcterms:created>
  <dcterms:modified xsi:type="dcterms:W3CDTF">2024-03-23T19:52:42Z</dcterms:modified>
</cp:coreProperties>
</file>