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71" r:id="rId11"/>
  </p:sldIdLst>
  <p:sldSz cx="9144000" cy="5143500" type="screen16x9"/>
  <p:notesSz cx="6858000" cy="9144000"/>
  <p:embeddedFontLst>
    <p:embeddedFont>
      <p:font typeface="Patrick Hand" panose="020B0604020202020204" charset="0"/>
      <p:regular r:id="rId13"/>
    </p:embeddedFont>
    <p:embeddedFont>
      <p:font typeface="Lato" panose="020B0604020202020204" charset="0"/>
      <p:regular r:id="rId14"/>
      <p:bold r:id="rId15"/>
      <p:italic r:id="rId16"/>
      <p:boldItalic r:id="rId17"/>
    </p:embeddedFont>
    <p:embeddedFont>
      <p:font typeface="Bebas Neue" panose="020B0604020202020204" charset="0"/>
      <p:regular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8EDA98-9905-4720-BB56-3BF00993458C}">
  <a:tblStyle styleId="{498EDA98-9905-4720-BB56-3BF0099345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552"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94002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9" name="Google Shape;2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1"/>
        <p:cNvGrpSpPr/>
        <p:nvPr/>
      </p:nvGrpSpPr>
      <p:grpSpPr>
        <a:xfrm>
          <a:off x="0" y="0"/>
          <a:ext cx="0" cy="0"/>
          <a:chOff x="0" y="0"/>
          <a:chExt cx="0" cy="0"/>
        </a:xfrm>
      </p:grpSpPr>
      <p:sp>
        <p:nvSpPr>
          <p:cNvPr id="2372" name="Google Shape;237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3" name="Google Shape;237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7"/>
        <p:cNvGrpSpPr/>
        <p:nvPr/>
      </p:nvGrpSpPr>
      <p:grpSpPr>
        <a:xfrm>
          <a:off x="0" y="0"/>
          <a:ext cx="0" cy="0"/>
          <a:chOff x="0" y="0"/>
          <a:chExt cx="0" cy="0"/>
        </a:xfrm>
      </p:grpSpPr>
      <p:sp>
        <p:nvSpPr>
          <p:cNvPr id="2378" name="Google Shape;2378;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9" name="Google Shape;2379;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5" name="Google Shape;2475;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3"/>
        <p:cNvGrpSpPr/>
        <p:nvPr/>
      </p:nvGrpSpPr>
      <p:grpSpPr>
        <a:xfrm>
          <a:off x="0" y="0"/>
          <a:ext cx="0" cy="0"/>
          <a:chOff x="0" y="0"/>
          <a:chExt cx="0" cy="0"/>
        </a:xfrm>
      </p:grpSpPr>
      <p:sp>
        <p:nvSpPr>
          <p:cNvPr id="2554" name="Google Shape;255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5" name="Google Shape;255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1" name="Google Shape;2691;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a1242414e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a1242414e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747281" y="232051"/>
            <a:ext cx="1696122" cy="818406"/>
            <a:chOff x="5747281" y="232051"/>
            <a:chExt cx="1696122" cy="818406"/>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989"/>
        <p:cNvGrpSpPr/>
        <p:nvPr/>
      </p:nvGrpSpPr>
      <p:grpSpPr>
        <a:xfrm>
          <a:off x="0" y="0"/>
          <a:ext cx="0" cy="0"/>
          <a:chOff x="0" y="0"/>
          <a:chExt cx="0" cy="0"/>
        </a:xfrm>
      </p:grpSpPr>
      <p:pic>
        <p:nvPicPr>
          <p:cNvPr id="990" name="Google Shape;990;p20"/>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991" name="Google Shape;991;p2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93" name="Google Shape;993;p20"/>
          <p:cNvGrpSpPr/>
          <p:nvPr/>
        </p:nvGrpSpPr>
        <p:grpSpPr>
          <a:xfrm>
            <a:off x="217503" y="1903465"/>
            <a:ext cx="1004968" cy="892379"/>
            <a:chOff x="7595029" y="282856"/>
            <a:chExt cx="1179125" cy="1047024"/>
          </a:xfrm>
        </p:grpSpPr>
        <p:sp>
          <p:nvSpPr>
            <p:cNvPr id="994" name="Google Shape;994;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0"/>
          <p:cNvGrpSpPr/>
          <p:nvPr/>
        </p:nvGrpSpPr>
        <p:grpSpPr>
          <a:xfrm rot="-5400000">
            <a:off x="-2807" y="706676"/>
            <a:ext cx="1445605" cy="697527"/>
            <a:chOff x="5747281" y="232051"/>
            <a:chExt cx="1696122" cy="818406"/>
          </a:xfrm>
        </p:grpSpPr>
        <p:sp>
          <p:nvSpPr>
            <p:cNvPr id="1027" name="Google Shape;1027;p2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20"/>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20"/>
          <p:cNvGrpSpPr/>
          <p:nvPr/>
        </p:nvGrpSpPr>
        <p:grpSpPr>
          <a:xfrm rot="-2688823">
            <a:off x="5687941" y="3755035"/>
            <a:ext cx="5472118" cy="1398844"/>
            <a:chOff x="640550" y="3765075"/>
            <a:chExt cx="7862936" cy="1028898"/>
          </a:xfrm>
        </p:grpSpPr>
        <p:sp>
          <p:nvSpPr>
            <p:cNvPr id="1035" name="Google Shape;1035;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7_1">
    <p:spTree>
      <p:nvGrpSpPr>
        <p:cNvPr id="1" name="Shape 2076"/>
        <p:cNvGrpSpPr/>
        <p:nvPr/>
      </p:nvGrpSpPr>
      <p:grpSpPr>
        <a:xfrm>
          <a:off x="0" y="0"/>
          <a:ext cx="0" cy="0"/>
          <a:chOff x="0" y="0"/>
          <a:chExt cx="0" cy="0"/>
        </a:xfrm>
      </p:grpSpPr>
      <p:pic>
        <p:nvPicPr>
          <p:cNvPr id="2077" name="Google Shape;2077;p28"/>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2078" name="Google Shape;2078;p28"/>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8"/>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0" name="Google Shape;2080;p28"/>
          <p:cNvSpPr txBox="1">
            <a:spLocks noGrp="1"/>
          </p:cNvSpPr>
          <p:nvPr>
            <p:ph type="subTitle" idx="1"/>
          </p:nvPr>
        </p:nvSpPr>
        <p:spPr>
          <a:xfrm>
            <a:off x="1002275" y="3483047"/>
            <a:ext cx="18597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081" name="Google Shape;2081;p28"/>
          <p:cNvSpPr txBox="1">
            <a:spLocks noGrp="1"/>
          </p:cNvSpPr>
          <p:nvPr>
            <p:ph type="title" idx="2"/>
          </p:nvPr>
        </p:nvSpPr>
        <p:spPr>
          <a:xfrm>
            <a:off x="1002275" y="3101932"/>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82" name="Google Shape;2082;p28"/>
          <p:cNvSpPr txBox="1">
            <a:spLocks noGrp="1"/>
          </p:cNvSpPr>
          <p:nvPr>
            <p:ph type="subTitle" idx="3"/>
          </p:nvPr>
        </p:nvSpPr>
        <p:spPr>
          <a:xfrm>
            <a:off x="6282976" y="3483047"/>
            <a:ext cx="1859700" cy="545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083" name="Google Shape;2083;p28"/>
          <p:cNvSpPr txBox="1">
            <a:spLocks noGrp="1"/>
          </p:cNvSpPr>
          <p:nvPr>
            <p:ph type="title" idx="4"/>
          </p:nvPr>
        </p:nvSpPr>
        <p:spPr>
          <a:xfrm>
            <a:off x="6283029" y="3101932"/>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84" name="Google Shape;2084;p28"/>
          <p:cNvSpPr txBox="1">
            <a:spLocks noGrp="1"/>
          </p:cNvSpPr>
          <p:nvPr>
            <p:ph type="subTitle" idx="5"/>
          </p:nvPr>
        </p:nvSpPr>
        <p:spPr>
          <a:xfrm>
            <a:off x="3642625" y="3483047"/>
            <a:ext cx="1859700" cy="545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085" name="Google Shape;2085;p28"/>
          <p:cNvSpPr txBox="1">
            <a:spLocks noGrp="1"/>
          </p:cNvSpPr>
          <p:nvPr>
            <p:ph type="title" idx="6"/>
          </p:nvPr>
        </p:nvSpPr>
        <p:spPr>
          <a:xfrm>
            <a:off x="3642638" y="3101932"/>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86" name="Google Shape;2086;p28"/>
          <p:cNvSpPr/>
          <p:nvPr/>
        </p:nvSpPr>
        <p:spPr>
          <a:xfrm>
            <a:off x="1296302" y="470209"/>
            <a:ext cx="672300" cy="67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7" name="Google Shape;2087;p28"/>
          <p:cNvGrpSpPr/>
          <p:nvPr/>
        </p:nvGrpSpPr>
        <p:grpSpPr>
          <a:xfrm>
            <a:off x="7595029" y="282856"/>
            <a:ext cx="1179125" cy="1047024"/>
            <a:chOff x="7595029" y="282856"/>
            <a:chExt cx="1179125" cy="1047024"/>
          </a:xfrm>
        </p:grpSpPr>
        <p:sp>
          <p:nvSpPr>
            <p:cNvPr id="2088" name="Google Shape;2088;p28"/>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8"/>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8"/>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8"/>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8"/>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8"/>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8"/>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8"/>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8"/>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8"/>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8"/>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8"/>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8"/>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8"/>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8"/>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8"/>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8"/>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8"/>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8"/>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8"/>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8"/>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8"/>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8"/>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8"/>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8"/>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8"/>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8"/>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8"/>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8"/>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8"/>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8"/>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8"/>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2120;p28"/>
          <p:cNvGrpSpPr/>
          <p:nvPr/>
        </p:nvGrpSpPr>
        <p:grpSpPr>
          <a:xfrm rot="-5400000">
            <a:off x="-160794" y="721701"/>
            <a:ext cx="1696122" cy="818406"/>
            <a:chOff x="5747281" y="232051"/>
            <a:chExt cx="1696122" cy="818406"/>
          </a:xfrm>
        </p:grpSpPr>
        <p:sp>
          <p:nvSpPr>
            <p:cNvPr id="2121" name="Google Shape;2121;p28"/>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8"/>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8"/>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8"/>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8"/>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8"/>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7" name="Google Shape;2127;p28"/>
          <p:cNvSpPr/>
          <p:nvPr/>
        </p:nvSpPr>
        <p:spPr>
          <a:xfrm>
            <a:off x="1639935" y="282851"/>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8"/>
          <p:cNvSpPr/>
          <p:nvPr/>
        </p:nvSpPr>
        <p:spPr>
          <a:xfrm>
            <a:off x="390949" y="1744598"/>
            <a:ext cx="592658" cy="59267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28"/>
          <p:cNvGrpSpPr/>
          <p:nvPr/>
        </p:nvGrpSpPr>
        <p:grpSpPr>
          <a:xfrm>
            <a:off x="8225706" y="4280230"/>
            <a:ext cx="623386" cy="646336"/>
            <a:chOff x="7989381" y="2823630"/>
            <a:chExt cx="623386" cy="646336"/>
          </a:xfrm>
        </p:grpSpPr>
        <p:sp>
          <p:nvSpPr>
            <p:cNvPr id="2130" name="Google Shape;2130;p28"/>
            <p:cNvSpPr/>
            <p:nvPr/>
          </p:nvSpPr>
          <p:spPr>
            <a:xfrm>
              <a:off x="7989381" y="2973210"/>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8"/>
            <p:cNvSpPr/>
            <p:nvPr/>
          </p:nvSpPr>
          <p:spPr>
            <a:xfrm>
              <a:off x="8023745" y="2861996"/>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8"/>
            <p:cNvSpPr/>
            <p:nvPr/>
          </p:nvSpPr>
          <p:spPr>
            <a:xfrm>
              <a:off x="8059522" y="2840577"/>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8"/>
            <p:cNvSpPr/>
            <p:nvPr/>
          </p:nvSpPr>
          <p:spPr>
            <a:xfrm>
              <a:off x="7993500" y="3250244"/>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8"/>
            <p:cNvSpPr/>
            <p:nvPr/>
          </p:nvSpPr>
          <p:spPr>
            <a:xfrm>
              <a:off x="8095887" y="2876825"/>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8"/>
            <p:cNvSpPr/>
            <p:nvPr/>
          </p:nvSpPr>
          <p:spPr>
            <a:xfrm>
              <a:off x="8029865" y="2911189"/>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8"/>
            <p:cNvSpPr/>
            <p:nvPr/>
          </p:nvSpPr>
          <p:spPr>
            <a:xfrm>
              <a:off x="8066230" y="2947554"/>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8"/>
            <p:cNvSpPr/>
            <p:nvPr/>
          </p:nvSpPr>
          <p:spPr>
            <a:xfrm>
              <a:off x="8100477" y="2919427"/>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8"/>
            <p:cNvSpPr/>
            <p:nvPr/>
          </p:nvSpPr>
          <p:spPr>
            <a:xfrm>
              <a:off x="8136371" y="2823630"/>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8"/>
            <p:cNvSpPr/>
            <p:nvPr/>
          </p:nvSpPr>
          <p:spPr>
            <a:xfrm>
              <a:off x="8192155" y="2857877"/>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8"/>
            <p:cNvSpPr/>
            <p:nvPr/>
          </p:nvSpPr>
          <p:spPr>
            <a:xfrm>
              <a:off x="8302780" y="2893772"/>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8"/>
            <p:cNvSpPr/>
            <p:nvPr/>
          </p:nvSpPr>
          <p:spPr>
            <a:xfrm>
              <a:off x="8343735" y="2930137"/>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8"/>
            <p:cNvSpPr/>
            <p:nvPr/>
          </p:nvSpPr>
          <p:spPr>
            <a:xfrm>
              <a:off x="8525090" y="2964501"/>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8"/>
            <p:cNvSpPr/>
            <p:nvPr/>
          </p:nvSpPr>
          <p:spPr>
            <a:xfrm>
              <a:off x="8379629" y="3160567"/>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8"/>
            <p:cNvSpPr/>
            <p:nvPr/>
          </p:nvSpPr>
          <p:spPr>
            <a:xfrm>
              <a:off x="8413876" y="3196932"/>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8"/>
            <p:cNvSpPr/>
            <p:nvPr/>
          </p:nvSpPr>
          <p:spPr>
            <a:xfrm>
              <a:off x="8450241" y="3231296"/>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8"/>
            <p:cNvSpPr/>
            <p:nvPr/>
          </p:nvSpPr>
          <p:spPr>
            <a:xfrm>
              <a:off x="8541919" y="3267544"/>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153"/>
        <p:cNvGrpSpPr/>
        <p:nvPr/>
      </p:nvGrpSpPr>
      <p:grpSpPr>
        <a:xfrm>
          <a:off x="0" y="0"/>
          <a:ext cx="0" cy="0"/>
          <a:chOff x="0" y="0"/>
          <a:chExt cx="0" cy="0"/>
        </a:xfrm>
      </p:grpSpPr>
      <p:pic>
        <p:nvPicPr>
          <p:cNvPr id="2154" name="Google Shape;2154;p3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155" name="Google Shape;2155;p3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6" name="Google Shape;2156;p30"/>
          <p:cNvGrpSpPr/>
          <p:nvPr/>
        </p:nvGrpSpPr>
        <p:grpSpPr>
          <a:xfrm flipH="1">
            <a:off x="7967960" y="1672940"/>
            <a:ext cx="1004968" cy="892379"/>
            <a:chOff x="7595029" y="282856"/>
            <a:chExt cx="1179125" cy="1047024"/>
          </a:xfrm>
        </p:grpSpPr>
        <p:sp>
          <p:nvSpPr>
            <p:cNvPr id="2157" name="Google Shape;2157;p3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9" name="Google Shape;2189;p30"/>
          <p:cNvGrpSpPr/>
          <p:nvPr/>
        </p:nvGrpSpPr>
        <p:grpSpPr>
          <a:xfrm rot="5400000" flipH="1">
            <a:off x="7747634" y="476151"/>
            <a:ext cx="1445605" cy="697527"/>
            <a:chOff x="5747281" y="232051"/>
            <a:chExt cx="1696122" cy="818406"/>
          </a:xfrm>
        </p:grpSpPr>
        <p:sp>
          <p:nvSpPr>
            <p:cNvPr id="2190" name="Google Shape;2190;p3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30"/>
          <p:cNvSpPr/>
          <p:nvPr/>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30"/>
          <p:cNvGrpSpPr/>
          <p:nvPr/>
        </p:nvGrpSpPr>
        <p:grpSpPr>
          <a:xfrm rot="2688823" flipH="1">
            <a:off x="-1969627" y="3524510"/>
            <a:ext cx="5472118" cy="1398844"/>
            <a:chOff x="640550" y="3765075"/>
            <a:chExt cx="7862936" cy="1028898"/>
          </a:xfrm>
        </p:grpSpPr>
        <p:sp>
          <p:nvSpPr>
            <p:cNvPr id="2198" name="Google Shape;2198;p3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2222"/>
        <p:cNvGrpSpPr/>
        <p:nvPr/>
      </p:nvGrpSpPr>
      <p:grpSpPr>
        <a:xfrm>
          <a:off x="0" y="0"/>
          <a:ext cx="0" cy="0"/>
          <a:chOff x="0" y="0"/>
          <a:chExt cx="0" cy="0"/>
        </a:xfrm>
      </p:grpSpPr>
      <p:pic>
        <p:nvPicPr>
          <p:cNvPr id="2223" name="Google Shape;2223;p3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224" name="Google Shape;2224;p3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1" name="Google Shape;2231;p31"/>
          <p:cNvGrpSpPr/>
          <p:nvPr/>
        </p:nvGrpSpPr>
        <p:grpSpPr>
          <a:xfrm>
            <a:off x="7705495" y="4048535"/>
            <a:ext cx="1042111" cy="925360"/>
            <a:chOff x="7595029" y="282856"/>
            <a:chExt cx="1179125" cy="1047024"/>
          </a:xfrm>
        </p:grpSpPr>
        <p:sp>
          <p:nvSpPr>
            <p:cNvPr id="2232" name="Google Shape;2232;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4" name="Google Shape;2264;p31"/>
          <p:cNvGrpSpPr/>
          <p:nvPr/>
        </p:nvGrpSpPr>
        <p:grpSpPr>
          <a:xfrm>
            <a:off x="327968" y="4101989"/>
            <a:ext cx="1696122" cy="818406"/>
            <a:chOff x="5747281" y="232051"/>
            <a:chExt cx="1696122" cy="818406"/>
          </a:xfrm>
        </p:grpSpPr>
        <p:sp>
          <p:nvSpPr>
            <p:cNvPr id="2265" name="Google Shape;2265;p3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pic>
        <p:nvPicPr>
          <p:cNvPr id="57" name="Google Shape;57;p3"/>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58" name="Google Shape;58;p3"/>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txBox="1">
            <a:spLocks noGrp="1"/>
          </p:cNvSpPr>
          <p:nvPr>
            <p:ph type="title"/>
          </p:nvPr>
        </p:nvSpPr>
        <p:spPr>
          <a:xfrm>
            <a:off x="2564950" y="1904549"/>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3"/>
          <p:cNvSpPr txBox="1">
            <a:spLocks noGrp="1"/>
          </p:cNvSpPr>
          <p:nvPr>
            <p:ph type="body" idx="1"/>
          </p:nvPr>
        </p:nvSpPr>
        <p:spPr>
          <a:xfrm>
            <a:off x="2564950"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p3"/>
          <p:cNvSpPr txBox="1">
            <a:spLocks noGrp="1"/>
          </p:cNvSpPr>
          <p:nvPr>
            <p:ph type="title" idx="2" hasCustomPrompt="1"/>
          </p:nvPr>
        </p:nvSpPr>
        <p:spPr>
          <a:xfrm>
            <a:off x="1341625"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2" name="Google Shape;62;p3"/>
          <p:cNvGrpSpPr/>
          <p:nvPr/>
        </p:nvGrpSpPr>
        <p:grpSpPr>
          <a:xfrm flipH="1">
            <a:off x="719836" y="3885882"/>
            <a:ext cx="1008388" cy="895415"/>
            <a:chOff x="7595029" y="282856"/>
            <a:chExt cx="1179125" cy="1047024"/>
          </a:xfrm>
        </p:grpSpPr>
        <p:sp>
          <p:nvSpPr>
            <p:cNvPr id="63" name="Google Shape;63;p3"/>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719819" y="542709"/>
            <a:ext cx="1450524" cy="699901"/>
            <a:chOff x="5747281" y="232051"/>
            <a:chExt cx="1696122" cy="818406"/>
          </a:xfrm>
        </p:grpSpPr>
        <p:sp>
          <p:nvSpPr>
            <p:cNvPr id="96" name="Google Shape;96;p3"/>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3"/>
          <p:cNvSpPr/>
          <p:nvPr/>
        </p:nvSpPr>
        <p:spPr>
          <a:xfrm rot="5400000">
            <a:off x="2061606" y="395223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2944667" y="415779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2507829" y="384700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pic>
        <p:nvPicPr>
          <p:cNvPr id="106" name="Google Shape;106;p4"/>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107" name="Google Shape;107;p4"/>
          <p:cNvSpPr/>
          <p:nvPr/>
        </p:nvSpPr>
        <p:spPr>
          <a:xfrm flipH="1">
            <a:off x="10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a:spLocks noGrp="1"/>
          </p:cNvSpPr>
          <p:nvPr>
            <p:ph type="title"/>
          </p:nvPr>
        </p:nvSpPr>
        <p:spPr>
          <a:xfrm>
            <a:off x="1207900" y="540000"/>
            <a:ext cx="6728400" cy="47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grpSp>
        <p:nvGrpSpPr>
          <p:cNvPr id="110" name="Google Shape;110;p4"/>
          <p:cNvGrpSpPr/>
          <p:nvPr/>
        </p:nvGrpSpPr>
        <p:grpSpPr>
          <a:xfrm>
            <a:off x="8083253" y="4262625"/>
            <a:ext cx="681501" cy="681501"/>
            <a:chOff x="8083253" y="4262625"/>
            <a:chExt cx="681501" cy="681501"/>
          </a:xfrm>
        </p:grpSpPr>
        <p:sp>
          <p:nvSpPr>
            <p:cNvPr id="111" name="Google Shape;111;p4"/>
            <p:cNvSpPr/>
            <p:nvPr/>
          </p:nvSpPr>
          <p:spPr>
            <a:xfrm>
              <a:off x="8083253" y="4262625"/>
              <a:ext cx="681501" cy="681501"/>
            </a:xfrm>
            <a:custGeom>
              <a:avLst/>
              <a:gdLst/>
              <a:ahLst/>
              <a:cxnLst/>
              <a:rect l="l" t="t" r="r" b="b"/>
              <a:pathLst>
                <a:path w="7089" h="7089" extrusionOk="0">
                  <a:moveTo>
                    <a:pt x="3590" y="0"/>
                  </a:moveTo>
                  <a:cubicBezTo>
                    <a:pt x="3591" y="1"/>
                    <a:pt x="3592" y="1"/>
                    <a:pt x="3593" y="1"/>
                  </a:cubicBezTo>
                  <a:lnTo>
                    <a:pt x="3593" y="1"/>
                  </a:lnTo>
                  <a:cubicBezTo>
                    <a:pt x="3598" y="1"/>
                    <a:pt x="3603" y="0"/>
                    <a:pt x="3608" y="0"/>
                  </a:cubicBezTo>
                  <a:close/>
                  <a:moveTo>
                    <a:pt x="3593" y="1"/>
                  </a:moveTo>
                  <a:lnTo>
                    <a:pt x="3593" y="1"/>
                  </a:lnTo>
                  <a:cubicBezTo>
                    <a:pt x="3531" y="8"/>
                    <a:pt x="3482" y="56"/>
                    <a:pt x="3482" y="109"/>
                  </a:cubicBezTo>
                  <a:cubicBezTo>
                    <a:pt x="3482" y="179"/>
                    <a:pt x="3538" y="218"/>
                    <a:pt x="3590" y="218"/>
                  </a:cubicBezTo>
                  <a:cubicBezTo>
                    <a:pt x="3664" y="218"/>
                    <a:pt x="3699" y="179"/>
                    <a:pt x="3699" y="126"/>
                  </a:cubicBezTo>
                  <a:cubicBezTo>
                    <a:pt x="3699" y="54"/>
                    <a:pt x="3665" y="19"/>
                    <a:pt x="3593" y="1"/>
                  </a:cubicBezTo>
                  <a:close/>
                  <a:moveTo>
                    <a:pt x="3081" y="35"/>
                  </a:moveTo>
                  <a:cubicBezTo>
                    <a:pt x="3012" y="52"/>
                    <a:pt x="2972" y="109"/>
                    <a:pt x="2994" y="161"/>
                  </a:cubicBezTo>
                  <a:cubicBezTo>
                    <a:pt x="2994" y="218"/>
                    <a:pt x="3046" y="253"/>
                    <a:pt x="3103" y="253"/>
                  </a:cubicBezTo>
                  <a:cubicBezTo>
                    <a:pt x="3173" y="253"/>
                    <a:pt x="3212" y="196"/>
                    <a:pt x="3190" y="126"/>
                  </a:cubicBezTo>
                  <a:cubicBezTo>
                    <a:pt x="3190" y="70"/>
                    <a:pt x="3138" y="35"/>
                    <a:pt x="3081" y="35"/>
                  </a:cubicBezTo>
                  <a:close/>
                  <a:moveTo>
                    <a:pt x="4095" y="49"/>
                  </a:moveTo>
                  <a:cubicBezTo>
                    <a:pt x="4047" y="49"/>
                    <a:pt x="4006" y="95"/>
                    <a:pt x="3991" y="144"/>
                  </a:cubicBezTo>
                  <a:cubicBezTo>
                    <a:pt x="3991" y="196"/>
                    <a:pt x="4026" y="253"/>
                    <a:pt x="4082" y="270"/>
                  </a:cubicBezTo>
                  <a:lnTo>
                    <a:pt x="4099" y="270"/>
                  </a:lnTo>
                  <a:cubicBezTo>
                    <a:pt x="4152" y="270"/>
                    <a:pt x="4208" y="235"/>
                    <a:pt x="4208" y="179"/>
                  </a:cubicBezTo>
                  <a:cubicBezTo>
                    <a:pt x="4226" y="126"/>
                    <a:pt x="4191" y="52"/>
                    <a:pt x="4117" y="52"/>
                  </a:cubicBezTo>
                  <a:cubicBezTo>
                    <a:pt x="4109" y="50"/>
                    <a:pt x="4102" y="49"/>
                    <a:pt x="4095" y="49"/>
                  </a:cubicBezTo>
                  <a:close/>
                  <a:moveTo>
                    <a:pt x="2594" y="139"/>
                  </a:moveTo>
                  <a:cubicBezTo>
                    <a:pt x="2583" y="139"/>
                    <a:pt x="2571" y="141"/>
                    <a:pt x="2559" y="144"/>
                  </a:cubicBezTo>
                  <a:cubicBezTo>
                    <a:pt x="2503" y="161"/>
                    <a:pt x="2468" y="218"/>
                    <a:pt x="2485" y="287"/>
                  </a:cubicBezTo>
                  <a:cubicBezTo>
                    <a:pt x="2503" y="327"/>
                    <a:pt x="2559" y="361"/>
                    <a:pt x="2594" y="361"/>
                  </a:cubicBezTo>
                  <a:lnTo>
                    <a:pt x="2629" y="361"/>
                  </a:lnTo>
                  <a:cubicBezTo>
                    <a:pt x="2685" y="344"/>
                    <a:pt x="2720" y="270"/>
                    <a:pt x="2703" y="218"/>
                  </a:cubicBezTo>
                  <a:cubicBezTo>
                    <a:pt x="2688" y="171"/>
                    <a:pt x="2647" y="139"/>
                    <a:pt x="2594" y="139"/>
                  </a:cubicBezTo>
                  <a:close/>
                  <a:moveTo>
                    <a:pt x="4587" y="172"/>
                  </a:moveTo>
                  <a:cubicBezTo>
                    <a:pt x="4547" y="172"/>
                    <a:pt x="4512" y="196"/>
                    <a:pt x="4495" y="253"/>
                  </a:cubicBezTo>
                  <a:cubicBezTo>
                    <a:pt x="4478" y="305"/>
                    <a:pt x="4517" y="361"/>
                    <a:pt x="4569" y="379"/>
                  </a:cubicBezTo>
                  <a:lnTo>
                    <a:pt x="4587" y="379"/>
                  </a:lnTo>
                  <a:cubicBezTo>
                    <a:pt x="4643" y="379"/>
                    <a:pt x="4678" y="361"/>
                    <a:pt x="4696" y="305"/>
                  </a:cubicBezTo>
                  <a:cubicBezTo>
                    <a:pt x="4713" y="253"/>
                    <a:pt x="4678" y="196"/>
                    <a:pt x="4626" y="179"/>
                  </a:cubicBezTo>
                  <a:cubicBezTo>
                    <a:pt x="4613" y="175"/>
                    <a:pt x="4600" y="172"/>
                    <a:pt x="4587" y="172"/>
                  </a:cubicBezTo>
                  <a:close/>
                  <a:moveTo>
                    <a:pt x="2113" y="318"/>
                  </a:moveTo>
                  <a:cubicBezTo>
                    <a:pt x="2098" y="318"/>
                    <a:pt x="2082" y="321"/>
                    <a:pt x="2067" y="327"/>
                  </a:cubicBezTo>
                  <a:cubicBezTo>
                    <a:pt x="2015" y="361"/>
                    <a:pt x="1993" y="414"/>
                    <a:pt x="2015" y="470"/>
                  </a:cubicBezTo>
                  <a:cubicBezTo>
                    <a:pt x="2033" y="505"/>
                    <a:pt x="2085" y="544"/>
                    <a:pt x="2124" y="544"/>
                  </a:cubicBezTo>
                  <a:cubicBezTo>
                    <a:pt x="2141" y="544"/>
                    <a:pt x="2159" y="522"/>
                    <a:pt x="2159" y="522"/>
                  </a:cubicBezTo>
                  <a:cubicBezTo>
                    <a:pt x="2211" y="505"/>
                    <a:pt x="2250" y="435"/>
                    <a:pt x="2211" y="379"/>
                  </a:cubicBezTo>
                  <a:cubicBezTo>
                    <a:pt x="2198" y="340"/>
                    <a:pt x="2157" y="318"/>
                    <a:pt x="2113" y="318"/>
                  </a:cubicBezTo>
                  <a:close/>
                  <a:moveTo>
                    <a:pt x="5074" y="355"/>
                  </a:moveTo>
                  <a:cubicBezTo>
                    <a:pt x="5034" y="355"/>
                    <a:pt x="4996" y="374"/>
                    <a:pt x="4970" y="414"/>
                  </a:cubicBezTo>
                  <a:cubicBezTo>
                    <a:pt x="4952" y="470"/>
                    <a:pt x="4970" y="544"/>
                    <a:pt x="5022" y="562"/>
                  </a:cubicBezTo>
                  <a:cubicBezTo>
                    <a:pt x="5039" y="579"/>
                    <a:pt x="5061" y="579"/>
                    <a:pt x="5061" y="579"/>
                  </a:cubicBezTo>
                  <a:cubicBezTo>
                    <a:pt x="5113" y="579"/>
                    <a:pt x="5148" y="562"/>
                    <a:pt x="5170" y="505"/>
                  </a:cubicBezTo>
                  <a:cubicBezTo>
                    <a:pt x="5187" y="453"/>
                    <a:pt x="5170" y="396"/>
                    <a:pt x="5113" y="361"/>
                  </a:cubicBezTo>
                  <a:cubicBezTo>
                    <a:pt x="5100" y="357"/>
                    <a:pt x="5087" y="355"/>
                    <a:pt x="5074" y="355"/>
                  </a:cubicBezTo>
                  <a:close/>
                  <a:moveTo>
                    <a:pt x="1675" y="561"/>
                  </a:moveTo>
                  <a:cubicBezTo>
                    <a:pt x="1655" y="561"/>
                    <a:pt x="1633" y="567"/>
                    <a:pt x="1615" y="579"/>
                  </a:cubicBezTo>
                  <a:cubicBezTo>
                    <a:pt x="1558" y="614"/>
                    <a:pt x="1558" y="688"/>
                    <a:pt x="1580" y="723"/>
                  </a:cubicBezTo>
                  <a:cubicBezTo>
                    <a:pt x="1615" y="762"/>
                    <a:pt x="1650" y="779"/>
                    <a:pt x="1667" y="779"/>
                  </a:cubicBezTo>
                  <a:cubicBezTo>
                    <a:pt x="1706" y="779"/>
                    <a:pt x="1724" y="779"/>
                    <a:pt x="1741" y="762"/>
                  </a:cubicBezTo>
                  <a:cubicBezTo>
                    <a:pt x="1798" y="723"/>
                    <a:pt x="1798" y="670"/>
                    <a:pt x="1758" y="614"/>
                  </a:cubicBezTo>
                  <a:cubicBezTo>
                    <a:pt x="1747" y="580"/>
                    <a:pt x="1712" y="561"/>
                    <a:pt x="1675" y="561"/>
                  </a:cubicBezTo>
                  <a:close/>
                  <a:moveTo>
                    <a:pt x="5511" y="613"/>
                  </a:moveTo>
                  <a:cubicBezTo>
                    <a:pt x="5477" y="613"/>
                    <a:pt x="5445" y="634"/>
                    <a:pt x="5422" y="670"/>
                  </a:cubicBezTo>
                  <a:cubicBezTo>
                    <a:pt x="5387" y="705"/>
                    <a:pt x="5387" y="779"/>
                    <a:pt x="5440" y="814"/>
                  </a:cubicBezTo>
                  <a:cubicBezTo>
                    <a:pt x="5457" y="831"/>
                    <a:pt x="5474" y="831"/>
                    <a:pt x="5514" y="831"/>
                  </a:cubicBezTo>
                  <a:cubicBezTo>
                    <a:pt x="5531" y="831"/>
                    <a:pt x="5566" y="814"/>
                    <a:pt x="5605" y="779"/>
                  </a:cubicBezTo>
                  <a:cubicBezTo>
                    <a:pt x="5622" y="740"/>
                    <a:pt x="5622" y="670"/>
                    <a:pt x="5566" y="631"/>
                  </a:cubicBezTo>
                  <a:cubicBezTo>
                    <a:pt x="5548" y="619"/>
                    <a:pt x="5529" y="613"/>
                    <a:pt x="5511" y="613"/>
                  </a:cubicBezTo>
                  <a:close/>
                  <a:moveTo>
                    <a:pt x="1276" y="871"/>
                  </a:moveTo>
                  <a:cubicBezTo>
                    <a:pt x="1250" y="871"/>
                    <a:pt x="1222" y="880"/>
                    <a:pt x="1197" y="905"/>
                  </a:cubicBezTo>
                  <a:cubicBezTo>
                    <a:pt x="1162" y="940"/>
                    <a:pt x="1162" y="1014"/>
                    <a:pt x="1197" y="1049"/>
                  </a:cubicBezTo>
                  <a:cubicBezTo>
                    <a:pt x="1215" y="1066"/>
                    <a:pt x="1254" y="1088"/>
                    <a:pt x="1271" y="1088"/>
                  </a:cubicBezTo>
                  <a:cubicBezTo>
                    <a:pt x="1306" y="1088"/>
                    <a:pt x="1323" y="1088"/>
                    <a:pt x="1341" y="1066"/>
                  </a:cubicBezTo>
                  <a:cubicBezTo>
                    <a:pt x="1397" y="1014"/>
                    <a:pt x="1397" y="958"/>
                    <a:pt x="1363" y="905"/>
                  </a:cubicBezTo>
                  <a:cubicBezTo>
                    <a:pt x="1341" y="886"/>
                    <a:pt x="1309" y="871"/>
                    <a:pt x="1276" y="871"/>
                  </a:cubicBezTo>
                  <a:close/>
                  <a:moveTo>
                    <a:pt x="5894" y="931"/>
                  </a:moveTo>
                  <a:cubicBezTo>
                    <a:pt x="5867" y="931"/>
                    <a:pt x="5840" y="940"/>
                    <a:pt x="5823" y="958"/>
                  </a:cubicBezTo>
                  <a:cubicBezTo>
                    <a:pt x="5783" y="1014"/>
                    <a:pt x="5783" y="1088"/>
                    <a:pt x="5823" y="1123"/>
                  </a:cubicBezTo>
                  <a:cubicBezTo>
                    <a:pt x="5840" y="1140"/>
                    <a:pt x="5875" y="1158"/>
                    <a:pt x="5892" y="1158"/>
                  </a:cubicBezTo>
                  <a:cubicBezTo>
                    <a:pt x="5931" y="1158"/>
                    <a:pt x="5966" y="1140"/>
                    <a:pt x="5984" y="1123"/>
                  </a:cubicBezTo>
                  <a:cubicBezTo>
                    <a:pt x="6018" y="1066"/>
                    <a:pt x="6018" y="997"/>
                    <a:pt x="5966" y="958"/>
                  </a:cubicBezTo>
                  <a:cubicBezTo>
                    <a:pt x="5949" y="940"/>
                    <a:pt x="5922" y="931"/>
                    <a:pt x="5894" y="931"/>
                  </a:cubicBezTo>
                  <a:close/>
                  <a:moveTo>
                    <a:pt x="919" y="1234"/>
                  </a:moveTo>
                  <a:cubicBezTo>
                    <a:pt x="886" y="1234"/>
                    <a:pt x="855" y="1247"/>
                    <a:pt x="836" y="1266"/>
                  </a:cubicBezTo>
                  <a:cubicBezTo>
                    <a:pt x="797" y="1323"/>
                    <a:pt x="797" y="1393"/>
                    <a:pt x="853" y="1432"/>
                  </a:cubicBezTo>
                  <a:cubicBezTo>
                    <a:pt x="871" y="1449"/>
                    <a:pt x="888" y="1449"/>
                    <a:pt x="927" y="1449"/>
                  </a:cubicBezTo>
                  <a:cubicBezTo>
                    <a:pt x="945" y="1449"/>
                    <a:pt x="980" y="1432"/>
                    <a:pt x="997" y="1414"/>
                  </a:cubicBezTo>
                  <a:cubicBezTo>
                    <a:pt x="1036" y="1358"/>
                    <a:pt x="1036" y="1306"/>
                    <a:pt x="997" y="1266"/>
                  </a:cubicBezTo>
                  <a:cubicBezTo>
                    <a:pt x="973" y="1243"/>
                    <a:pt x="945" y="1234"/>
                    <a:pt x="919" y="1234"/>
                  </a:cubicBezTo>
                  <a:close/>
                  <a:moveTo>
                    <a:pt x="6236" y="1302"/>
                  </a:moveTo>
                  <a:cubicBezTo>
                    <a:pt x="6216" y="1302"/>
                    <a:pt x="6197" y="1308"/>
                    <a:pt x="6184" y="1323"/>
                  </a:cubicBezTo>
                  <a:cubicBezTo>
                    <a:pt x="6127" y="1358"/>
                    <a:pt x="6127" y="1432"/>
                    <a:pt x="6166" y="1484"/>
                  </a:cubicBezTo>
                  <a:cubicBezTo>
                    <a:pt x="6184" y="1501"/>
                    <a:pt x="6219" y="1523"/>
                    <a:pt x="6236" y="1523"/>
                  </a:cubicBezTo>
                  <a:cubicBezTo>
                    <a:pt x="6275" y="1523"/>
                    <a:pt x="6293" y="1523"/>
                    <a:pt x="6310" y="1501"/>
                  </a:cubicBezTo>
                  <a:cubicBezTo>
                    <a:pt x="6367" y="1467"/>
                    <a:pt x="6367" y="1393"/>
                    <a:pt x="6327" y="1340"/>
                  </a:cubicBezTo>
                  <a:cubicBezTo>
                    <a:pt x="6306" y="1319"/>
                    <a:pt x="6269" y="1302"/>
                    <a:pt x="6236" y="1302"/>
                  </a:cubicBezTo>
                  <a:close/>
                  <a:moveTo>
                    <a:pt x="622" y="1649"/>
                  </a:moveTo>
                  <a:cubicBezTo>
                    <a:pt x="588" y="1649"/>
                    <a:pt x="550" y="1668"/>
                    <a:pt x="527" y="1702"/>
                  </a:cubicBezTo>
                  <a:cubicBezTo>
                    <a:pt x="492" y="1741"/>
                    <a:pt x="510" y="1810"/>
                    <a:pt x="562" y="1850"/>
                  </a:cubicBezTo>
                  <a:cubicBezTo>
                    <a:pt x="579" y="1867"/>
                    <a:pt x="601" y="1867"/>
                    <a:pt x="618" y="1867"/>
                  </a:cubicBezTo>
                  <a:cubicBezTo>
                    <a:pt x="653" y="1867"/>
                    <a:pt x="688" y="1850"/>
                    <a:pt x="710" y="1810"/>
                  </a:cubicBezTo>
                  <a:cubicBezTo>
                    <a:pt x="745" y="1758"/>
                    <a:pt x="727" y="1684"/>
                    <a:pt x="671" y="1667"/>
                  </a:cubicBezTo>
                  <a:cubicBezTo>
                    <a:pt x="658" y="1654"/>
                    <a:pt x="641" y="1649"/>
                    <a:pt x="622" y="1649"/>
                  </a:cubicBezTo>
                  <a:close/>
                  <a:moveTo>
                    <a:pt x="6538" y="1720"/>
                  </a:moveTo>
                  <a:cubicBezTo>
                    <a:pt x="6517" y="1720"/>
                    <a:pt x="6494" y="1726"/>
                    <a:pt x="6475" y="1741"/>
                  </a:cubicBezTo>
                  <a:cubicBezTo>
                    <a:pt x="6419" y="1776"/>
                    <a:pt x="6401" y="1828"/>
                    <a:pt x="6436" y="1884"/>
                  </a:cubicBezTo>
                  <a:cubicBezTo>
                    <a:pt x="6454" y="1919"/>
                    <a:pt x="6493" y="1937"/>
                    <a:pt x="6528" y="1937"/>
                  </a:cubicBezTo>
                  <a:cubicBezTo>
                    <a:pt x="6545" y="1937"/>
                    <a:pt x="6562" y="1937"/>
                    <a:pt x="6584" y="1919"/>
                  </a:cubicBezTo>
                  <a:cubicBezTo>
                    <a:pt x="6636" y="1902"/>
                    <a:pt x="6654" y="1828"/>
                    <a:pt x="6619" y="1776"/>
                  </a:cubicBezTo>
                  <a:cubicBezTo>
                    <a:pt x="6608" y="1740"/>
                    <a:pt x="6574" y="1720"/>
                    <a:pt x="6538" y="1720"/>
                  </a:cubicBezTo>
                  <a:close/>
                  <a:moveTo>
                    <a:pt x="394" y="2095"/>
                  </a:moveTo>
                  <a:cubicBezTo>
                    <a:pt x="350" y="2095"/>
                    <a:pt x="305" y="2115"/>
                    <a:pt x="292" y="2154"/>
                  </a:cubicBezTo>
                  <a:cubicBezTo>
                    <a:pt x="275" y="2211"/>
                    <a:pt x="292" y="2285"/>
                    <a:pt x="344" y="2302"/>
                  </a:cubicBezTo>
                  <a:cubicBezTo>
                    <a:pt x="362" y="2320"/>
                    <a:pt x="383" y="2320"/>
                    <a:pt x="383" y="2320"/>
                  </a:cubicBezTo>
                  <a:cubicBezTo>
                    <a:pt x="436" y="2320"/>
                    <a:pt x="470" y="2285"/>
                    <a:pt x="492" y="2246"/>
                  </a:cubicBezTo>
                  <a:cubicBezTo>
                    <a:pt x="510" y="2193"/>
                    <a:pt x="492" y="2119"/>
                    <a:pt x="436" y="2102"/>
                  </a:cubicBezTo>
                  <a:cubicBezTo>
                    <a:pt x="423" y="2098"/>
                    <a:pt x="408" y="2095"/>
                    <a:pt x="394" y="2095"/>
                  </a:cubicBezTo>
                  <a:close/>
                  <a:moveTo>
                    <a:pt x="6752" y="2187"/>
                  </a:moveTo>
                  <a:cubicBezTo>
                    <a:pt x="6738" y="2187"/>
                    <a:pt x="6723" y="2189"/>
                    <a:pt x="6710" y="2193"/>
                  </a:cubicBezTo>
                  <a:cubicBezTo>
                    <a:pt x="6654" y="2211"/>
                    <a:pt x="6619" y="2263"/>
                    <a:pt x="6654" y="2337"/>
                  </a:cubicBezTo>
                  <a:cubicBezTo>
                    <a:pt x="6671" y="2372"/>
                    <a:pt x="6710" y="2393"/>
                    <a:pt x="6745" y="2393"/>
                  </a:cubicBezTo>
                  <a:lnTo>
                    <a:pt x="6780" y="2393"/>
                  </a:lnTo>
                  <a:cubicBezTo>
                    <a:pt x="6854" y="2372"/>
                    <a:pt x="6871" y="2302"/>
                    <a:pt x="6854" y="2246"/>
                  </a:cubicBezTo>
                  <a:cubicBezTo>
                    <a:pt x="6841" y="2206"/>
                    <a:pt x="6796" y="2187"/>
                    <a:pt x="6752" y="2187"/>
                  </a:cubicBezTo>
                  <a:close/>
                  <a:moveTo>
                    <a:pt x="253" y="2572"/>
                  </a:moveTo>
                  <a:cubicBezTo>
                    <a:pt x="201" y="2572"/>
                    <a:pt x="127" y="2589"/>
                    <a:pt x="127" y="2663"/>
                  </a:cubicBezTo>
                  <a:cubicBezTo>
                    <a:pt x="109" y="2720"/>
                    <a:pt x="144" y="2772"/>
                    <a:pt x="201" y="2789"/>
                  </a:cubicBezTo>
                  <a:lnTo>
                    <a:pt x="218" y="2789"/>
                  </a:lnTo>
                  <a:cubicBezTo>
                    <a:pt x="275" y="2789"/>
                    <a:pt x="327" y="2755"/>
                    <a:pt x="327" y="2720"/>
                  </a:cubicBezTo>
                  <a:cubicBezTo>
                    <a:pt x="344" y="2646"/>
                    <a:pt x="309" y="2589"/>
                    <a:pt x="253" y="2572"/>
                  </a:cubicBezTo>
                  <a:close/>
                  <a:moveTo>
                    <a:pt x="6901" y="2659"/>
                  </a:moveTo>
                  <a:cubicBezTo>
                    <a:pt x="6891" y="2659"/>
                    <a:pt x="6881" y="2660"/>
                    <a:pt x="6871" y="2663"/>
                  </a:cubicBezTo>
                  <a:cubicBezTo>
                    <a:pt x="6819" y="2681"/>
                    <a:pt x="6780" y="2737"/>
                    <a:pt x="6802" y="2789"/>
                  </a:cubicBezTo>
                  <a:cubicBezTo>
                    <a:pt x="6802" y="2846"/>
                    <a:pt x="6854" y="2881"/>
                    <a:pt x="6910" y="2881"/>
                  </a:cubicBezTo>
                  <a:lnTo>
                    <a:pt x="6928" y="2881"/>
                  </a:lnTo>
                  <a:cubicBezTo>
                    <a:pt x="6980" y="2863"/>
                    <a:pt x="7019" y="2807"/>
                    <a:pt x="6997" y="2755"/>
                  </a:cubicBezTo>
                  <a:cubicBezTo>
                    <a:pt x="6997" y="2693"/>
                    <a:pt x="6950" y="2659"/>
                    <a:pt x="6901" y="2659"/>
                  </a:cubicBezTo>
                  <a:close/>
                  <a:moveTo>
                    <a:pt x="123" y="3078"/>
                  </a:moveTo>
                  <a:cubicBezTo>
                    <a:pt x="78" y="3078"/>
                    <a:pt x="33" y="3123"/>
                    <a:pt x="18" y="3172"/>
                  </a:cubicBezTo>
                  <a:cubicBezTo>
                    <a:pt x="18" y="3225"/>
                    <a:pt x="57" y="3281"/>
                    <a:pt x="127" y="3299"/>
                  </a:cubicBezTo>
                  <a:cubicBezTo>
                    <a:pt x="183" y="3299"/>
                    <a:pt x="236" y="3242"/>
                    <a:pt x="236" y="3190"/>
                  </a:cubicBezTo>
                  <a:cubicBezTo>
                    <a:pt x="253" y="3133"/>
                    <a:pt x="201" y="3081"/>
                    <a:pt x="144" y="3081"/>
                  </a:cubicBezTo>
                  <a:cubicBezTo>
                    <a:pt x="137" y="3079"/>
                    <a:pt x="130" y="3078"/>
                    <a:pt x="123" y="3078"/>
                  </a:cubicBezTo>
                  <a:close/>
                  <a:moveTo>
                    <a:pt x="6991" y="3169"/>
                  </a:moveTo>
                  <a:cubicBezTo>
                    <a:pt x="6982" y="3169"/>
                    <a:pt x="6972" y="3170"/>
                    <a:pt x="6963" y="3172"/>
                  </a:cubicBezTo>
                  <a:cubicBezTo>
                    <a:pt x="6910" y="3172"/>
                    <a:pt x="6871" y="3225"/>
                    <a:pt x="6871" y="3281"/>
                  </a:cubicBezTo>
                  <a:cubicBezTo>
                    <a:pt x="6871" y="3333"/>
                    <a:pt x="6928" y="3390"/>
                    <a:pt x="6980" y="3390"/>
                  </a:cubicBezTo>
                  <a:cubicBezTo>
                    <a:pt x="7054" y="3373"/>
                    <a:pt x="7089" y="3333"/>
                    <a:pt x="7089" y="3264"/>
                  </a:cubicBezTo>
                  <a:cubicBezTo>
                    <a:pt x="7089" y="3215"/>
                    <a:pt x="7050" y="3169"/>
                    <a:pt x="6991" y="3169"/>
                  </a:cubicBezTo>
                  <a:close/>
                  <a:moveTo>
                    <a:pt x="6980" y="3442"/>
                  </a:moveTo>
                  <a:cubicBezTo>
                    <a:pt x="6928" y="3442"/>
                    <a:pt x="6871" y="3499"/>
                    <a:pt x="6871" y="3551"/>
                  </a:cubicBezTo>
                  <a:cubicBezTo>
                    <a:pt x="6871" y="3607"/>
                    <a:pt x="6928" y="3660"/>
                    <a:pt x="6980" y="3660"/>
                  </a:cubicBezTo>
                  <a:cubicBezTo>
                    <a:pt x="7054" y="3660"/>
                    <a:pt x="7089" y="3607"/>
                    <a:pt x="7089" y="3551"/>
                  </a:cubicBezTo>
                  <a:cubicBezTo>
                    <a:pt x="7089" y="3499"/>
                    <a:pt x="7054" y="3442"/>
                    <a:pt x="6980" y="3442"/>
                  </a:cubicBezTo>
                  <a:close/>
                  <a:moveTo>
                    <a:pt x="140" y="3585"/>
                  </a:moveTo>
                  <a:cubicBezTo>
                    <a:pt x="131" y="3585"/>
                    <a:pt x="120" y="3587"/>
                    <a:pt x="109" y="3590"/>
                  </a:cubicBezTo>
                  <a:cubicBezTo>
                    <a:pt x="57" y="3590"/>
                    <a:pt x="1" y="3642"/>
                    <a:pt x="18" y="3699"/>
                  </a:cubicBezTo>
                  <a:cubicBezTo>
                    <a:pt x="18" y="3751"/>
                    <a:pt x="57" y="3808"/>
                    <a:pt x="127" y="3808"/>
                  </a:cubicBezTo>
                  <a:cubicBezTo>
                    <a:pt x="183" y="3786"/>
                    <a:pt x="236" y="3751"/>
                    <a:pt x="236" y="3677"/>
                  </a:cubicBezTo>
                  <a:cubicBezTo>
                    <a:pt x="221" y="3633"/>
                    <a:pt x="193" y="3585"/>
                    <a:pt x="140" y="3585"/>
                  </a:cubicBezTo>
                  <a:close/>
                  <a:moveTo>
                    <a:pt x="6942" y="3948"/>
                  </a:moveTo>
                  <a:cubicBezTo>
                    <a:pt x="6896" y="3948"/>
                    <a:pt x="6852" y="3994"/>
                    <a:pt x="6836" y="4043"/>
                  </a:cubicBezTo>
                  <a:cubicBezTo>
                    <a:pt x="6836" y="4095"/>
                    <a:pt x="6871" y="4151"/>
                    <a:pt x="6945" y="4169"/>
                  </a:cubicBezTo>
                  <a:cubicBezTo>
                    <a:pt x="6997" y="4169"/>
                    <a:pt x="7054" y="4134"/>
                    <a:pt x="7054" y="4077"/>
                  </a:cubicBezTo>
                  <a:cubicBezTo>
                    <a:pt x="7071" y="4003"/>
                    <a:pt x="7037" y="3951"/>
                    <a:pt x="6963" y="3951"/>
                  </a:cubicBezTo>
                  <a:cubicBezTo>
                    <a:pt x="6956" y="3949"/>
                    <a:pt x="6949" y="3948"/>
                    <a:pt x="6942" y="3948"/>
                  </a:cubicBezTo>
                  <a:close/>
                  <a:moveTo>
                    <a:pt x="194" y="4090"/>
                  </a:moveTo>
                  <a:cubicBezTo>
                    <a:pt x="184" y="4090"/>
                    <a:pt x="175" y="4092"/>
                    <a:pt x="166" y="4095"/>
                  </a:cubicBezTo>
                  <a:cubicBezTo>
                    <a:pt x="92" y="4095"/>
                    <a:pt x="57" y="4151"/>
                    <a:pt x="75" y="4221"/>
                  </a:cubicBezTo>
                  <a:cubicBezTo>
                    <a:pt x="75" y="4260"/>
                    <a:pt x="127" y="4295"/>
                    <a:pt x="183" y="4295"/>
                  </a:cubicBezTo>
                  <a:lnTo>
                    <a:pt x="201" y="4295"/>
                  </a:lnTo>
                  <a:cubicBezTo>
                    <a:pt x="253" y="4295"/>
                    <a:pt x="292" y="4243"/>
                    <a:pt x="292" y="4169"/>
                  </a:cubicBezTo>
                  <a:cubicBezTo>
                    <a:pt x="278" y="4122"/>
                    <a:pt x="237" y="4090"/>
                    <a:pt x="194" y="4090"/>
                  </a:cubicBezTo>
                  <a:close/>
                  <a:moveTo>
                    <a:pt x="6844" y="4434"/>
                  </a:moveTo>
                  <a:cubicBezTo>
                    <a:pt x="6797" y="4434"/>
                    <a:pt x="6745" y="4469"/>
                    <a:pt x="6745" y="4513"/>
                  </a:cubicBezTo>
                  <a:cubicBezTo>
                    <a:pt x="6728" y="4587"/>
                    <a:pt x="6745" y="4639"/>
                    <a:pt x="6819" y="4656"/>
                  </a:cubicBezTo>
                  <a:lnTo>
                    <a:pt x="6836" y="4656"/>
                  </a:lnTo>
                  <a:cubicBezTo>
                    <a:pt x="6889" y="4656"/>
                    <a:pt x="6928" y="4621"/>
                    <a:pt x="6945" y="4587"/>
                  </a:cubicBezTo>
                  <a:cubicBezTo>
                    <a:pt x="6963" y="4530"/>
                    <a:pt x="6928" y="4460"/>
                    <a:pt x="6871" y="4439"/>
                  </a:cubicBezTo>
                  <a:cubicBezTo>
                    <a:pt x="6863" y="4436"/>
                    <a:pt x="6854" y="4434"/>
                    <a:pt x="6844" y="4434"/>
                  </a:cubicBezTo>
                  <a:close/>
                  <a:moveTo>
                    <a:pt x="314" y="4580"/>
                  </a:moveTo>
                  <a:cubicBezTo>
                    <a:pt x="301" y="4580"/>
                    <a:pt x="288" y="4582"/>
                    <a:pt x="275" y="4587"/>
                  </a:cubicBezTo>
                  <a:cubicBezTo>
                    <a:pt x="218" y="4604"/>
                    <a:pt x="183" y="4656"/>
                    <a:pt x="201" y="4713"/>
                  </a:cubicBezTo>
                  <a:cubicBezTo>
                    <a:pt x="218" y="4765"/>
                    <a:pt x="253" y="4787"/>
                    <a:pt x="309" y="4787"/>
                  </a:cubicBezTo>
                  <a:lnTo>
                    <a:pt x="344" y="4787"/>
                  </a:lnTo>
                  <a:cubicBezTo>
                    <a:pt x="401" y="4765"/>
                    <a:pt x="436" y="4713"/>
                    <a:pt x="418" y="4639"/>
                  </a:cubicBezTo>
                  <a:cubicBezTo>
                    <a:pt x="392" y="4600"/>
                    <a:pt x="354" y="4580"/>
                    <a:pt x="314" y="4580"/>
                  </a:cubicBezTo>
                  <a:close/>
                  <a:moveTo>
                    <a:pt x="6661" y="4916"/>
                  </a:moveTo>
                  <a:cubicBezTo>
                    <a:pt x="6619" y="4916"/>
                    <a:pt x="6578" y="4945"/>
                    <a:pt x="6562" y="4982"/>
                  </a:cubicBezTo>
                  <a:cubicBezTo>
                    <a:pt x="6528" y="5039"/>
                    <a:pt x="6562" y="5091"/>
                    <a:pt x="6619" y="5130"/>
                  </a:cubicBezTo>
                  <a:lnTo>
                    <a:pt x="6654" y="5130"/>
                  </a:lnTo>
                  <a:cubicBezTo>
                    <a:pt x="6693" y="5130"/>
                    <a:pt x="6745" y="5113"/>
                    <a:pt x="6762" y="5074"/>
                  </a:cubicBezTo>
                  <a:cubicBezTo>
                    <a:pt x="6780" y="5022"/>
                    <a:pt x="6762" y="4948"/>
                    <a:pt x="6710" y="4930"/>
                  </a:cubicBezTo>
                  <a:cubicBezTo>
                    <a:pt x="6694" y="4921"/>
                    <a:pt x="6678" y="4916"/>
                    <a:pt x="6661" y="4916"/>
                  </a:cubicBezTo>
                  <a:close/>
                  <a:moveTo>
                    <a:pt x="515" y="5038"/>
                  </a:moveTo>
                  <a:cubicBezTo>
                    <a:pt x="495" y="5038"/>
                    <a:pt x="473" y="5044"/>
                    <a:pt x="453" y="5056"/>
                  </a:cubicBezTo>
                  <a:cubicBezTo>
                    <a:pt x="401" y="5074"/>
                    <a:pt x="383" y="5148"/>
                    <a:pt x="418" y="5200"/>
                  </a:cubicBezTo>
                  <a:cubicBezTo>
                    <a:pt x="436" y="5239"/>
                    <a:pt x="470" y="5257"/>
                    <a:pt x="510" y="5257"/>
                  </a:cubicBezTo>
                  <a:cubicBezTo>
                    <a:pt x="527" y="5257"/>
                    <a:pt x="544" y="5257"/>
                    <a:pt x="562" y="5239"/>
                  </a:cubicBezTo>
                  <a:cubicBezTo>
                    <a:pt x="618" y="5222"/>
                    <a:pt x="636" y="5148"/>
                    <a:pt x="601" y="5091"/>
                  </a:cubicBezTo>
                  <a:cubicBezTo>
                    <a:pt x="587" y="5058"/>
                    <a:pt x="553" y="5038"/>
                    <a:pt x="515" y="5038"/>
                  </a:cubicBezTo>
                  <a:close/>
                  <a:moveTo>
                    <a:pt x="6394" y="5359"/>
                  </a:moveTo>
                  <a:cubicBezTo>
                    <a:pt x="6360" y="5359"/>
                    <a:pt x="6329" y="5371"/>
                    <a:pt x="6310" y="5400"/>
                  </a:cubicBezTo>
                  <a:cubicBezTo>
                    <a:pt x="6275" y="5457"/>
                    <a:pt x="6293" y="5526"/>
                    <a:pt x="6345" y="5566"/>
                  </a:cubicBezTo>
                  <a:cubicBezTo>
                    <a:pt x="6367" y="5566"/>
                    <a:pt x="6384" y="5583"/>
                    <a:pt x="6401" y="5583"/>
                  </a:cubicBezTo>
                  <a:cubicBezTo>
                    <a:pt x="6436" y="5583"/>
                    <a:pt x="6475" y="5566"/>
                    <a:pt x="6493" y="5526"/>
                  </a:cubicBezTo>
                  <a:cubicBezTo>
                    <a:pt x="6528" y="5474"/>
                    <a:pt x="6510" y="5400"/>
                    <a:pt x="6475" y="5383"/>
                  </a:cubicBezTo>
                  <a:cubicBezTo>
                    <a:pt x="6450" y="5367"/>
                    <a:pt x="6421" y="5359"/>
                    <a:pt x="6394" y="5359"/>
                  </a:cubicBezTo>
                  <a:close/>
                  <a:moveTo>
                    <a:pt x="776" y="5473"/>
                  </a:moveTo>
                  <a:cubicBezTo>
                    <a:pt x="753" y="5473"/>
                    <a:pt x="730" y="5478"/>
                    <a:pt x="710" y="5492"/>
                  </a:cubicBezTo>
                  <a:cubicBezTo>
                    <a:pt x="671" y="5526"/>
                    <a:pt x="653" y="5600"/>
                    <a:pt x="688" y="5635"/>
                  </a:cubicBezTo>
                  <a:cubicBezTo>
                    <a:pt x="710" y="5674"/>
                    <a:pt x="745" y="5692"/>
                    <a:pt x="779" y="5692"/>
                  </a:cubicBezTo>
                  <a:cubicBezTo>
                    <a:pt x="797" y="5692"/>
                    <a:pt x="819" y="5674"/>
                    <a:pt x="836" y="5674"/>
                  </a:cubicBezTo>
                  <a:cubicBezTo>
                    <a:pt x="888" y="5635"/>
                    <a:pt x="906" y="5566"/>
                    <a:pt x="871" y="5509"/>
                  </a:cubicBezTo>
                  <a:cubicBezTo>
                    <a:pt x="849" y="5487"/>
                    <a:pt x="813" y="5473"/>
                    <a:pt x="776" y="5473"/>
                  </a:cubicBezTo>
                  <a:close/>
                  <a:moveTo>
                    <a:pt x="6100" y="5756"/>
                  </a:moveTo>
                  <a:cubicBezTo>
                    <a:pt x="6070" y="5756"/>
                    <a:pt x="6040" y="5770"/>
                    <a:pt x="6018" y="5801"/>
                  </a:cubicBezTo>
                  <a:cubicBezTo>
                    <a:pt x="5966" y="5835"/>
                    <a:pt x="5984" y="5909"/>
                    <a:pt x="6018" y="5944"/>
                  </a:cubicBezTo>
                  <a:cubicBezTo>
                    <a:pt x="6040" y="5962"/>
                    <a:pt x="6075" y="5983"/>
                    <a:pt x="6092" y="5983"/>
                  </a:cubicBezTo>
                  <a:cubicBezTo>
                    <a:pt x="6127" y="5983"/>
                    <a:pt x="6149" y="5962"/>
                    <a:pt x="6166" y="5944"/>
                  </a:cubicBezTo>
                  <a:cubicBezTo>
                    <a:pt x="6219" y="5892"/>
                    <a:pt x="6219" y="5818"/>
                    <a:pt x="6166" y="5783"/>
                  </a:cubicBezTo>
                  <a:cubicBezTo>
                    <a:pt x="6149" y="5765"/>
                    <a:pt x="6124" y="5756"/>
                    <a:pt x="6100" y="5756"/>
                  </a:cubicBezTo>
                  <a:close/>
                  <a:moveTo>
                    <a:pt x="1108" y="5849"/>
                  </a:moveTo>
                  <a:cubicBezTo>
                    <a:pt x="1081" y="5849"/>
                    <a:pt x="1054" y="5864"/>
                    <a:pt x="1036" y="5892"/>
                  </a:cubicBezTo>
                  <a:cubicBezTo>
                    <a:pt x="980" y="5927"/>
                    <a:pt x="980" y="6001"/>
                    <a:pt x="1036" y="6036"/>
                  </a:cubicBezTo>
                  <a:cubicBezTo>
                    <a:pt x="1054" y="6053"/>
                    <a:pt x="1071" y="6070"/>
                    <a:pt x="1106" y="6070"/>
                  </a:cubicBezTo>
                  <a:cubicBezTo>
                    <a:pt x="1123" y="6070"/>
                    <a:pt x="1162" y="6070"/>
                    <a:pt x="1180" y="6036"/>
                  </a:cubicBezTo>
                  <a:cubicBezTo>
                    <a:pt x="1232" y="6001"/>
                    <a:pt x="1232" y="5927"/>
                    <a:pt x="1180" y="5892"/>
                  </a:cubicBezTo>
                  <a:cubicBezTo>
                    <a:pt x="1162" y="5864"/>
                    <a:pt x="1135" y="5849"/>
                    <a:pt x="1108" y="5849"/>
                  </a:cubicBezTo>
                  <a:close/>
                  <a:moveTo>
                    <a:pt x="5730" y="6103"/>
                  </a:moveTo>
                  <a:cubicBezTo>
                    <a:pt x="5707" y="6103"/>
                    <a:pt x="5683" y="6111"/>
                    <a:pt x="5657" y="6127"/>
                  </a:cubicBezTo>
                  <a:cubicBezTo>
                    <a:pt x="5605" y="6162"/>
                    <a:pt x="5605" y="6236"/>
                    <a:pt x="5640" y="6288"/>
                  </a:cubicBezTo>
                  <a:cubicBezTo>
                    <a:pt x="5657" y="6310"/>
                    <a:pt x="5692" y="6327"/>
                    <a:pt x="5731" y="6327"/>
                  </a:cubicBezTo>
                  <a:cubicBezTo>
                    <a:pt x="5749" y="6327"/>
                    <a:pt x="5766" y="6310"/>
                    <a:pt x="5801" y="6288"/>
                  </a:cubicBezTo>
                  <a:cubicBezTo>
                    <a:pt x="5840" y="6253"/>
                    <a:pt x="5840" y="6201"/>
                    <a:pt x="5801" y="6144"/>
                  </a:cubicBezTo>
                  <a:cubicBezTo>
                    <a:pt x="5782" y="6116"/>
                    <a:pt x="5757" y="6103"/>
                    <a:pt x="5730" y="6103"/>
                  </a:cubicBezTo>
                  <a:close/>
                  <a:moveTo>
                    <a:pt x="1479" y="6191"/>
                  </a:moveTo>
                  <a:cubicBezTo>
                    <a:pt x="1447" y="6191"/>
                    <a:pt x="1416" y="6205"/>
                    <a:pt x="1397" y="6236"/>
                  </a:cubicBezTo>
                  <a:cubicBezTo>
                    <a:pt x="1363" y="6288"/>
                    <a:pt x="1380" y="6344"/>
                    <a:pt x="1415" y="6379"/>
                  </a:cubicBezTo>
                  <a:cubicBezTo>
                    <a:pt x="1432" y="6397"/>
                    <a:pt x="1471" y="6397"/>
                    <a:pt x="1489" y="6397"/>
                  </a:cubicBezTo>
                  <a:cubicBezTo>
                    <a:pt x="1524" y="6397"/>
                    <a:pt x="1558" y="6397"/>
                    <a:pt x="1580" y="6362"/>
                  </a:cubicBezTo>
                  <a:cubicBezTo>
                    <a:pt x="1615" y="6310"/>
                    <a:pt x="1597" y="6253"/>
                    <a:pt x="1558" y="6218"/>
                  </a:cubicBezTo>
                  <a:cubicBezTo>
                    <a:pt x="1535" y="6200"/>
                    <a:pt x="1506" y="6191"/>
                    <a:pt x="1479" y="6191"/>
                  </a:cubicBezTo>
                  <a:close/>
                  <a:moveTo>
                    <a:pt x="5317" y="6397"/>
                  </a:moveTo>
                  <a:cubicBezTo>
                    <a:pt x="5298" y="6397"/>
                    <a:pt x="5278" y="6404"/>
                    <a:pt x="5257" y="6418"/>
                  </a:cubicBezTo>
                  <a:cubicBezTo>
                    <a:pt x="5205" y="6436"/>
                    <a:pt x="5187" y="6505"/>
                    <a:pt x="5222" y="6562"/>
                  </a:cubicBezTo>
                  <a:cubicBezTo>
                    <a:pt x="5240" y="6597"/>
                    <a:pt x="5279" y="6614"/>
                    <a:pt x="5313" y="6614"/>
                  </a:cubicBezTo>
                  <a:cubicBezTo>
                    <a:pt x="5331" y="6614"/>
                    <a:pt x="5348" y="6614"/>
                    <a:pt x="5366" y="6597"/>
                  </a:cubicBezTo>
                  <a:cubicBezTo>
                    <a:pt x="5422" y="6562"/>
                    <a:pt x="5440" y="6505"/>
                    <a:pt x="5405" y="6453"/>
                  </a:cubicBezTo>
                  <a:cubicBezTo>
                    <a:pt x="5380" y="6417"/>
                    <a:pt x="5350" y="6397"/>
                    <a:pt x="5317" y="6397"/>
                  </a:cubicBezTo>
                  <a:close/>
                  <a:moveTo>
                    <a:pt x="1920" y="6464"/>
                  </a:moveTo>
                  <a:cubicBezTo>
                    <a:pt x="1880" y="6464"/>
                    <a:pt x="1841" y="6485"/>
                    <a:pt x="1815" y="6527"/>
                  </a:cubicBezTo>
                  <a:cubicBezTo>
                    <a:pt x="1798" y="6579"/>
                    <a:pt x="1815" y="6636"/>
                    <a:pt x="1867" y="6671"/>
                  </a:cubicBezTo>
                  <a:cubicBezTo>
                    <a:pt x="1885" y="6671"/>
                    <a:pt x="1906" y="6688"/>
                    <a:pt x="1924" y="6688"/>
                  </a:cubicBezTo>
                  <a:cubicBezTo>
                    <a:pt x="1959" y="6688"/>
                    <a:pt x="1993" y="6653"/>
                    <a:pt x="2015" y="6614"/>
                  </a:cubicBezTo>
                  <a:cubicBezTo>
                    <a:pt x="2033" y="6579"/>
                    <a:pt x="2015" y="6505"/>
                    <a:pt x="1959" y="6471"/>
                  </a:cubicBezTo>
                  <a:cubicBezTo>
                    <a:pt x="1946" y="6466"/>
                    <a:pt x="1933" y="6464"/>
                    <a:pt x="1920" y="6464"/>
                  </a:cubicBezTo>
                  <a:close/>
                  <a:moveTo>
                    <a:pt x="4865" y="6628"/>
                  </a:moveTo>
                  <a:cubicBezTo>
                    <a:pt x="4851" y="6628"/>
                    <a:pt x="4837" y="6630"/>
                    <a:pt x="4822" y="6636"/>
                  </a:cubicBezTo>
                  <a:cubicBezTo>
                    <a:pt x="4770" y="6653"/>
                    <a:pt x="4735" y="6723"/>
                    <a:pt x="4752" y="6780"/>
                  </a:cubicBezTo>
                  <a:cubicBezTo>
                    <a:pt x="4770" y="6814"/>
                    <a:pt x="4804" y="6832"/>
                    <a:pt x="4861" y="6832"/>
                  </a:cubicBezTo>
                  <a:lnTo>
                    <a:pt x="4896" y="6832"/>
                  </a:lnTo>
                  <a:cubicBezTo>
                    <a:pt x="4952" y="6814"/>
                    <a:pt x="4987" y="6745"/>
                    <a:pt x="4952" y="6688"/>
                  </a:cubicBezTo>
                  <a:cubicBezTo>
                    <a:pt x="4936" y="6650"/>
                    <a:pt x="4903" y="6628"/>
                    <a:pt x="4865" y="6628"/>
                  </a:cubicBezTo>
                  <a:close/>
                  <a:moveTo>
                    <a:pt x="2383" y="6666"/>
                  </a:moveTo>
                  <a:cubicBezTo>
                    <a:pt x="2340" y="6666"/>
                    <a:pt x="2296" y="6698"/>
                    <a:pt x="2268" y="6745"/>
                  </a:cubicBezTo>
                  <a:cubicBezTo>
                    <a:pt x="2250" y="6797"/>
                    <a:pt x="2285" y="6871"/>
                    <a:pt x="2342" y="6888"/>
                  </a:cubicBezTo>
                  <a:lnTo>
                    <a:pt x="2376" y="6888"/>
                  </a:lnTo>
                  <a:cubicBezTo>
                    <a:pt x="2411" y="6888"/>
                    <a:pt x="2468" y="6871"/>
                    <a:pt x="2485" y="6814"/>
                  </a:cubicBezTo>
                  <a:cubicBezTo>
                    <a:pt x="2503" y="6762"/>
                    <a:pt x="2468" y="6706"/>
                    <a:pt x="2411" y="6671"/>
                  </a:cubicBezTo>
                  <a:cubicBezTo>
                    <a:pt x="2402" y="6668"/>
                    <a:pt x="2393" y="6666"/>
                    <a:pt x="2383" y="6666"/>
                  </a:cubicBezTo>
                  <a:close/>
                  <a:moveTo>
                    <a:pt x="4380" y="6775"/>
                  </a:moveTo>
                  <a:cubicBezTo>
                    <a:pt x="4371" y="6775"/>
                    <a:pt x="4361" y="6777"/>
                    <a:pt x="4352" y="6780"/>
                  </a:cubicBezTo>
                  <a:cubicBezTo>
                    <a:pt x="4300" y="6797"/>
                    <a:pt x="4260" y="6854"/>
                    <a:pt x="4260" y="6906"/>
                  </a:cubicBezTo>
                  <a:cubicBezTo>
                    <a:pt x="4278" y="6962"/>
                    <a:pt x="4334" y="6997"/>
                    <a:pt x="4369" y="6997"/>
                  </a:cubicBezTo>
                  <a:lnTo>
                    <a:pt x="4408" y="6997"/>
                  </a:lnTo>
                  <a:cubicBezTo>
                    <a:pt x="4461" y="6980"/>
                    <a:pt x="4495" y="6923"/>
                    <a:pt x="4478" y="6871"/>
                  </a:cubicBezTo>
                  <a:cubicBezTo>
                    <a:pt x="4464" y="6810"/>
                    <a:pt x="4425" y="6775"/>
                    <a:pt x="4380" y="6775"/>
                  </a:cubicBezTo>
                  <a:close/>
                  <a:moveTo>
                    <a:pt x="2857" y="6810"/>
                  </a:moveTo>
                  <a:cubicBezTo>
                    <a:pt x="2812" y="6810"/>
                    <a:pt x="2773" y="6844"/>
                    <a:pt x="2755" y="6906"/>
                  </a:cubicBezTo>
                  <a:cubicBezTo>
                    <a:pt x="2738" y="6962"/>
                    <a:pt x="2794" y="7015"/>
                    <a:pt x="2846" y="7032"/>
                  </a:cubicBezTo>
                  <a:lnTo>
                    <a:pt x="2864" y="7032"/>
                  </a:lnTo>
                  <a:cubicBezTo>
                    <a:pt x="2920" y="7032"/>
                    <a:pt x="2955" y="6997"/>
                    <a:pt x="2972" y="6941"/>
                  </a:cubicBezTo>
                  <a:cubicBezTo>
                    <a:pt x="2994" y="6888"/>
                    <a:pt x="2938" y="6814"/>
                    <a:pt x="2885" y="6814"/>
                  </a:cubicBezTo>
                  <a:cubicBezTo>
                    <a:pt x="2876" y="6811"/>
                    <a:pt x="2866" y="6810"/>
                    <a:pt x="2857" y="6810"/>
                  </a:cubicBezTo>
                  <a:close/>
                  <a:moveTo>
                    <a:pt x="3373" y="6871"/>
                  </a:moveTo>
                  <a:cubicBezTo>
                    <a:pt x="3321" y="6871"/>
                    <a:pt x="3264" y="6923"/>
                    <a:pt x="3264" y="6980"/>
                  </a:cubicBezTo>
                  <a:cubicBezTo>
                    <a:pt x="3264" y="7032"/>
                    <a:pt x="3299" y="7089"/>
                    <a:pt x="3355" y="7089"/>
                  </a:cubicBezTo>
                  <a:lnTo>
                    <a:pt x="3373" y="7089"/>
                  </a:lnTo>
                  <a:cubicBezTo>
                    <a:pt x="3429" y="7089"/>
                    <a:pt x="3482" y="7049"/>
                    <a:pt x="3482" y="6997"/>
                  </a:cubicBezTo>
                  <a:cubicBezTo>
                    <a:pt x="3482" y="6923"/>
                    <a:pt x="3429" y="6871"/>
                    <a:pt x="3373" y="6871"/>
                  </a:cubicBezTo>
                  <a:close/>
                  <a:moveTo>
                    <a:pt x="3886" y="6868"/>
                  </a:moveTo>
                  <a:cubicBezTo>
                    <a:pt x="3879" y="6868"/>
                    <a:pt x="3871" y="6869"/>
                    <a:pt x="3865" y="6871"/>
                  </a:cubicBezTo>
                  <a:cubicBezTo>
                    <a:pt x="3808" y="6871"/>
                    <a:pt x="3756" y="6923"/>
                    <a:pt x="3773" y="6980"/>
                  </a:cubicBezTo>
                  <a:cubicBezTo>
                    <a:pt x="3773" y="7032"/>
                    <a:pt x="3825" y="7089"/>
                    <a:pt x="3882" y="7089"/>
                  </a:cubicBezTo>
                  <a:cubicBezTo>
                    <a:pt x="3952" y="7071"/>
                    <a:pt x="3991" y="7015"/>
                    <a:pt x="3991" y="6962"/>
                  </a:cubicBezTo>
                  <a:cubicBezTo>
                    <a:pt x="3976" y="6913"/>
                    <a:pt x="3931" y="6868"/>
                    <a:pt x="3886" y="68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191211" y="4370487"/>
              <a:ext cx="465678" cy="465293"/>
            </a:xfrm>
            <a:custGeom>
              <a:avLst/>
              <a:gdLst/>
              <a:ahLst/>
              <a:cxnLst/>
              <a:rect l="l" t="t" r="r" b="b"/>
              <a:pathLst>
                <a:path w="4844" h="4840" extrusionOk="0">
                  <a:moveTo>
                    <a:pt x="2341" y="1"/>
                  </a:moveTo>
                  <a:cubicBezTo>
                    <a:pt x="2285" y="18"/>
                    <a:pt x="2232" y="53"/>
                    <a:pt x="2232" y="127"/>
                  </a:cubicBezTo>
                  <a:cubicBezTo>
                    <a:pt x="2250" y="184"/>
                    <a:pt x="2285" y="218"/>
                    <a:pt x="2341" y="218"/>
                  </a:cubicBezTo>
                  <a:lnTo>
                    <a:pt x="2359" y="218"/>
                  </a:lnTo>
                  <a:cubicBezTo>
                    <a:pt x="2415" y="218"/>
                    <a:pt x="2467" y="184"/>
                    <a:pt x="2450" y="110"/>
                  </a:cubicBezTo>
                  <a:cubicBezTo>
                    <a:pt x="2450" y="53"/>
                    <a:pt x="2415" y="1"/>
                    <a:pt x="2341" y="1"/>
                  </a:cubicBezTo>
                  <a:close/>
                  <a:moveTo>
                    <a:pt x="2840" y="49"/>
                  </a:moveTo>
                  <a:cubicBezTo>
                    <a:pt x="2795" y="49"/>
                    <a:pt x="2756" y="83"/>
                    <a:pt x="2742" y="127"/>
                  </a:cubicBezTo>
                  <a:cubicBezTo>
                    <a:pt x="2742" y="201"/>
                    <a:pt x="2776" y="253"/>
                    <a:pt x="2829" y="253"/>
                  </a:cubicBezTo>
                  <a:lnTo>
                    <a:pt x="2850" y="271"/>
                  </a:lnTo>
                  <a:cubicBezTo>
                    <a:pt x="2903" y="271"/>
                    <a:pt x="2959" y="236"/>
                    <a:pt x="2959" y="184"/>
                  </a:cubicBezTo>
                  <a:cubicBezTo>
                    <a:pt x="2976" y="110"/>
                    <a:pt x="2937" y="53"/>
                    <a:pt x="2868" y="53"/>
                  </a:cubicBezTo>
                  <a:cubicBezTo>
                    <a:pt x="2858" y="50"/>
                    <a:pt x="2849" y="49"/>
                    <a:pt x="2840" y="49"/>
                  </a:cubicBezTo>
                  <a:close/>
                  <a:moveTo>
                    <a:pt x="1846" y="88"/>
                  </a:moveTo>
                  <a:cubicBezTo>
                    <a:pt x="1835" y="88"/>
                    <a:pt x="1825" y="89"/>
                    <a:pt x="1815" y="92"/>
                  </a:cubicBezTo>
                  <a:cubicBezTo>
                    <a:pt x="1762" y="92"/>
                    <a:pt x="1723" y="162"/>
                    <a:pt x="1741" y="218"/>
                  </a:cubicBezTo>
                  <a:cubicBezTo>
                    <a:pt x="1762" y="271"/>
                    <a:pt x="1797" y="292"/>
                    <a:pt x="1849" y="292"/>
                  </a:cubicBezTo>
                  <a:lnTo>
                    <a:pt x="1871" y="292"/>
                  </a:lnTo>
                  <a:cubicBezTo>
                    <a:pt x="1923" y="271"/>
                    <a:pt x="1958" y="218"/>
                    <a:pt x="1958" y="162"/>
                  </a:cubicBezTo>
                  <a:cubicBezTo>
                    <a:pt x="1944" y="119"/>
                    <a:pt x="1894" y="88"/>
                    <a:pt x="1846" y="88"/>
                  </a:cubicBezTo>
                  <a:close/>
                  <a:moveTo>
                    <a:pt x="3333" y="195"/>
                  </a:moveTo>
                  <a:cubicBezTo>
                    <a:pt x="3294" y="195"/>
                    <a:pt x="3259" y="214"/>
                    <a:pt x="3246" y="253"/>
                  </a:cubicBezTo>
                  <a:cubicBezTo>
                    <a:pt x="3211" y="310"/>
                    <a:pt x="3246" y="379"/>
                    <a:pt x="3303" y="401"/>
                  </a:cubicBezTo>
                  <a:cubicBezTo>
                    <a:pt x="3303" y="401"/>
                    <a:pt x="3320" y="419"/>
                    <a:pt x="3338" y="419"/>
                  </a:cubicBezTo>
                  <a:cubicBezTo>
                    <a:pt x="3372" y="419"/>
                    <a:pt x="3429" y="379"/>
                    <a:pt x="3446" y="345"/>
                  </a:cubicBezTo>
                  <a:cubicBezTo>
                    <a:pt x="3464" y="292"/>
                    <a:pt x="3429" y="218"/>
                    <a:pt x="3372" y="201"/>
                  </a:cubicBezTo>
                  <a:cubicBezTo>
                    <a:pt x="3359" y="197"/>
                    <a:pt x="3346" y="195"/>
                    <a:pt x="3333" y="195"/>
                  </a:cubicBezTo>
                  <a:close/>
                  <a:moveTo>
                    <a:pt x="1366" y="264"/>
                  </a:moveTo>
                  <a:cubicBezTo>
                    <a:pt x="1353" y="264"/>
                    <a:pt x="1340" y="266"/>
                    <a:pt x="1327" y="271"/>
                  </a:cubicBezTo>
                  <a:cubicBezTo>
                    <a:pt x="1271" y="310"/>
                    <a:pt x="1253" y="362"/>
                    <a:pt x="1271" y="419"/>
                  </a:cubicBezTo>
                  <a:cubicBezTo>
                    <a:pt x="1288" y="453"/>
                    <a:pt x="1327" y="471"/>
                    <a:pt x="1380" y="471"/>
                  </a:cubicBezTo>
                  <a:lnTo>
                    <a:pt x="1414" y="471"/>
                  </a:lnTo>
                  <a:cubicBezTo>
                    <a:pt x="1471" y="436"/>
                    <a:pt x="1506" y="379"/>
                    <a:pt x="1471" y="327"/>
                  </a:cubicBezTo>
                  <a:cubicBezTo>
                    <a:pt x="1445" y="285"/>
                    <a:pt x="1406" y="264"/>
                    <a:pt x="1366" y="264"/>
                  </a:cubicBezTo>
                  <a:close/>
                  <a:moveTo>
                    <a:pt x="3782" y="443"/>
                  </a:moveTo>
                  <a:cubicBezTo>
                    <a:pt x="3743" y="443"/>
                    <a:pt x="3706" y="455"/>
                    <a:pt x="3681" y="488"/>
                  </a:cubicBezTo>
                  <a:cubicBezTo>
                    <a:pt x="3664" y="545"/>
                    <a:pt x="3664" y="597"/>
                    <a:pt x="3721" y="636"/>
                  </a:cubicBezTo>
                  <a:cubicBezTo>
                    <a:pt x="3738" y="654"/>
                    <a:pt x="3755" y="654"/>
                    <a:pt x="3773" y="654"/>
                  </a:cubicBezTo>
                  <a:cubicBezTo>
                    <a:pt x="3808" y="654"/>
                    <a:pt x="3847" y="636"/>
                    <a:pt x="3864" y="619"/>
                  </a:cubicBezTo>
                  <a:cubicBezTo>
                    <a:pt x="3899" y="562"/>
                    <a:pt x="3899" y="488"/>
                    <a:pt x="3847" y="453"/>
                  </a:cubicBezTo>
                  <a:cubicBezTo>
                    <a:pt x="3826" y="447"/>
                    <a:pt x="3804" y="443"/>
                    <a:pt x="3782" y="443"/>
                  </a:cubicBezTo>
                  <a:close/>
                  <a:moveTo>
                    <a:pt x="956" y="538"/>
                  </a:moveTo>
                  <a:cubicBezTo>
                    <a:pt x="931" y="538"/>
                    <a:pt x="908" y="547"/>
                    <a:pt x="892" y="562"/>
                  </a:cubicBezTo>
                  <a:cubicBezTo>
                    <a:pt x="836" y="597"/>
                    <a:pt x="836" y="671"/>
                    <a:pt x="870" y="728"/>
                  </a:cubicBezTo>
                  <a:cubicBezTo>
                    <a:pt x="892" y="745"/>
                    <a:pt x="927" y="762"/>
                    <a:pt x="944" y="762"/>
                  </a:cubicBezTo>
                  <a:cubicBezTo>
                    <a:pt x="979" y="762"/>
                    <a:pt x="1001" y="745"/>
                    <a:pt x="1018" y="728"/>
                  </a:cubicBezTo>
                  <a:cubicBezTo>
                    <a:pt x="1071" y="688"/>
                    <a:pt x="1071" y="636"/>
                    <a:pt x="1036" y="580"/>
                  </a:cubicBezTo>
                  <a:cubicBezTo>
                    <a:pt x="1017" y="551"/>
                    <a:pt x="986" y="538"/>
                    <a:pt x="956" y="538"/>
                  </a:cubicBezTo>
                  <a:close/>
                  <a:moveTo>
                    <a:pt x="4154" y="782"/>
                  </a:moveTo>
                  <a:cubicBezTo>
                    <a:pt x="4130" y="782"/>
                    <a:pt x="4105" y="791"/>
                    <a:pt x="4082" y="815"/>
                  </a:cubicBezTo>
                  <a:cubicBezTo>
                    <a:pt x="4047" y="854"/>
                    <a:pt x="4025" y="923"/>
                    <a:pt x="4082" y="963"/>
                  </a:cubicBezTo>
                  <a:cubicBezTo>
                    <a:pt x="4099" y="980"/>
                    <a:pt x="4117" y="997"/>
                    <a:pt x="4156" y="997"/>
                  </a:cubicBezTo>
                  <a:cubicBezTo>
                    <a:pt x="4190" y="997"/>
                    <a:pt x="4208" y="997"/>
                    <a:pt x="4225" y="980"/>
                  </a:cubicBezTo>
                  <a:cubicBezTo>
                    <a:pt x="4282" y="923"/>
                    <a:pt x="4282" y="871"/>
                    <a:pt x="4243" y="815"/>
                  </a:cubicBezTo>
                  <a:cubicBezTo>
                    <a:pt x="4214" y="795"/>
                    <a:pt x="4184" y="782"/>
                    <a:pt x="4154" y="782"/>
                  </a:cubicBezTo>
                  <a:close/>
                  <a:moveTo>
                    <a:pt x="607" y="905"/>
                  </a:moveTo>
                  <a:cubicBezTo>
                    <a:pt x="568" y="905"/>
                    <a:pt x="531" y="921"/>
                    <a:pt x="509" y="945"/>
                  </a:cubicBezTo>
                  <a:cubicBezTo>
                    <a:pt x="474" y="997"/>
                    <a:pt x="492" y="1071"/>
                    <a:pt x="527" y="1106"/>
                  </a:cubicBezTo>
                  <a:cubicBezTo>
                    <a:pt x="544" y="1124"/>
                    <a:pt x="583" y="1124"/>
                    <a:pt x="601" y="1124"/>
                  </a:cubicBezTo>
                  <a:cubicBezTo>
                    <a:pt x="635" y="1124"/>
                    <a:pt x="675" y="1106"/>
                    <a:pt x="692" y="1089"/>
                  </a:cubicBezTo>
                  <a:cubicBezTo>
                    <a:pt x="727" y="1032"/>
                    <a:pt x="709" y="963"/>
                    <a:pt x="675" y="923"/>
                  </a:cubicBezTo>
                  <a:cubicBezTo>
                    <a:pt x="653" y="910"/>
                    <a:pt x="630" y="905"/>
                    <a:pt x="607" y="905"/>
                  </a:cubicBezTo>
                  <a:close/>
                  <a:moveTo>
                    <a:pt x="4452" y="1197"/>
                  </a:moveTo>
                  <a:cubicBezTo>
                    <a:pt x="4430" y="1197"/>
                    <a:pt x="4409" y="1203"/>
                    <a:pt x="4391" y="1215"/>
                  </a:cubicBezTo>
                  <a:cubicBezTo>
                    <a:pt x="4334" y="1232"/>
                    <a:pt x="4317" y="1306"/>
                    <a:pt x="4351" y="1359"/>
                  </a:cubicBezTo>
                  <a:cubicBezTo>
                    <a:pt x="4373" y="1398"/>
                    <a:pt x="4408" y="1415"/>
                    <a:pt x="4443" y="1415"/>
                  </a:cubicBezTo>
                  <a:cubicBezTo>
                    <a:pt x="4460" y="1415"/>
                    <a:pt x="4482" y="1415"/>
                    <a:pt x="4499" y="1398"/>
                  </a:cubicBezTo>
                  <a:cubicBezTo>
                    <a:pt x="4552" y="1359"/>
                    <a:pt x="4569" y="1306"/>
                    <a:pt x="4552" y="1250"/>
                  </a:cubicBezTo>
                  <a:cubicBezTo>
                    <a:pt x="4529" y="1216"/>
                    <a:pt x="4490" y="1197"/>
                    <a:pt x="4452" y="1197"/>
                  </a:cubicBezTo>
                  <a:close/>
                  <a:moveTo>
                    <a:pt x="340" y="1335"/>
                  </a:moveTo>
                  <a:cubicBezTo>
                    <a:pt x="295" y="1335"/>
                    <a:pt x="253" y="1355"/>
                    <a:pt x="240" y="1398"/>
                  </a:cubicBezTo>
                  <a:cubicBezTo>
                    <a:pt x="218" y="1450"/>
                    <a:pt x="240" y="1524"/>
                    <a:pt x="292" y="1541"/>
                  </a:cubicBezTo>
                  <a:cubicBezTo>
                    <a:pt x="309" y="1559"/>
                    <a:pt x="327" y="1559"/>
                    <a:pt x="327" y="1559"/>
                  </a:cubicBezTo>
                  <a:cubicBezTo>
                    <a:pt x="383" y="1559"/>
                    <a:pt x="418" y="1524"/>
                    <a:pt x="435" y="1489"/>
                  </a:cubicBezTo>
                  <a:cubicBezTo>
                    <a:pt x="457" y="1432"/>
                    <a:pt x="435" y="1380"/>
                    <a:pt x="383" y="1341"/>
                  </a:cubicBezTo>
                  <a:cubicBezTo>
                    <a:pt x="369" y="1337"/>
                    <a:pt x="354" y="1335"/>
                    <a:pt x="340" y="1335"/>
                  </a:cubicBezTo>
                  <a:close/>
                  <a:moveTo>
                    <a:pt x="4644" y="1663"/>
                  </a:moveTo>
                  <a:cubicBezTo>
                    <a:pt x="4632" y="1663"/>
                    <a:pt x="4620" y="1664"/>
                    <a:pt x="4608" y="1667"/>
                  </a:cubicBezTo>
                  <a:cubicBezTo>
                    <a:pt x="4552" y="1685"/>
                    <a:pt x="4534" y="1741"/>
                    <a:pt x="4534" y="1794"/>
                  </a:cubicBezTo>
                  <a:cubicBezTo>
                    <a:pt x="4552" y="1850"/>
                    <a:pt x="4608" y="1885"/>
                    <a:pt x="4643" y="1885"/>
                  </a:cubicBezTo>
                  <a:cubicBezTo>
                    <a:pt x="4660" y="1885"/>
                    <a:pt x="4660" y="1868"/>
                    <a:pt x="4678" y="1868"/>
                  </a:cubicBezTo>
                  <a:cubicBezTo>
                    <a:pt x="4734" y="1850"/>
                    <a:pt x="4769" y="1794"/>
                    <a:pt x="4752" y="1741"/>
                  </a:cubicBezTo>
                  <a:cubicBezTo>
                    <a:pt x="4737" y="1695"/>
                    <a:pt x="4696" y="1663"/>
                    <a:pt x="4644" y="1663"/>
                  </a:cubicBezTo>
                  <a:close/>
                  <a:moveTo>
                    <a:pt x="200" y="1815"/>
                  </a:moveTo>
                  <a:cubicBezTo>
                    <a:pt x="131" y="1815"/>
                    <a:pt x="74" y="1850"/>
                    <a:pt x="57" y="1902"/>
                  </a:cubicBezTo>
                  <a:cubicBezTo>
                    <a:pt x="57" y="1959"/>
                    <a:pt x="92" y="2011"/>
                    <a:pt x="148" y="2033"/>
                  </a:cubicBezTo>
                  <a:lnTo>
                    <a:pt x="166" y="2033"/>
                  </a:lnTo>
                  <a:cubicBezTo>
                    <a:pt x="218" y="2033"/>
                    <a:pt x="274" y="1994"/>
                    <a:pt x="274" y="1959"/>
                  </a:cubicBezTo>
                  <a:cubicBezTo>
                    <a:pt x="292" y="1885"/>
                    <a:pt x="257" y="1833"/>
                    <a:pt x="200" y="1815"/>
                  </a:cubicBezTo>
                  <a:close/>
                  <a:moveTo>
                    <a:pt x="4734" y="2159"/>
                  </a:moveTo>
                  <a:cubicBezTo>
                    <a:pt x="4660" y="2159"/>
                    <a:pt x="4626" y="2211"/>
                    <a:pt x="4626" y="2268"/>
                  </a:cubicBezTo>
                  <a:cubicBezTo>
                    <a:pt x="4626" y="2338"/>
                    <a:pt x="4678" y="2377"/>
                    <a:pt x="4734" y="2377"/>
                  </a:cubicBezTo>
                  <a:lnTo>
                    <a:pt x="4752" y="2377"/>
                  </a:lnTo>
                  <a:cubicBezTo>
                    <a:pt x="4808" y="2377"/>
                    <a:pt x="4843" y="2320"/>
                    <a:pt x="4843" y="2268"/>
                  </a:cubicBezTo>
                  <a:cubicBezTo>
                    <a:pt x="4843" y="2194"/>
                    <a:pt x="4787" y="2159"/>
                    <a:pt x="4734" y="2159"/>
                  </a:cubicBezTo>
                  <a:close/>
                  <a:moveTo>
                    <a:pt x="109" y="2320"/>
                  </a:moveTo>
                  <a:cubicBezTo>
                    <a:pt x="57" y="2320"/>
                    <a:pt x="0" y="2377"/>
                    <a:pt x="0" y="2429"/>
                  </a:cubicBezTo>
                  <a:cubicBezTo>
                    <a:pt x="0" y="2485"/>
                    <a:pt x="57" y="2538"/>
                    <a:pt x="109" y="2538"/>
                  </a:cubicBezTo>
                  <a:cubicBezTo>
                    <a:pt x="183" y="2538"/>
                    <a:pt x="218" y="2485"/>
                    <a:pt x="218" y="2429"/>
                  </a:cubicBezTo>
                  <a:cubicBezTo>
                    <a:pt x="218" y="2377"/>
                    <a:pt x="183" y="2320"/>
                    <a:pt x="109" y="2320"/>
                  </a:cubicBezTo>
                  <a:close/>
                  <a:moveTo>
                    <a:pt x="151" y="2643"/>
                  </a:moveTo>
                  <a:cubicBezTo>
                    <a:pt x="144" y="2643"/>
                    <a:pt x="137" y="2644"/>
                    <a:pt x="131" y="2646"/>
                  </a:cubicBezTo>
                  <a:cubicBezTo>
                    <a:pt x="57" y="2646"/>
                    <a:pt x="22" y="2703"/>
                    <a:pt x="39" y="2773"/>
                  </a:cubicBezTo>
                  <a:cubicBezTo>
                    <a:pt x="39" y="2829"/>
                    <a:pt x="92" y="2864"/>
                    <a:pt x="148" y="2864"/>
                  </a:cubicBezTo>
                  <a:cubicBezTo>
                    <a:pt x="218" y="2847"/>
                    <a:pt x="257" y="2794"/>
                    <a:pt x="240" y="2738"/>
                  </a:cubicBezTo>
                  <a:cubicBezTo>
                    <a:pt x="240" y="2692"/>
                    <a:pt x="196" y="2643"/>
                    <a:pt x="151" y="2643"/>
                  </a:cubicBezTo>
                  <a:close/>
                  <a:moveTo>
                    <a:pt x="4734" y="2664"/>
                  </a:moveTo>
                  <a:cubicBezTo>
                    <a:pt x="4678" y="2664"/>
                    <a:pt x="4626" y="2703"/>
                    <a:pt x="4608" y="2755"/>
                  </a:cubicBezTo>
                  <a:cubicBezTo>
                    <a:pt x="4608" y="2812"/>
                    <a:pt x="4643" y="2864"/>
                    <a:pt x="4700" y="2881"/>
                  </a:cubicBezTo>
                  <a:lnTo>
                    <a:pt x="4717" y="2881"/>
                  </a:lnTo>
                  <a:cubicBezTo>
                    <a:pt x="4769" y="2881"/>
                    <a:pt x="4826" y="2847"/>
                    <a:pt x="4826" y="2794"/>
                  </a:cubicBezTo>
                  <a:cubicBezTo>
                    <a:pt x="4826" y="2738"/>
                    <a:pt x="4787" y="2664"/>
                    <a:pt x="4734" y="2664"/>
                  </a:cubicBezTo>
                  <a:close/>
                  <a:moveTo>
                    <a:pt x="249" y="3134"/>
                  </a:moveTo>
                  <a:cubicBezTo>
                    <a:pt x="238" y="3134"/>
                    <a:pt x="228" y="3135"/>
                    <a:pt x="218" y="3138"/>
                  </a:cubicBezTo>
                  <a:cubicBezTo>
                    <a:pt x="166" y="3156"/>
                    <a:pt x="148" y="3230"/>
                    <a:pt x="166" y="3282"/>
                  </a:cubicBezTo>
                  <a:cubicBezTo>
                    <a:pt x="183" y="3317"/>
                    <a:pt x="218" y="3356"/>
                    <a:pt x="257" y="3356"/>
                  </a:cubicBezTo>
                  <a:lnTo>
                    <a:pt x="309" y="3356"/>
                  </a:lnTo>
                  <a:cubicBezTo>
                    <a:pt x="366" y="3317"/>
                    <a:pt x="383" y="3264"/>
                    <a:pt x="366" y="3208"/>
                  </a:cubicBezTo>
                  <a:cubicBezTo>
                    <a:pt x="351" y="3165"/>
                    <a:pt x="299" y="3134"/>
                    <a:pt x="249" y="3134"/>
                  </a:cubicBezTo>
                  <a:close/>
                  <a:moveTo>
                    <a:pt x="4596" y="3151"/>
                  </a:moveTo>
                  <a:cubicBezTo>
                    <a:pt x="4551" y="3151"/>
                    <a:pt x="4511" y="3183"/>
                    <a:pt x="4482" y="3230"/>
                  </a:cubicBezTo>
                  <a:cubicBezTo>
                    <a:pt x="4460" y="3282"/>
                    <a:pt x="4499" y="3338"/>
                    <a:pt x="4552" y="3373"/>
                  </a:cubicBezTo>
                  <a:lnTo>
                    <a:pt x="4591" y="3373"/>
                  </a:lnTo>
                  <a:cubicBezTo>
                    <a:pt x="4626" y="3373"/>
                    <a:pt x="4678" y="3356"/>
                    <a:pt x="4700" y="3299"/>
                  </a:cubicBezTo>
                  <a:cubicBezTo>
                    <a:pt x="4717" y="3247"/>
                    <a:pt x="4678" y="3190"/>
                    <a:pt x="4626" y="3156"/>
                  </a:cubicBezTo>
                  <a:cubicBezTo>
                    <a:pt x="4616" y="3153"/>
                    <a:pt x="4606" y="3151"/>
                    <a:pt x="4596" y="3151"/>
                  </a:cubicBezTo>
                  <a:close/>
                  <a:moveTo>
                    <a:pt x="493" y="3590"/>
                  </a:moveTo>
                  <a:cubicBezTo>
                    <a:pt x="475" y="3590"/>
                    <a:pt x="455" y="3596"/>
                    <a:pt x="435" y="3608"/>
                  </a:cubicBezTo>
                  <a:cubicBezTo>
                    <a:pt x="383" y="3643"/>
                    <a:pt x="366" y="3699"/>
                    <a:pt x="401" y="3752"/>
                  </a:cubicBezTo>
                  <a:cubicBezTo>
                    <a:pt x="418" y="3791"/>
                    <a:pt x="457" y="3808"/>
                    <a:pt x="492" y="3808"/>
                  </a:cubicBezTo>
                  <a:cubicBezTo>
                    <a:pt x="509" y="3808"/>
                    <a:pt x="527" y="3791"/>
                    <a:pt x="544" y="3791"/>
                  </a:cubicBezTo>
                  <a:cubicBezTo>
                    <a:pt x="601" y="3752"/>
                    <a:pt x="618" y="3682"/>
                    <a:pt x="583" y="3643"/>
                  </a:cubicBezTo>
                  <a:cubicBezTo>
                    <a:pt x="558" y="3609"/>
                    <a:pt x="527" y="3590"/>
                    <a:pt x="493" y="3590"/>
                  </a:cubicBezTo>
                  <a:close/>
                  <a:moveTo>
                    <a:pt x="4355" y="3607"/>
                  </a:moveTo>
                  <a:cubicBezTo>
                    <a:pt x="4322" y="3607"/>
                    <a:pt x="4286" y="3621"/>
                    <a:pt x="4264" y="3643"/>
                  </a:cubicBezTo>
                  <a:cubicBezTo>
                    <a:pt x="4225" y="3699"/>
                    <a:pt x="4243" y="3773"/>
                    <a:pt x="4299" y="3808"/>
                  </a:cubicBezTo>
                  <a:cubicBezTo>
                    <a:pt x="4317" y="3808"/>
                    <a:pt x="4334" y="3826"/>
                    <a:pt x="4351" y="3826"/>
                  </a:cubicBezTo>
                  <a:cubicBezTo>
                    <a:pt x="4391" y="3826"/>
                    <a:pt x="4425" y="3808"/>
                    <a:pt x="4443" y="3773"/>
                  </a:cubicBezTo>
                  <a:cubicBezTo>
                    <a:pt x="4482" y="3717"/>
                    <a:pt x="4460" y="3665"/>
                    <a:pt x="4408" y="3626"/>
                  </a:cubicBezTo>
                  <a:cubicBezTo>
                    <a:pt x="4395" y="3612"/>
                    <a:pt x="4376" y="3607"/>
                    <a:pt x="4355" y="3607"/>
                  </a:cubicBezTo>
                  <a:close/>
                  <a:moveTo>
                    <a:pt x="818" y="3979"/>
                  </a:moveTo>
                  <a:cubicBezTo>
                    <a:pt x="791" y="3979"/>
                    <a:pt x="764" y="3989"/>
                    <a:pt x="744" y="4008"/>
                  </a:cubicBezTo>
                  <a:cubicBezTo>
                    <a:pt x="692" y="4061"/>
                    <a:pt x="692" y="4117"/>
                    <a:pt x="744" y="4169"/>
                  </a:cubicBezTo>
                  <a:cubicBezTo>
                    <a:pt x="762" y="4187"/>
                    <a:pt x="783" y="4187"/>
                    <a:pt x="818" y="4187"/>
                  </a:cubicBezTo>
                  <a:cubicBezTo>
                    <a:pt x="836" y="4187"/>
                    <a:pt x="870" y="4187"/>
                    <a:pt x="892" y="4169"/>
                  </a:cubicBezTo>
                  <a:cubicBezTo>
                    <a:pt x="927" y="4117"/>
                    <a:pt x="927" y="4043"/>
                    <a:pt x="892" y="4008"/>
                  </a:cubicBezTo>
                  <a:cubicBezTo>
                    <a:pt x="873" y="3989"/>
                    <a:pt x="845" y="3979"/>
                    <a:pt x="818" y="3979"/>
                  </a:cubicBezTo>
                  <a:close/>
                  <a:moveTo>
                    <a:pt x="4027" y="4000"/>
                  </a:moveTo>
                  <a:cubicBezTo>
                    <a:pt x="4000" y="4000"/>
                    <a:pt x="3973" y="4008"/>
                    <a:pt x="3956" y="4026"/>
                  </a:cubicBezTo>
                  <a:cubicBezTo>
                    <a:pt x="3916" y="4061"/>
                    <a:pt x="3899" y="4135"/>
                    <a:pt x="3956" y="4169"/>
                  </a:cubicBezTo>
                  <a:cubicBezTo>
                    <a:pt x="3973" y="4209"/>
                    <a:pt x="4008" y="4209"/>
                    <a:pt x="4025" y="4209"/>
                  </a:cubicBezTo>
                  <a:cubicBezTo>
                    <a:pt x="4064" y="4209"/>
                    <a:pt x="4082" y="4209"/>
                    <a:pt x="4099" y="4169"/>
                  </a:cubicBezTo>
                  <a:cubicBezTo>
                    <a:pt x="4156" y="4135"/>
                    <a:pt x="4156" y="4061"/>
                    <a:pt x="4099" y="4026"/>
                  </a:cubicBezTo>
                  <a:cubicBezTo>
                    <a:pt x="4082" y="4008"/>
                    <a:pt x="4055" y="4000"/>
                    <a:pt x="4027" y="4000"/>
                  </a:cubicBezTo>
                  <a:close/>
                  <a:moveTo>
                    <a:pt x="1229" y="4289"/>
                  </a:moveTo>
                  <a:cubicBezTo>
                    <a:pt x="1190" y="4289"/>
                    <a:pt x="1153" y="4306"/>
                    <a:pt x="1127" y="4335"/>
                  </a:cubicBezTo>
                  <a:cubicBezTo>
                    <a:pt x="1088" y="4387"/>
                    <a:pt x="1110" y="4461"/>
                    <a:pt x="1162" y="4496"/>
                  </a:cubicBezTo>
                  <a:cubicBezTo>
                    <a:pt x="1179" y="4496"/>
                    <a:pt x="1197" y="4513"/>
                    <a:pt x="1219" y="4513"/>
                  </a:cubicBezTo>
                  <a:cubicBezTo>
                    <a:pt x="1253" y="4513"/>
                    <a:pt x="1288" y="4496"/>
                    <a:pt x="1306" y="4461"/>
                  </a:cubicBezTo>
                  <a:cubicBezTo>
                    <a:pt x="1345" y="4404"/>
                    <a:pt x="1327" y="4335"/>
                    <a:pt x="1271" y="4296"/>
                  </a:cubicBezTo>
                  <a:cubicBezTo>
                    <a:pt x="1257" y="4291"/>
                    <a:pt x="1243" y="4289"/>
                    <a:pt x="1229" y="4289"/>
                  </a:cubicBezTo>
                  <a:close/>
                  <a:moveTo>
                    <a:pt x="3633" y="4296"/>
                  </a:moveTo>
                  <a:cubicBezTo>
                    <a:pt x="3614" y="4296"/>
                    <a:pt x="3593" y="4303"/>
                    <a:pt x="3573" y="4317"/>
                  </a:cubicBezTo>
                  <a:cubicBezTo>
                    <a:pt x="3520" y="4352"/>
                    <a:pt x="3503" y="4404"/>
                    <a:pt x="3538" y="4461"/>
                  </a:cubicBezTo>
                  <a:cubicBezTo>
                    <a:pt x="3555" y="4496"/>
                    <a:pt x="3590" y="4513"/>
                    <a:pt x="3629" y="4513"/>
                  </a:cubicBezTo>
                  <a:cubicBezTo>
                    <a:pt x="3647" y="4513"/>
                    <a:pt x="3664" y="4513"/>
                    <a:pt x="3681" y="4496"/>
                  </a:cubicBezTo>
                  <a:cubicBezTo>
                    <a:pt x="3738" y="4478"/>
                    <a:pt x="3755" y="4404"/>
                    <a:pt x="3721" y="4352"/>
                  </a:cubicBezTo>
                  <a:cubicBezTo>
                    <a:pt x="3696" y="4316"/>
                    <a:pt x="3666" y="4296"/>
                    <a:pt x="3633" y="4296"/>
                  </a:cubicBezTo>
                  <a:close/>
                  <a:moveTo>
                    <a:pt x="1669" y="4507"/>
                  </a:moveTo>
                  <a:cubicBezTo>
                    <a:pt x="1628" y="4507"/>
                    <a:pt x="1589" y="4530"/>
                    <a:pt x="1562" y="4587"/>
                  </a:cubicBezTo>
                  <a:cubicBezTo>
                    <a:pt x="1545" y="4644"/>
                    <a:pt x="1580" y="4696"/>
                    <a:pt x="1632" y="4713"/>
                  </a:cubicBezTo>
                  <a:cubicBezTo>
                    <a:pt x="1654" y="4713"/>
                    <a:pt x="1654" y="4731"/>
                    <a:pt x="1671" y="4731"/>
                  </a:cubicBezTo>
                  <a:cubicBezTo>
                    <a:pt x="1723" y="4731"/>
                    <a:pt x="1762" y="4696"/>
                    <a:pt x="1780" y="4661"/>
                  </a:cubicBezTo>
                  <a:cubicBezTo>
                    <a:pt x="1797" y="4587"/>
                    <a:pt x="1762" y="4535"/>
                    <a:pt x="1706" y="4513"/>
                  </a:cubicBezTo>
                  <a:cubicBezTo>
                    <a:pt x="1694" y="4509"/>
                    <a:pt x="1681" y="4507"/>
                    <a:pt x="1669" y="4507"/>
                  </a:cubicBezTo>
                  <a:close/>
                  <a:moveTo>
                    <a:pt x="3165" y="4509"/>
                  </a:moveTo>
                  <a:cubicBezTo>
                    <a:pt x="3156" y="4509"/>
                    <a:pt x="3147" y="4510"/>
                    <a:pt x="3137" y="4513"/>
                  </a:cubicBezTo>
                  <a:cubicBezTo>
                    <a:pt x="3085" y="4535"/>
                    <a:pt x="3046" y="4605"/>
                    <a:pt x="3068" y="4661"/>
                  </a:cubicBezTo>
                  <a:cubicBezTo>
                    <a:pt x="3085" y="4696"/>
                    <a:pt x="3120" y="4731"/>
                    <a:pt x="3177" y="4731"/>
                  </a:cubicBezTo>
                  <a:lnTo>
                    <a:pt x="3211" y="4731"/>
                  </a:lnTo>
                  <a:cubicBezTo>
                    <a:pt x="3264" y="4713"/>
                    <a:pt x="3285" y="4644"/>
                    <a:pt x="3264" y="4587"/>
                  </a:cubicBezTo>
                  <a:cubicBezTo>
                    <a:pt x="3249" y="4544"/>
                    <a:pt x="3210" y="4509"/>
                    <a:pt x="3165" y="4509"/>
                  </a:cubicBezTo>
                  <a:close/>
                  <a:moveTo>
                    <a:pt x="2156" y="4619"/>
                  </a:moveTo>
                  <a:cubicBezTo>
                    <a:pt x="2110" y="4619"/>
                    <a:pt x="2065" y="4668"/>
                    <a:pt x="2050" y="4713"/>
                  </a:cubicBezTo>
                  <a:cubicBezTo>
                    <a:pt x="2050" y="4770"/>
                    <a:pt x="2089" y="4822"/>
                    <a:pt x="2158" y="4840"/>
                  </a:cubicBezTo>
                  <a:cubicBezTo>
                    <a:pt x="2215" y="4840"/>
                    <a:pt x="2267" y="4787"/>
                    <a:pt x="2267" y="4731"/>
                  </a:cubicBezTo>
                  <a:cubicBezTo>
                    <a:pt x="2285" y="4679"/>
                    <a:pt x="2232" y="4622"/>
                    <a:pt x="2176" y="4622"/>
                  </a:cubicBezTo>
                  <a:cubicBezTo>
                    <a:pt x="2169" y="4620"/>
                    <a:pt x="2163" y="4619"/>
                    <a:pt x="2156" y="4619"/>
                  </a:cubicBezTo>
                  <a:close/>
                  <a:moveTo>
                    <a:pt x="2668" y="4622"/>
                  </a:moveTo>
                  <a:cubicBezTo>
                    <a:pt x="2594" y="4622"/>
                    <a:pt x="2559" y="4679"/>
                    <a:pt x="2559" y="4731"/>
                  </a:cubicBezTo>
                  <a:cubicBezTo>
                    <a:pt x="2576" y="4805"/>
                    <a:pt x="2611" y="4840"/>
                    <a:pt x="2668" y="4840"/>
                  </a:cubicBezTo>
                  <a:lnTo>
                    <a:pt x="2685" y="4840"/>
                  </a:lnTo>
                  <a:cubicBezTo>
                    <a:pt x="2742" y="4822"/>
                    <a:pt x="2794" y="4787"/>
                    <a:pt x="2776" y="4713"/>
                  </a:cubicBezTo>
                  <a:cubicBezTo>
                    <a:pt x="2776" y="4661"/>
                    <a:pt x="2720" y="4622"/>
                    <a:pt x="2668" y="46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294375" y="4478445"/>
              <a:ext cx="249374" cy="249374"/>
            </a:xfrm>
            <a:custGeom>
              <a:avLst/>
              <a:gdLst/>
              <a:ahLst/>
              <a:cxnLst/>
              <a:rect l="l" t="t" r="r" b="b"/>
              <a:pathLst>
                <a:path w="2594" h="2594" extrusionOk="0">
                  <a:moveTo>
                    <a:pt x="1249" y="1"/>
                  </a:moveTo>
                  <a:cubicBezTo>
                    <a:pt x="1197" y="1"/>
                    <a:pt x="1141" y="57"/>
                    <a:pt x="1141" y="109"/>
                  </a:cubicBezTo>
                  <a:cubicBezTo>
                    <a:pt x="1162" y="183"/>
                    <a:pt x="1197" y="218"/>
                    <a:pt x="1249" y="218"/>
                  </a:cubicBezTo>
                  <a:lnTo>
                    <a:pt x="1271" y="218"/>
                  </a:lnTo>
                  <a:cubicBezTo>
                    <a:pt x="1323" y="218"/>
                    <a:pt x="1380" y="183"/>
                    <a:pt x="1358" y="109"/>
                  </a:cubicBezTo>
                  <a:cubicBezTo>
                    <a:pt x="1358" y="57"/>
                    <a:pt x="1323" y="1"/>
                    <a:pt x="1249" y="1"/>
                  </a:cubicBezTo>
                  <a:close/>
                  <a:moveTo>
                    <a:pt x="1754" y="103"/>
                  </a:moveTo>
                  <a:cubicBezTo>
                    <a:pt x="1715" y="103"/>
                    <a:pt x="1676" y="123"/>
                    <a:pt x="1650" y="166"/>
                  </a:cubicBezTo>
                  <a:cubicBezTo>
                    <a:pt x="1632" y="218"/>
                    <a:pt x="1650" y="292"/>
                    <a:pt x="1706" y="309"/>
                  </a:cubicBezTo>
                  <a:cubicBezTo>
                    <a:pt x="1724" y="309"/>
                    <a:pt x="1741" y="327"/>
                    <a:pt x="1759" y="327"/>
                  </a:cubicBezTo>
                  <a:cubicBezTo>
                    <a:pt x="1793" y="327"/>
                    <a:pt x="1832" y="292"/>
                    <a:pt x="1850" y="257"/>
                  </a:cubicBezTo>
                  <a:cubicBezTo>
                    <a:pt x="1885" y="201"/>
                    <a:pt x="1850" y="127"/>
                    <a:pt x="1793" y="109"/>
                  </a:cubicBezTo>
                  <a:cubicBezTo>
                    <a:pt x="1780" y="105"/>
                    <a:pt x="1767" y="103"/>
                    <a:pt x="1754" y="103"/>
                  </a:cubicBezTo>
                  <a:close/>
                  <a:moveTo>
                    <a:pt x="766" y="120"/>
                  </a:moveTo>
                  <a:cubicBezTo>
                    <a:pt x="753" y="120"/>
                    <a:pt x="740" y="122"/>
                    <a:pt x="727" y="127"/>
                  </a:cubicBezTo>
                  <a:cubicBezTo>
                    <a:pt x="671" y="166"/>
                    <a:pt x="653" y="218"/>
                    <a:pt x="671" y="275"/>
                  </a:cubicBezTo>
                  <a:cubicBezTo>
                    <a:pt x="688" y="327"/>
                    <a:pt x="727" y="344"/>
                    <a:pt x="762" y="344"/>
                  </a:cubicBezTo>
                  <a:cubicBezTo>
                    <a:pt x="779" y="344"/>
                    <a:pt x="797" y="344"/>
                    <a:pt x="814" y="327"/>
                  </a:cubicBezTo>
                  <a:cubicBezTo>
                    <a:pt x="871" y="309"/>
                    <a:pt x="888" y="236"/>
                    <a:pt x="871" y="183"/>
                  </a:cubicBezTo>
                  <a:cubicBezTo>
                    <a:pt x="845" y="141"/>
                    <a:pt x="806" y="120"/>
                    <a:pt x="766" y="120"/>
                  </a:cubicBezTo>
                  <a:close/>
                  <a:moveTo>
                    <a:pt x="2165" y="394"/>
                  </a:moveTo>
                  <a:cubicBezTo>
                    <a:pt x="2138" y="394"/>
                    <a:pt x="2110" y="403"/>
                    <a:pt x="2085" y="418"/>
                  </a:cubicBezTo>
                  <a:cubicBezTo>
                    <a:pt x="2050" y="475"/>
                    <a:pt x="2050" y="527"/>
                    <a:pt x="2085" y="584"/>
                  </a:cubicBezTo>
                  <a:cubicBezTo>
                    <a:pt x="2102" y="601"/>
                    <a:pt x="2141" y="618"/>
                    <a:pt x="2159" y="618"/>
                  </a:cubicBezTo>
                  <a:cubicBezTo>
                    <a:pt x="2194" y="618"/>
                    <a:pt x="2211" y="601"/>
                    <a:pt x="2228" y="584"/>
                  </a:cubicBezTo>
                  <a:cubicBezTo>
                    <a:pt x="2285" y="544"/>
                    <a:pt x="2285" y="475"/>
                    <a:pt x="2250" y="436"/>
                  </a:cubicBezTo>
                  <a:cubicBezTo>
                    <a:pt x="2229" y="407"/>
                    <a:pt x="2198" y="394"/>
                    <a:pt x="2165" y="394"/>
                  </a:cubicBezTo>
                  <a:close/>
                  <a:moveTo>
                    <a:pt x="374" y="429"/>
                  </a:moveTo>
                  <a:cubicBezTo>
                    <a:pt x="343" y="429"/>
                    <a:pt x="312" y="443"/>
                    <a:pt x="292" y="475"/>
                  </a:cubicBezTo>
                  <a:cubicBezTo>
                    <a:pt x="253" y="527"/>
                    <a:pt x="253" y="584"/>
                    <a:pt x="310" y="618"/>
                  </a:cubicBezTo>
                  <a:cubicBezTo>
                    <a:pt x="327" y="636"/>
                    <a:pt x="344" y="653"/>
                    <a:pt x="379" y="653"/>
                  </a:cubicBezTo>
                  <a:cubicBezTo>
                    <a:pt x="401" y="653"/>
                    <a:pt x="436" y="636"/>
                    <a:pt x="453" y="618"/>
                  </a:cubicBezTo>
                  <a:cubicBezTo>
                    <a:pt x="488" y="562"/>
                    <a:pt x="488" y="492"/>
                    <a:pt x="436" y="453"/>
                  </a:cubicBezTo>
                  <a:cubicBezTo>
                    <a:pt x="420" y="438"/>
                    <a:pt x="398" y="429"/>
                    <a:pt x="374" y="429"/>
                  </a:cubicBezTo>
                  <a:close/>
                  <a:moveTo>
                    <a:pt x="2421" y="831"/>
                  </a:moveTo>
                  <a:cubicBezTo>
                    <a:pt x="2412" y="831"/>
                    <a:pt x="2403" y="833"/>
                    <a:pt x="2394" y="836"/>
                  </a:cubicBezTo>
                  <a:cubicBezTo>
                    <a:pt x="2320" y="853"/>
                    <a:pt x="2302" y="910"/>
                    <a:pt x="2320" y="980"/>
                  </a:cubicBezTo>
                  <a:cubicBezTo>
                    <a:pt x="2320" y="1019"/>
                    <a:pt x="2376" y="1054"/>
                    <a:pt x="2411" y="1054"/>
                  </a:cubicBezTo>
                  <a:cubicBezTo>
                    <a:pt x="2429" y="1054"/>
                    <a:pt x="2446" y="1054"/>
                    <a:pt x="2446" y="1036"/>
                  </a:cubicBezTo>
                  <a:cubicBezTo>
                    <a:pt x="2503" y="1019"/>
                    <a:pt x="2537" y="962"/>
                    <a:pt x="2520" y="910"/>
                  </a:cubicBezTo>
                  <a:cubicBezTo>
                    <a:pt x="2506" y="863"/>
                    <a:pt x="2465" y="831"/>
                    <a:pt x="2421" y="831"/>
                  </a:cubicBezTo>
                  <a:close/>
                  <a:moveTo>
                    <a:pt x="136" y="884"/>
                  </a:moveTo>
                  <a:cubicBezTo>
                    <a:pt x="92" y="884"/>
                    <a:pt x="50" y="919"/>
                    <a:pt x="35" y="962"/>
                  </a:cubicBezTo>
                  <a:cubicBezTo>
                    <a:pt x="18" y="1019"/>
                    <a:pt x="53" y="1071"/>
                    <a:pt x="109" y="1088"/>
                  </a:cubicBezTo>
                  <a:lnTo>
                    <a:pt x="144" y="1088"/>
                  </a:lnTo>
                  <a:cubicBezTo>
                    <a:pt x="183" y="1088"/>
                    <a:pt x="236" y="1071"/>
                    <a:pt x="236" y="1019"/>
                  </a:cubicBezTo>
                  <a:cubicBezTo>
                    <a:pt x="253" y="962"/>
                    <a:pt x="218" y="910"/>
                    <a:pt x="162" y="888"/>
                  </a:cubicBezTo>
                  <a:cubicBezTo>
                    <a:pt x="153" y="885"/>
                    <a:pt x="144" y="884"/>
                    <a:pt x="136" y="884"/>
                  </a:cubicBezTo>
                  <a:close/>
                  <a:moveTo>
                    <a:pt x="2485" y="1197"/>
                  </a:moveTo>
                  <a:cubicBezTo>
                    <a:pt x="2411" y="1197"/>
                    <a:pt x="2376" y="1254"/>
                    <a:pt x="2376" y="1306"/>
                  </a:cubicBezTo>
                  <a:cubicBezTo>
                    <a:pt x="2376" y="1362"/>
                    <a:pt x="2411" y="1415"/>
                    <a:pt x="2485" y="1415"/>
                  </a:cubicBezTo>
                  <a:cubicBezTo>
                    <a:pt x="2537" y="1415"/>
                    <a:pt x="2594" y="1362"/>
                    <a:pt x="2594" y="1306"/>
                  </a:cubicBezTo>
                  <a:cubicBezTo>
                    <a:pt x="2594" y="1254"/>
                    <a:pt x="2537" y="1197"/>
                    <a:pt x="2485" y="1197"/>
                  </a:cubicBezTo>
                  <a:close/>
                  <a:moveTo>
                    <a:pt x="92" y="1380"/>
                  </a:moveTo>
                  <a:cubicBezTo>
                    <a:pt x="35" y="1397"/>
                    <a:pt x="1" y="1454"/>
                    <a:pt x="1" y="1506"/>
                  </a:cubicBezTo>
                  <a:cubicBezTo>
                    <a:pt x="18" y="1563"/>
                    <a:pt x="53" y="1597"/>
                    <a:pt x="109" y="1597"/>
                  </a:cubicBezTo>
                  <a:lnTo>
                    <a:pt x="127" y="1597"/>
                  </a:lnTo>
                  <a:cubicBezTo>
                    <a:pt x="183" y="1597"/>
                    <a:pt x="218" y="1541"/>
                    <a:pt x="218" y="1471"/>
                  </a:cubicBezTo>
                  <a:cubicBezTo>
                    <a:pt x="201" y="1415"/>
                    <a:pt x="144" y="1380"/>
                    <a:pt x="92" y="1380"/>
                  </a:cubicBezTo>
                  <a:close/>
                  <a:moveTo>
                    <a:pt x="2367" y="1692"/>
                  </a:moveTo>
                  <a:cubicBezTo>
                    <a:pt x="2329" y="1692"/>
                    <a:pt x="2293" y="1721"/>
                    <a:pt x="2268" y="1758"/>
                  </a:cubicBezTo>
                  <a:cubicBezTo>
                    <a:pt x="2250" y="1815"/>
                    <a:pt x="2268" y="1867"/>
                    <a:pt x="2320" y="1906"/>
                  </a:cubicBezTo>
                  <a:lnTo>
                    <a:pt x="2376" y="1906"/>
                  </a:lnTo>
                  <a:cubicBezTo>
                    <a:pt x="2411" y="1906"/>
                    <a:pt x="2446" y="1889"/>
                    <a:pt x="2468" y="1850"/>
                  </a:cubicBezTo>
                  <a:cubicBezTo>
                    <a:pt x="2485" y="1798"/>
                    <a:pt x="2468" y="1724"/>
                    <a:pt x="2411" y="1706"/>
                  </a:cubicBezTo>
                  <a:cubicBezTo>
                    <a:pt x="2397" y="1697"/>
                    <a:pt x="2382" y="1692"/>
                    <a:pt x="2367" y="1692"/>
                  </a:cubicBezTo>
                  <a:close/>
                  <a:moveTo>
                    <a:pt x="293" y="1849"/>
                  </a:moveTo>
                  <a:cubicBezTo>
                    <a:pt x="274" y="1849"/>
                    <a:pt x="255" y="1855"/>
                    <a:pt x="236" y="1867"/>
                  </a:cubicBezTo>
                  <a:cubicBezTo>
                    <a:pt x="183" y="1906"/>
                    <a:pt x="162" y="1976"/>
                    <a:pt x="201" y="2015"/>
                  </a:cubicBezTo>
                  <a:cubicBezTo>
                    <a:pt x="218" y="2050"/>
                    <a:pt x="253" y="2067"/>
                    <a:pt x="292" y="2067"/>
                  </a:cubicBezTo>
                  <a:cubicBezTo>
                    <a:pt x="310" y="2067"/>
                    <a:pt x="327" y="2067"/>
                    <a:pt x="344" y="2050"/>
                  </a:cubicBezTo>
                  <a:cubicBezTo>
                    <a:pt x="401" y="2015"/>
                    <a:pt x="418" y="1959"/>
                    <a:pt x="379" y="1906"/>
                  </a:cubicBezTo>
                  <a:cubicBezTo>
                    <a:pt x="356" y="1870"/>
                    <a:pt x="326" y="1849"/>
                    <a:pt x="293" y="1849"/>
                  </a:cubicBezTo>
                  <a:close/>
                  <a:moveTo>
                    <a:pt x="2076" y="2095"/>
                  </a:moveTo>
                  <a:cubicBezTo>
                    <a:pt x="2049" y="2095"/>
                    <a:pt x="2022" y="2104"/>
                    <a:pt x="1993" y="2124"/>
                  </a:cubicBezTo>
                  <a:cubicBezTo>
                    <a:pt x="1959" y="2159"/>
                    <a:pt x="1941" y="2233"/>
                    <a:pt x="1993" y="2268"/>
                  </a:cubicBezTo>
                  <a:cubicBezTo>
                    <a:pt x="2011" y="2302"/>
                    <a:pt x="2033" y="2302"/>
                    <a:pt x="2067" y="2302"/>
                  </a:cubicBezTo>
                  <a:cubicBezTo>
                    <a:pt x="2085" y="2302"/>
                    <a:pt x="2120" y="2302"/>
                    <a:pt x="2141" y="2285"/>
                  </a:cubicBezTo>
                  <a:cubicBezTo>
                    <a:pt x="2194" y="2250"/>
                    <a:pt x="2194" y="2176"/>
                    <a:pt x="2159" y="2124"/>
                  </a:cubicBezTo>
                  <a:cubicBezTo>
                    <a:pt x="2131" y="2104"/>
                    <a:pt x="2103" y="2095"/>
                    <a:pt x="2076" y="2095"/>
                  </a:cubicBezTo>
                  <a:close/>
                  <a:moveTo>
                    <a:pt x="662" y="2207"/>
                  </a:moveTo>
                  <a:cubicBezTo>
                    <a:pt x="624" y="2207"/>
                    <a:pt x="587" y="2225"/>
                    <a:pt x="562" y="2250"/>
                  </a:cubicBezTo>
                  <a:cubicBezTo>
                    <a:pt x="527" y="2302"/>
                    <a:pt x="544" y="2376"/>
                    <a:pt x="597" y="2411"/>
                  </a:cubicBezTo>
                  <a:cubicBezTo>
                    <a:pt x="618" y="2411"/>
                    <a:pt x="636" y="2433"/>
                    <a:pt x="653" y="2433"/>
                  </a:cubicBezTo>
                  <a:cubicBezTo>
                    <a:pt x="688" y="2433"/>
                    <a:pt x="727" y="2411"/>
                    <a:pt x="745" y="2376"/>
                  </a:cubicBezTo>
                  <a:cubicBezTo>
                    <a:pt x="779" y="2324"/>
                    <a:pt x="762" y="2250"/>
                    <a:pt x="705" y="2215"/>
                  </a:cubicBezTo>
                  <a:cubicBezTo>
                    <a:pt x="691" y="2209"/>
                    <a:pt x="676" y="2207"/>
                    <a:pt x="662" y="2207"/>
                  </a:cubicBezTo>
                  <a:close/>
                  <a:moveTo>
                    <a:pt x="1627" y="2337"/>
                  </a:moveTo>
                  <a:cubicBezTo>
                    <a:pt x="1617" y="2337"/>
                    <a:pt x="1607" y="2338"/>
                    <a:pt x="1598" y="2342"/>
                  </a:cubicBezTo>
                  <a:cubicBezTo>
                    <a:pt x="1541" y="2359"/>
                    <a:pt x="1506" y="2411"/>
                    <a:pt x="1524" y="2485"/>
                  </a:cubicBezTo>
                  <a:cubicBezTo>
                    <a:pt x="1541" y="2520"/>
                    <a:pt x="1576" y="2559"/>
                    <a:pt x="1632" y="2559"/>
                  </a:cubicBezTo>
                  <a:lnTo>
                    <a:pt x="1650" y="2559"/>
                  </a:lnTo>
                  <a:cubicBezTo>
                    <a:pt x="1724" y="2542"/>
                    <a:pt x="1741" y="2468"/>
                    <a:pt x="1724" y="2411"/>
                  </a:cubicBezTo>
                  <a:cubicBezTo>
                    <a:pt x="1724" y="2368"/>
                    <a:pt x="1674" y="2337"/>
                    <a:pt x="1627" y="2337"/>
                  </a:cubicBezTo>
                  <a:close/>
                  <a:moveTo>
                    <a:pt x="1141" y="2376"/>
                  </a:moveTo>
                  <a:cubicBezTo>
                    <a:pt x="1088" y="2376"/>
                    <a:pt x="1032" y="2411"/>
                    <a:pt x="1014" y="2468"/>
                  </a:cubicBezTo>
                  <a:cubicBezTo>
                    <a:pt x="1014" y="2542"/>
                    <a:pt x="1054" y="2594"/>
                    <a:pt x="1106" y="2594"/>
                  </a:cubicBezTo>
                  <a:lnTo>
                    <a:pt x="1123" y="2594"/>
                  </a:lnTo>
                  <a:cubicBezTo>
                    <a:pt x="1180" y="2594"/>
                    <a:pt x="1232" y="2559"/>
                    <a:pt x="1232" y="2503"/>
                  </a:cubicBezTo>
                  <a:cubicBezTo>
                    <a:pt x="1232" y="2450"/>
                    <a:pt x="1197" y="2394"/>
                    <a:pt x="1141" y="23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4"/>
          <p:cNvGrpSpPr/>
          <p:nvPr/>
        </p:nvGrpSpPr>
        <p:grpSpPr>
          <a:xfrm rot="-5400000">
            <a:off x="577152" y="4289428"/>
            <a:ext cx="285675" cy="809501"/>
            <a:chOff x="8631552" y="2704678"/>
            <a:chExt cx="285675" cy="809501"/>
          </a:xfrm>
        </p:grpSpPr>
        <p:sp>
          <p:nvSpPr>
            <p:cNvPr id="115" name="Google Shape;115;p4"/>
            <p:cNvSpPr/>
            <p:nvPr/>
          </p:nvSpPr>
          <p:spPr>
            <a:xfrm>
              <a:off x="8742031" y="2704678"/>
              <a:ext cx="63548" cy="243698"/>
            </a:xfrm>
            <a:custGeom>
              <a:avLst/>
              <a:gdLst/>
              <a:ahLst/>
              <a:cxnLst/>
              <a:rect l="l" t="t" r="r" b="b"/>
              <a:pathLst>
                <a:path w="218" h="836" extrusionOk="0">
                  <a:moveTo>
                    <a:pt x="0" y="0"/>
                  </a:moveTo>
                  <a:lnTo>
                    <a:pt x="0" y="836"/>
                  </a:lnTo>
                  <a:lnTo>
                    <a:pt x="218" y="836"/>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8651957" y="2794752"/>
              <a:ext cx="238743" cy="63548"/>
            </a:xfrm>
            <a:custGeom>
              <a:avLst/>
              <a:gdLst/>
              <a:ahLst/>
              <a:cxnLst/>
              <a:rect l="l" t="t" r="r" b="b"/>
              <a:pathLst>
                <a:path w="819" h="218" extrusionOk="0">
                  <a:moveTo>
                    <a:pt x="0" y="0"/>
                  </a:moveTo>
                  <a:lnTo>
                    <a:pt x="0" y="218"/>
                  </a:lnTo>
                  <a:lnTo>
                    <a:pt x="818" y="218"/>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8742031" y="2704678"/>
              <a:ext cx="63548" cy="243698"/>
            </a:xfrm>
            <a:custGeom>
              <a:avLst/>
              <a:gdLst/>
              <a:ahLst/>
              <a:cxnLst/>
              <a:rect l="l" t="t" r="r" b="b"/>
              <a:pathLst>
                <a:path w="218" h="836" extrusionOk="0">
                  <a:moveTo>
                    <a:pt x="0" y="0"/>
                  </a:moveTo>
                  <a:lnTo>
                    <a:pt x="0" y="836"/>
                  </a:lnTo>
                  <a:lnTo>
                    <a:pt x="218" y="836"/>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742031" y="3228504"/>
              <a:ext cx="63548" cy="285675"/>
            </a:xfrm>
            <a:custGeom>
              <a:avLst/>
              <a:gdLst/>
              <a:ahLst/>
              <a:cxnLst/>
              <a:rect l="l" t="t" r="r" b="b"/>
              <a:pathLst>
                <a:path w="218" h="980" extrusionOk="0">
                  <a:moveTo>
                    <a:pt x="0" y="0"/>
                  </a:moveTo>
                  <a:lnTo>
                    <a:pt x="0" y="979"/>
                  </a:lnTo>
                  <a:lnTo>
                    <a:pt x="218" y="979"/>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631552" y="3338691"/>
              <a:ext cx="285675" cy="63840"/>
            </a:xfrm>
            <a:custGeom>
              <a:avLst/>
              <a:gdLst/>
              <a:ahLst/>
              <a:cxnLst/>
              <a:rect l="l" t="t" r="r" b="b"/>
              <a:pathLst>
                <a:path w="980" h="219" extrusionOk="0">
                  <a:moveTo>
                    <a:pt x="0" y="1"/>
                  </a:moveTo>
                  <a:lnTo>
                    <a:pt x="0" y="218"/>
                  </a:lnTo>
                  <a:lnTo>
                    <a:pt x="980" y="218"/>
                  </a:lnTo>
                  <a:lnTo>
                    <a:pt x="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42031" y="3228504"/>
              <a:ext cx="63548" cy="285675"/>
            </a:xfrm>
            <a:custGeom>
              <a:avLst/>
              <a:gdLst/>
              <a:ahLst/>
              <a:cxnLst/>
              <a:rect l="l" t="t" r="r" b="b"/>
              <a:pathLst>
                <a:path w="218" h="980" extrusionOk="0">
                  <a:moveTo>
                    <a:pt x="0" y="0"/>
                  </a:moveTo>
                  <a:lnTo>
                    <a:pt x="0" y="979"/>
                  </a:lnTo>
                  <a:lnTo>
                    <a:pt x="218" y="979"/>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a:off x="7968206" y="208139"/>
            <a:ext cx="911582" cy="809454"/>
            <a:chOff x="7595029" y="282856"/>
            <a:chExt cx="1179125" cy="1047024"/>
          </a:xfrm>
        </p:grpSpPr>
        <p:sp>
          <p:nvSpPr>
            <p:cNvPr id="122" name="Google Shape;122;p4"/>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rot="-5400000">
            <a:off x="-133102" y="481875"/>
            <a:ext cx="1057871" cy="510440"/>
            <a:chOff x="5747281" y="232051"/>
            <a:chExt cx="1696122" cy="818406"/>
          </a:xfrm>
        </p:grpSpPr>
        <p:sp>
          <p:nvSpPr>
            <p:cNvPr id="155" name="Google Shape;155;p4"/>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pic>
        <p:nvPicPr>
          <p:cNvPr id="162" name="Google Shape;162;p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63" name="Google Shape;163;p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txBox="1">
            <a:spLocks noGrp="1"/>
          </p:cNvSpPr>
          <p:nvPr>
            <p:ph type="title"/>
          </p:nvPr>
        </p:nvSpPr>
        <p:spPr>
          <a:xfrm>
            <a:off x="1955650" y="540000"/>
            <a:ext cx="52326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5"/>
          <p:cNvSpPr txBox="1">
            <a:spLocks noGrp="1"/>
          </p:cNvSpPr>
          <p:nvPr>
            <p:ph type="subTitle" idx="1"/>
          </p:nvPr>
        </p:nvSpPr>
        <p:spPr>
          <a:xfrm>
            <a:off x="1629464" y="3109547"/>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6" name="Google Shape;166;p5"/>
          <p:cNvSpPr txBox="1">
            <a:spLocks noGrp="1"/>
          </p:cNvSpPr>
          <p:nvPr>
            <p:ph type="title" idx="2"/>
          </p:nvPr>
        </p:nvSpPr>
        <p:spPr>
          <a:xfrm>
            <a:off x="1629463" y="2726325"/>
            <a:ext cx="2555700" cy="417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67" name="Google Shape;167;p5"/>
          <p:cNvSpPr txBox="1">
            <a:spLocks noGrp="1"/>
          </p:cNvSpPr>
          <p:nvPr>
            <p:ph type="subTitle" idx="3"/>
          </p:nvPr>
        </p:nvSpPr>
        <p:spPr>
          <a:xfrm>
            <a:off x="4958839" y="3109547"/>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8" name="Google Shape;168;p5"/>
          <p:cNvSpPr txBox="1">
            <a:spLocks noGrp="1"/>
          </p:cNvSpPr>
          <p:nvPr>
            <p:ph type="title" idx="4"/>
          </p:nvPr>
        </p:nvSpPr>
        <p:spPr>
          <a:xfrm>
            <a:off x="4958838" y="2726325"/>
            <a:ext cx="2555700" cy="417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169" name="Google Shape;169;p5"/>
          <p:cNvGrpSpPr/>
          <p:nvPr/>
        </p:nvGrpSpPr>
        <p:grpSpPr>
          <a:xfrm>
            <a:off x="7769266" y="275352"/>
            <a:ext cx="1004968" cy="892379"/>
            <a:chOff x="7595029" y="282856"/>
            <a:chExt cx="1179125" cy="1047024"/>
          </a:xfrm>
        </p:grpSpPr>
        <p:sp>
          <p:nvSpPr>
            <p:cNvPr id="170" name="Google Shape;170;p5"/>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5"/>
          <p:cNvGrpSpPr/>
          <p:nvPr/>
        </p:nvGrpSpPr>
        <p:grpSpPr>
          <a:xfrm>
            <a:off x="244655" y="4181751"/>
            <a:ext cx="1445605" cy="697527"/>
            <a:chOff x="5747281" y="232051"/>
            <a:chExt cx="1696122" cy="818406"/>
          </a:xfrm>
        </p:grpSpPr>
        <p:sp>
          <p:nvSpPr>
            <p:cNvPr id="203" name="Google Shape;203;p5"/>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5"/>
          <p:cNvGrpSpPr/>
          <p:nvPr/>
        </p:nvGrpSpPr>
        <p:grpSpPr>
          <a:xfrm rot="2350084">
            <a:off x="-892722" y="-649526"/>
            <a:ext cx="2324585" cy="2322710"/>
            <a:chOff x="-892725" y="-649525"/>
            <a:chExt cx="2324575" cy="2322700"/>
          </a:xfrm>
        </p:grpSpPr>
        <p:sp>
          <p:nvSpPr>
            <p:cNvPr id="210" name="Google Shape;210;p5"/>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5"/>
          <p:cNvGrpSpPr/>
          <p:nvPr/>
        </p:nvGrpSpPr>
        <p:grpSpPr>
          <a:xfrm rot="1309431">
            <a:off x="8008475" y="2787223"/>
            <a:ext cx="1228298" cy="2931153"/>
            <a:chOff x="7664075" y="-234946"/>
            <a:chExt cx="2354950" cy="5619746"/>
          </a:xfrm>
        </p:grpSpPr>
        <p:sp>
          <p:nvSpPr>
            <p:cNvPr id="267" name="Google Shape;267;p5"/>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11"/>
        <p:cNvGrpSpPr/>
        <p:nvPr/>
      </p:nvGrpSpPr>
      <p:grpSpPr>
        <a:xfrm>
          <a:off x="0" y="0"/>
          <a:ext cx="0" cy="0"/>
          <a:chOff x="0" y="0"/>
          <a:chExt cx="0" cy="0"/>
        </a:xfrm>
      </p:grpSpPr>
      <p:pic>
        <p:nvPicPr>
          <p:cNvPr id="612" name="Google Shape;612;p1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613" name="Google Shape;613;p15"/>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txBox="1">
            <a:spLocks noGrp="1"/>
          </p:cNvSpPr>
          <p:nvPr>
            <p:ph type="title"/>
          </p:nvPr>
        </p:nvSpPr>
        <p:spPr>
          <a:xfrm>
            <a:off x="720000" y="2861599"/>
            <a:ext cx="3848700" cy="39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15" name="Google Shape;615;p15"/>
          <p:cNvSpPr txBox="1">
            <a:spLocks noGrp="1"/>
          </p:cNvSpPr>
          <p:nvPr>
            <p:ph type="subTitle" idx="1"/>
          </p:nvPr>
        </p:nvSpPr>
        <p:spPr>
          <a:xfrm>
            <a:off x="720000" y="1258080"/>
            <a:ext cx="4368000" cy="14334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16" name="Google Shape;616;p15"/>
          <p:cNvGrpSpPr/>
          <p:nvPr/>
        </p:nvGrpSpPr>
        <p:grpSpPr>
          <a:xfrm>
            <a:off x="-1309885" y="3676395"/>
            <a:ext cx="2836450" cy="2931730"/>
            <a:chOff x="-698235" y="3203745"/>
            <a:chExt cx="2836450" cy="2931730"/>
          </a:xfrm>
        </p:grpSpPr>
        <p:sp>
          <p:nvSpPr>
            <p:cNvPr id="617" name="Google Shape;617;p15"/>
            <p:cNvSpPr/>
            <p:nvPr/>
          </p:nvSpPr>
          <p:spPr>
            <a:xfrm rot="3600026">
              <a:off x="-1058374" y="4818190"/>
              <a:ext cx="2306539" cy="405666"/>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rot="3600026">
              <a:off x="-1034533" y="4786895"/>
              <a:ext cx="2345022" cy="39907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rot="3600026">
              <a:off x="-1001823" y="4759614"/>
              <a:ext cx="2377268" cy="380128"/>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rot="3600026">
              <a:off x="-1033524" y="4942725"/>
              <a:ext cx="2059279" cy="39907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rot="3600026">
              <a:off x="-1058073" y="4910612"/>
              <a:ext cx="2134010" cy="401076"/>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rot="3600026">
              <a:off x="-967467" y="4739653"/>
              <a:ext cx="2406926" cy="347764"/>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rot="3600026">
              <a:off x="-1071251" y="4874423"/>
              <a:ext cx="2202151" cy="409785"/>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rot="3600026">
              <a:off x="-1068698" y="4842034"/>
              <a:ext cx="2259935" cy="416375"/>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rot="3600026">
              <a:off x="-833920" y="4690698"/>
              <a:ext cx="2489895" cy="207011"/>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rot="3600026">
              <a:off x="-751834" y="5274702"/>
              <a:ext cx="642216"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rot="3600026">
              <a:off x="-779625" y="4597974"/>
              <a:ext cx="2517551" cy="316106"/>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rot="3600026">
              <a:off x="-818474" y="4659570"/>
              <a:ext cx="2507312" cy="241375"/>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rot="3600026">
              <a:off x="-890672" y="4718667"/>
              <a:ext cx="2453529" cy="249966"/>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rot="3600026">
              <a:off x="-847188" y="4713281"/>
              <a:ext cx="2473065" cy="192182"/>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rot="3600026">
              <a:off x="-928105" y="4725768"/>
              <a:ext cx="2430463" cy="30480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rot="3600026">
              <a:off x="-839551" y="5275396"/>
              <a:ext cx="1068829" cy="145461"/>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rot="3600026">
              <a:off x="-881441" y="5228539"/>
              <a:ext cx="1316677" cy="228430"/>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rot="3600026">
              <a:off x="-747085" y="4548492"/>
              <a:ext cx="2528849" cy="37341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rot="3600026">
              <a:off x="1250669" y="4042849"/>
              <a:ext cx="394838"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rot="3600026">
              <a:off x="-918740" y="5170716"/>
              <a:ext cx="1489206" cy="275033"/>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rot="3600026">
              <a:off x="1199964" y="3910935"/>
              <a:ext cx="896301" cy="124042"/>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rot="3600026">
              <a:off x="-922771" y="5056732"/>
              <a:ext cx="1770947" cy="384129"/>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rot="3600026">
              <a:off x="-1002185" y="4975795"/>
              <a:ext cx="1980429" cy="39907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rot="3600026">
              <a:off x="-939541" y="5032605"/>
              <a:ext cx="1830850" cy="392838"/>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rot="3600026">
              <a:off x="-966723" y="5008433"/>
              <a:ext cx="1900991" cy="394838"/>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rot="3600026">
              <a:off x="-901198" y="5142049"/>
              <a:ext cx="1568056" cy="303278"/>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rot="3600026">
              <a:off x="-906196" y="5109683"/>
              <a:ext cx="1641374" cy="34164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rot="3600026">
              <a:off x="-906922" y="5075321"/>
              <a:ext cx="1696099" cy="369418"/>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rot="3600026">
              <a:off x="665343" y="4006243"/>
              <a:ext cx="1726344" cy="241257"/>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rot="3600026">
              <a:off x="257162" y="4032520"/>
              <a:ext cx="2206270" cy="518292"/>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rot="3600026">
              <a:off x="372151" y="4026359"/>
              <a:ext cx="2097528" cy="433440"/>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rot="3600026">
              <a:off x="314850" y="4029217"/>
              <a:ext cx="2154959" cy="478396"/>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rot="3600026">
              <a:off x="45176" y="4089440"/>
              <a:ext cx="2351613" cy="570074"/>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rot="3600026">
              <a:off x="151871" y="4051066"/>
              <a:ext cx="2285591" cy="569485"/>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rot="3600026">
              <a:off x="97822" y="4066788"/>
              <a:ext cx="2319367" cy="576193"/>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rot="3600026">
              <a:off x="204878" y="4040616"/>
              <a:ext cx="2248637" cy="548066"/>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rot="3600026">
              <a:off x="435786" y="4025859"/>
              <a:ext cx="2027504" cy="384129"/>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rot="3600026">
              <a:off x="764774" y="3991560"/>
              <a:ext cx="1578883" cy="209011"/>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rot="3600026">
              <a:off x="1028839" y="3949334"/>
              <a:ext cx="1184162" cy="149580"/>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rot="3600026">
              <a:off x="881851" y="3973162"/>
              <a:ext cx="1402235" cy="175235"/>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rot="3600026">
              <a:off x="-712434" y="4510011"/>
              <a:ext cx="2534968" cy="413904"/>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rot="3600026">
              <a:off x="503629" y="4022643"/>
              <a:ext cx="1946065" cy="335054"/>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rot="3600026">
              <a:off x="579656" y="4015969"/>
              <a:ext cx="1847797" cy="287861"/>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rot="3600026">
              <a:off x="-606969" y="4447040"/>
              <a:ext cx="2543089" cy="428732"/>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rot="3600026">
              <a:off x="-15761" y="4112975"/>
              <a:ext cx="2383388" cy="567955"/>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rot="3600026">
              <a:off x="-509703" y="4394101"/>
              <a:ext cx="2532850" cy="440030"/>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rot="3600026">
              <a:off x="-564669" y="4430978"/>
              <a:ext cx="2536969" cy="422612"/>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rot="3600026">
              <a:off x="-644541" y="4460558"/>
              <a:ext cx="2543677" cy="439442"/>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rot="3600026">
              <a:off x="-678235" y="4480434"/>
              <a:ext cx="2541677" cy="437441"/>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rot="3600026">
              <a:off x="-451669" y="4354192"/>
              <a:ext cx="2524259" cy="463097"/>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rot="3600026">
              <a:off x="-199691" y="4201024"/>
              <a:ext cx="2460120" cy="539828"/>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rot="3600026">
              <a:off x="-138688" y="4169652"/>
              <a:ext cx="2437171" cy="553127"/>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rot="3600026">
              <a:off x="-390162" y="4315936"/>
              <a:ext cx="2513550" cy="482515"/>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rot="3600026">
              <a:off x="-77134" y="4140731"/>
              <a:ext cx="2413163" cy="561365"/>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rot="3600026">
              <a:off x="-263366" y="4235311"/>
              <a:ext cx="2481656" cy="527589"/>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rot="3600026">
              <a:off x="-328608" y="4278367"/>
              <a:ext cx="2499192" cy="501933"/>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5_2">
    <p:spTree>
      <p:nvGrpSpPr>
        <p:cNvPr id="1" name="Shape 923"/>
        <p:cNvGrpSpPr/>
        <p:nvPr/>
      </p:nvGrpSpPr>
      <p:grpSpPr>
        <a:xfrm>
          <a:off x="0" y="0"/>
          <a:ext cx="0" cy="0"/>
          <a:chOff x="0" y="0"/>
          <a:chExt cx="0" cy="0"/>
        </a:xfrm>
      </p:grpSpPr>
      <p:pic>
        <p:nvPicPr>
          <p:cNvPr id="924" name="Google Shape;924;p19"/>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925" name="Google Shape;925;p19"/>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27" name="Google Shape;927;p19"/>
          <p:cNvGrpSpPr/>
          <p:nvPr/>
        </p:nvGrpSpPr>
        <p:grpSpPr>
          <a:xfrm>
            <a:off x="245006" y="0"/>
            <a:ext cx="1459764" cy="3247641"/>
            <a:chOff x="6052525" y="4"/>
            <a:chExt cx="1670784" cy="3717113"/>
          </a:xfrm>
        </p:grpSpPr>
        <p:sp>
          <p:nvSpPr>
            <p:cNvPr id="928" name="Google Shape;928;p19"/>
            <p:cNvSpPr/>
            <p:nvPr/>
          </p:nvSpPr>
          <p:spPr>
            <a:xfrm>
              <a:off x="6052525" y="4"/>
              <a:ext cx="31224" cy="3717113"/>
            </a:xfrm>
            <a:custGeom>
              <a:avLst/>
              <a:gdLst/>
              <a:ahLst/>
              <a:cxnLst/>
              <a:rect l="l" t="t" r="r" b="b"/>
              <a:pathLst>
                <a:path w="145" h="17262" extrusionOk="0">
                  <a:moveTo>
                    <a:pt x="70" y="0"/>
                  </a:moveTo>
                  <a:cubicBezTo>
                    <a:pt x="35" y="0"/>
                    <a:pt x="1" y="39"/>
                    <a:pt x="1" y="74"/>
                  </a:cubicBezTo>
                  <a:cubicBezTo>
                    <a:pt x="1" y="109"/>
                    <a:pt x="35" y="148"/>
                    <a:pt x="70" y="148"/>
                  </a:cubicBezTo>
                  <a:cubicBezTo>
                    <a:pt x="109" y="148"/>
                    <a:pt x="144" y="109"/>
                    <a:pt x="144" y="74"/>
                  </a:cubicBezTo>
                  <a:cubicBezTo>
                    <a:pt x="144" y="39"/>
                    <a:pt x="109" y="0"/>
                    <a:pt x="70" y="0"/>
                  </a:cubicBezTo>
                  <a:close/>
                  <a:moveTo>
                    <a:pt x="70" y="292"/>
                  </a:moveTo>
                  <a:cubicBezTo>
                    <a:pt x="35" y="292"/>
                    <a:pt x="1" y="327"/>
                    <a:pt x="1" y="366"/>
                  </a:cubicBezTo>
                  <a:cubicBezTo>
                    <a:pt x="1" y="400"/>
                    <a:pt x="35" y="435"/>
                    <a:pt x="70" y="435"/>
                  </a:cubicBezTo>
                  <a:cubicBezTo>
                    <a:pt x="109" y="435"/>
                    <a:pt x="144" y="400"/>
                    <a:pt x="144" y="366"/>
                  </a:cubicBezTo>
                  <a:cubicBezTo>
                    <a:pt x="144" y="327"/>
                    <a:pt x="109" y="292"/>
                    <a:pt x="70" y="292"/>
                  </a:cubicBezTo>
                  <a:close/>
                  <a:moveTo>
                    <a:pt x="70" y="583"/>
                  </a:moveTo>
                  <a:cubicBezTo>
                    <a:pt x="35" y="583"/>
                    <a:pt x="1" y="618"/>
                    <a:pt x="1" y="653"/>
                  </a:cubicBezTo>
                  <a:cubicBezTo>
                    <a:pt x="1" y="692"/>
                    <a:pt x="35" y="727"/>
                    <a:pt x="70" y="727"/>
                  </a:cubicBezTo>
                  <a:cubicBezTo>
                    <a:pt x="109" y="727"/>
                    <a:pt x="144" y="692"/>
                    <a:pt x="144" y="653"/>
                  </a:cubicBezTo>
                  <a:cubicBezTo>
                    <a:pt x="144" y="618"/>
                    <a:pt x="109" y="583"/>
                    <a:pt x="70" y="583"/>
                  </a:cubicBezTo>
                  <a:close/>
                  <a:moveTo>
                    <a:pt x="70" y="870"/>
                  </a:moveTo>
                  <a:cubicBezTo>
                    <a:pt x="35" y="870"/>
                    <a:pt x="1" y="910"/>
                    <a:pt x="1" y="944"/>
                  </a:cubicBezTo>
                  <a:cubicBezTo>
                    <a:pt x="1" y="979"/>
                    <a:pt x="35" y="1018"/>
                    <a:pt x="70" y="1018"/>
                  </a:cubicBezTo>
                  <a:cubicBezTo>
                    <a:pt x="109" y="1018"/>
                    <a:pt x="144" y="979"/>
                    <a:pt x="144" y="944"/>
                  </a:cubicBezTo>
                  <a:cubicBezTo>
                    <a:pt x="144" y="910"/>
                    <a:pt x="109" y="870"/>
                    <a:pt x="70" y="870"/>
                  </a:cubicBezTo>
                  <a:close/>
                  <a:moveTo>
                    <a:pt x="70" y="1162"/>
                  </a:moveTo>
                  <a:cubicBezTo>
                    <a:pt x="35" y="1162"/>
                    <a:pt x="1" y="1197"/>
                    <a:pt x="1" y="1236"/>
                  </a:cubicBezTo>
                  <a:cubicBezTo>
                    <a:pt x="1" y="1271"/>
                    <a:pt x="35" y="1306"/>
                    <a:pt x="70" y="1306"/>
                  </a:cubicBezTo>
                  <a:cubicBezTo>
                    <a:pt x="109" y="1306"/>
                    <a:pt x="144" y="1271"/>
                    <a:pt x="144" y="1236"/>
                  </a:cubicBezTo>
                  <a:cubicBezTo>
                    <a:pt x="144" y="1197"/>
                    <a:pt x="109" y="1162"/>
                    <a:pt x="70" y="1162"/>
                  </a:cubicBezTo>
                  <a:close/>
                  <a:moveTo>
                    <a:pt x="70" y="1453"/>
                  </a:moveTo>
                  <a:cubicBezTo>
                    <a:pt x="35" y="1453"/>
                    <a:pt x="1" y="1488"/>
                    <a:pt x="1" y="1523"/>
                  </a:cubicBezTo>
                  <a:cubicBezTo>
                    <a:pt x="1" y="1562"/>
                    <a:pt x="35" y="1597"/>
                    <a:pt x="70" y="1597"/>
                  </a:cubicBezTo>
                  <a:cubicBezTo>
                    <a:pt x="109" y="1597"/>
                    <a:pt x="144" y="1562"/>
                    <a:pt x="144" y="1523"/>
                  </a:cubicBezTo>
                  <a:cubicBezTo>
                    <a:pt x="144" y="1488"/>
                    <a:pt x="109" y="1453"/>
                    <a:pt x="70" y="1453"/>
                  </a:cubicBezTo>
                  <a:close/>
                  <a:moveTo>
                    <a:pt x="70" y="1741"/>
                  </a:moveTo>
                  <a:cubicBezTo>
                    <a:pt x="35" y="1741"/>
                    <a:pt x="1" y="1780"/>
                    <a:pt x="1" y="1815"/>
                  </a:cubicBezTo>
                  <a:cubicBezTo>
                    <a:pt x="1" y="1849"/>
                    <a:pt x="35" y="1889"/>
                    <a:pt x="70" y="1889"/>
                  </a:cubicBezTo>
                  <a:cubicBezTo>
                    <a:pt x="109" y="1889"/>
                    <a:pt x="144" y="1849"/>
                    <a:pt x="144" y="1815"/>
                  </a:cubicBezTo>
                  <a:cubicBezTo>
                    <a:pt x="144" y="1780"/>
                    <a:pt x="109" y="1741"/>
                    <a:pt x="70" y="1741"/>
                  </a:cubicBezTo>
                  <a:close/>
                  <a:moveTo>
                    <a:pt x="70" y="2032"/>
                  </a:moveTo>
                  <a:cubicBezTo>
                    <a:pt x="35" y="2032"/>
                    <a:pt x="1" y="2067"/>
                    <a:pt x="1" y="2106"/>
                  </a:cubicBezTo>
                  <a:cubicBezTo>
                    <a:pt x="1" y="2141"/>
                    <a:pt x="35" y="2176"/>
                    <a:pt x="70" y="2176"/>
                  </a:cubicBezTo>
                  <a:cubicBezTo>
                    <a:pt x="109" y="2176"/>
                    <a:pt x="144" y="2141"/>
                    <a:pt x="144" y="2106"/>
                  </a:cubicBezTo>
                  <a:cubicBezTo>
                    <a:pt x="144" y="2067"/>
                    <a:pt x="109" y="2032"/>
                    <a:pt x="70" y="2032"/>
                  </a:cubicBezTo>
                  <a:close/>
                  <a:moveTo>
                    <a:pt x="70" y="2324"/>
                  </a:moveTo>
                  <a:cubicBezTo>
                    <a:pt x="35" y="2324"/>
                    <a:pt x="1" y="2359"/>
                    <a:pt x="1" y="2393"/>
                  </a:cubicBezTo>
                  <a:cubicBezTo>
                    <a:pt x="1" y="2433"/>
                    <a:pt x="35" y="2467"/>
                    <a:pt x="70" y="2467"/>
                  </a:cubicBezTo>
                  <a:cubicBezTo>
                    <a:pt x="109" y="2467"/>
                    <a:pt x="144" y="2433"/>
                    <a:pt x="144" y="2393"/>
                  </a:cubicBezTo>
                  <a:cubicBezTo>
                    <a:pt x="144" y="2359"/>
                    <a:pt x="109" y="2324"/>
                    <a:pt x="70" y="2324"/>
                  </a:cubicBezTo>
                  <a:close/>
                  <a:moveTo>
                    <a:pt x="70" y="2611"/>
                  </a:moveTo>
                  <a:cubicBezTo>
                    <a:pt x="35" y="2611"/>
                    <a:pt x="1" y="2650"/>
                    <a:pt x="1" y="2685"/>
                  </a:cubicBezTo>
                  <a:cubicBezTo>
                    <a:pt x="1" y="2720"/>
                    <a:pt x="35" y="2759"/>
                    <a:pt x="70" y="2759"/>
                  </a:cubicBezTo>
                  <a:cubicBezTo>
                    <a:pt x="109" y="2759"/>
                    <a:pt x="144" y="2720"/>
                    <a:pt x="144" y="2685"/>
                  </a:cubicBezTo>
                  <a:cubicBezTo>
                    <a:pt x="144" y="2650"/>
                    <a:pt x="109" y="2611"/>
                    <a:pt x="70" y="2611"/>
                  </a:cubicBezTo>
                  <a:close/>
                  <a:moveTo>
                    <a:pt x="70" y="2902"/>
                  </a:moveTo>
                  <a:cubicBezTo>
                    <a:pt x="35" y="2902"/>
                    <a:pt x="1" y="2937"/>
                    <a:pt x="1" y="2976"/>
                  </a:cubicBezTo>
                  <a:cubicBezTo>
                    <a:pt x="1" y="3011"/>
                    <a:pt x="35" y="3046"/>
                    <a:pt x="70" y="3046"/>
                  </a:cubicBezTo>
                  <a:cubicBezTo>
                    <a:pt x="109" y="3046"/>
                    <a:pt x="144" y="3011"/>
                    <a:pt x="144" y="2976"/>
                  </a:cubicBezTo>
                  <a:cubicBezTo>
                    <a:pt x="144" y="2937"/>
                    <a:pt x="109" y="2902"/>
                    <a:pt x="70" y="2902"/>
                  </a:cubicBezTo>
                  <a:close/>
                  <a:moveTo>
                    <a:pt x="70" y="3194"/>
                  </a:moveTo>
                  <a:cubicBezTo>
                    <a:pt x="35" y="3194"/>
                    <a:pt x="1" y="3229"/>
                    <a:pt x="1" y="3264"/>
                  </a:cubicBezTo>
                  <a:cubicBezTo>
                    <a:pt x="1" y="3303"/>
                    <a:pt x="35" y="3338"/>
                    <a:pt x="70" y="3338"/>
                  </a:cubicBezTo>
                  <a:cubicBezTo>
                    <a:pt x="109" y="3338"/>
                    <a:pt x="144" y="3303"/>
                    <a:pt x="144" y="3264"/>
                  </a:cubicBezTo>
                  <a:cubicBezTo>
                    <a:pt x="144" y="3229"/>
                    <a:pt x="109" y="3194"/>
                    <a:pt x="70" y="3194"/>
                  </a:cubicBezTo>
                  <a:close/>
                  <a:moveTo>
                    <a:pt x="70" y="3481"/>
                  </a:moveTo>
                  <a:cubicBezTo>
                    <a:pt x="35" y="3481"/>
                    <a:pt x="1" y="3520"/>
                    <a:pt x="1" y="3555"/>
                  </a:cubicBezTo>
                  <a:cubicBezTo>
                    <a:pt x="1" y="3590"/>
                    <a:pt x="35" y="3629"/>
                    <a:pt x="70" y="3629"/>
                  </a:cubicBezTo>
                  <a:cubicBezTo>
                    <a:pt x="109" y="3629"/>
                    <a:pt x="144" y="3590"/>
                    <a:pt x="144" y="3555"/>
                  </a:cubicBezTo>
                  <a:cubicBezTo>
                    <a:pt x="144" y="3520"/>
                    <a:pt x="109" y="3481"/>
                    <a:pt x="70" y="3481"/>
                  </a:cubicBezTo>
                  <a:close/>
                  <a:moveTo>
                    <a:pt x="70" y="3773"/>
                  </a:moveTo>
                  <a:cubicBezTo>
                    <a:pt x="35" y="3773"/>
                    <a:pt x="1" y="3808"/>
                    <a:pt x="1" y="3847"/>
                  </a:cubicBezTo>
                  <a:cubicBezTo>
                    <a:pt x="1" y="3882"/>
                    <a:pt x="35" y="3916"/>
                    <a:pt x="70" y="3916"/>
                  </a:cubicBezTo>
                  <a:cubicBezTo>
                    <a:pt x="109" y="3916"/>
                    <a:pt x="144" y="3882"/>
                    <a:pt x="144" y="3847"/>
                  </a:cubicBezTo>
                  <a:cubicBezTo>
                    <a:pt x="144" y="3808"/>
                    <a:pt x="109" y="3773"/>
                    <a:pt x="70" y="3773"/>
                  </a:cubicBezTo>
                  <a:close/>
                  <a:moveTo>
                    <a:pt x="70" y="4064"/>
                  </a:moveTo>
                  <a:cubicBezTo>
                    <a:pt x="35" y="4064"/>
                    <a:pt x="1" y="4099"/>
                    <a:pt x="1" y="4134"/>
                  </a:cubicBezTo>
                  <a:cubicBezTo>
                    <a:pt x="1" y="4173"/>
                    <a:pt x="35" y="4208"/>
                    <a:pt x="70" y="4208"/>
                  </a:cubicBezTo>
                  <a:cubicBezTo>
                    <a:pt x="109" y="4208"/>
                    <a:pt x="144" y="4173"/>
                    <a:pt x="144" y="4134"/>
                  </a:cubicBezTo>
                  <a:cubicBezTo>
                    <a:pt x="144" y="4099"/>
                    <a:pt x="109" y="4064"/>
                    <a:pt x="70" y="4064"/>
                  </a:cubicBezTo>
                  <a:close/>
                  <a:moveTo>
                    <a:pt x="70" y="4351"/>
                  </a:moveTo>
                  <a:cubicBezTo>
                    <a:pt x="35" y="4351"/>
                    <a:pt x="1" y="4391"/>
                    <a:pt x="1" y="4425"/>
                  </a:cubicBezTo>
                  <a:cubicBezTo>
                    <a:pt x="1" y="4460"/>
                    <a:pt x="35" y="4499"/>
                    <a:pt x="70" y="4499"/>
                  </a:cubicBezTo>
                  <a:cubicBezTo>
                    <a:pt x="109" y="4499"/>
                    <a:pt x="144" y="4460"/>
                    <a:pt x="144" y="4425"/>
                  </a:cubicBezTo>
                  <a:cubicBezTo>
                    <a:pt x="144" y="4391"/>
                    <a:pt x="109" y="4351"/>
                    <a:pt x="70" y="4351"/>
                  </a:cubicBezTo>
                  <a:close/>
                  <a:moveTo>
                    <a:pt x="70" y="4643"/>
                  </a:moveTo>
                  <a:cubicBezTo>
                    <a:pt x="35" y="4643"/>
                    <a:pt x="1" y="4678"/>
                    <a:pt x="1" y="4717"/>
                  </a:cubicBezTo>
                  <a:cubicBezTo>
                    <a:pt x="1" y="4752"/>
                    <a:pt x="35" y="4787"/>
                    <a:pt x="70" y="4787"/>
                  </a:cubicBezTo>
                  <a:cubicBezTo>
                    <a:pt x="109" y="4787"/>
                    <a:pt x="144" y="4752"/>
                    <a:pt x="144" y="4717"/>
                  </a:cubicBezTo>
                  <a:cubicBezTo>
                    <a:pt x="144" y="4678"/>
                    <a:pt x="109" y="4643"/>
                    <a:pt x="70" y="4643"/>
                  </a:cubicBezTo>
                  <a:close/>
                  <a:moveTo>
                    <a:pt x="70" y="4935"/>
                  </a:moveTo>
                  <a:cubicBezTo>
                    <a:pt x="35" y="4935"/>
                    <a:pt x="1" y="4969"/>
                    <a:pt x="1" y="5004"/>
                  </a:cubicBezTo>
                  <a:cubicBezTo>
                    <a:pt x="1" y="5043"/>
                    <a:pt x="35" y="5078"/>
                    <a:pt x="70" y="5078"/>
                  </a:cubicBezTo>
                  <a:cubicBezTo>
                    <a:pt x="109" y="5078"/>
                    <a:pt x="144" y="5043"/>
                    <a:pt x="144" y="5004"/>
                  </a:cubicBezTo>
                  <a:cubicBezTo>
                    <a:pt x="144" y="4969"/>
                    <a:pt x="109" y="4935"/>
                    <a:pt x="70" y="4935"/>
                  </a:cubicBezTo>
                  <a:close/>
                  <a:moveTo>
                    <a:pt x="70" y="5222"/>
                  </a:moveTo>
                  <a:cubicBezTo>
                    <a:pt x="35" y="5222"/>
                    <a:pt x="1" y="5261"/>
                    <a:pt x="1" y="5296"/>
                  </a:cubicBezTo>
                  <a:cubicBezTo>
                    <a:pt x="1" y="5330"/>
                    <a:pt x="35" y="5370"/>
                    <a:pt x="70" y="5370"/>
                  </a:cubicBezTo>
                  <a:cubicBezTo>
                    <a:pt x="109" y="5370"/>
                    <a:pt x="144" y="5330"/>
                    <a:pt x="144" y="5296"/>
                  </a:cubicBezTo>
                  <a:cubicBezTo>
                    <a:pt x="144" y="5261"/>
                    <a:pt x="109" y="5222"/>
                    <a:pt x="70" y="5222"/>
                  </a:cubicBezTo>
                  <a:close/>
                  <a:moveTo>
                    <a:pt x="70" y="5513"/>
                  </a:moveTo>
                  <a:cubicBezTo>
                    <a:pt x="35" y="5513"/>
                    <a:pt x="1" y="5548"/>
                    <a:pt x="1" y="5587"/>
                  </a:cubicBezTo>
                  <a:cubicBezTo>
                    <a:pt x="1" y="5622"/>
                    <a:pt x="35" y="5657"/>
                    <a:pt x="70" y="5657"/>
                  </a:cubicBezTo>
                  <a:cubicBezTo>
                    <a:pt x="109" y="5657"/>
                    <a:pt x="144" y="5622"/>
                    <a:pt x="144" y="5587"/>
                  </a:cubicBezTo>
                  <a:cubicBezTo>
                    <a:pt x="144" y="5548"/>
                    <a:pt x="109" y="5513"/>
                    <a:pt x="70" y="5513"/>
                  </a:cubicBezTo>
                  <a:close/>
                  <a:moveTo>
                    <a:pt x="70" y="5805"/>
                  </a:moveTo>
                  <a:cubicBezTo>
                    <a:pt x="35" y="5805"/>
                    <a:pt x="1" y="5840"/>
                    <a:pt x="1" y="5874"/>
                  </a:cubicBezTo>
                  <a:cubicBezTo>
                    <a:pt x="1" y="5914"/>
                    <a:pt x="35" y="5948"/>
                    <a:pt x="70" y="5948"/>
                  </a:cubicBezTo>
                  <a:cubicBezTo>
                    <a:pt x="109" y="5948"/>
                    <a:pt x="144" y="5914"/>
                    <a:pt x="144" y="5874"/>
                  </a:cubicBezTo>
                  <a:cubicBezTo>
                    <a:pt x="144" y="5840"/>
                    <a:pt x="109" y="5805"/>
                    <a:pt x="70" y="5805"/>
                  </a:cubicBezTo>
                  <a:close/>
                  <a:moveTo>
                    <a:pt x="70" y="6092"/>
                  </a:moveTo>
                  <a:cubicBezTo>
                    <a:pt x="35" y="6092"/>
                    <a:pt x="1" y="6131"/>
                    <a:pt x="1" y="6166"/>
                  </a:cubicBezTo>
                  <a:cubicBezTo>
                    <a:pt x="1" y="6201"/>
                    <a:pt x="35" y="6240"/>
                    <a:pt x="70" y="6240"/>
                  </a:cubicBezTo>
                  <a:cubicBezTo>
                    <a:pt x="109" y="6240"/>
                    <a:pt x="144" y="6201"/>
                    <a:pt x="144" y="6166"/>
                  </a:cubicBezTo>
                  <a:cubicBezTo>
                    <a:pt x="144" y="6131"/>
                    <a:pt x="109" y="6092"/>
                    <a:pt x="70" y="6092"/>
                  </a:cubicBezTo>
                  <a:close/>
                  <a:moveTo>
                    <a:pt x="70" y="6384"/>
                  </a:moveTo>
                  <a:cubicBezTo>
                    <a:pt x="35" y="6384"/>
                    <a:pt x="1" y="6418"/>
                    <a:pt x="1" y="6457"/>
                  </a:cubicBezTo>
                  <a:cubicBezTo>
                    <a:pt x="1" y="6492"/>
                    <a:pt x="35" y="6527"/>
                    <a:pt x="70" y="6527"/>
                  </a:cubicBezTo>
                  <a:cubicBezTo>
                    <a:pt x="109" y="6527"/>
                    <a:pt x="144" y="6492"/>
                    <a:pt x="144" y="6457"/>
                  </a:cubicBezTo>
                  <a:cubicBezTo>
                    <a:pt x="144" y="6418"/>
                    <a:pt x="109" y="6384"/>
                    <a:pt x="70" y="6384"/>
                  </a:cubicBezTo>
                  <a:close/>
                  <a:moveTo>
                    <a:pt x="70" y="6675"/>
                  </a:moveTo>
                  <a:cubicBezTo>
                    <a:pt x="35" y="6675"/>
                    <a:pt x="1" y="6710"/>
                    <a:pt x="1" y="6745"/>
                  </a:cubicBezTo>
                  <a:cubicBezTo>
                    <a:pt x="1" y="6784"/>
                    <a:pt x="35" y="6819"/>
                    <a:pt x="70" y="6819"/>
                  </a:cubicBezTo>
                  <a:cubicBezTo>
                    <a:pt x="109" y="6819"/>
                    <a:pt x="144" y="6784"/>
                    <a:pt x="144" y="6745"/>
                  </a:cubicBezTo>
                  <a:cubicBezTo>
                    <a:pt x="144" y="6710"/>
                    <a:pt x="109" y="6675"/>
                    <a:pt x="70" y="6675"/>
                  </a:cubicBezTo>
                  <a:close/>
                  <a:moveTo>
                    <a:pt x="70" y="6962"/>
                  </a:moveTo>
                  <a:cubicBezTo>
                    <a:pt x="35" y="6962"/>
                    <a:pt x="1" y="7001"/>
                    <a:pt x="1" y="7036"/>
                  </a:cubicBezTo>
                  <a:cubicBezTo>
                    <a:pt x="1" y="7071"/>
                    <a:pt x="35" y="7110"/>
                    <a:pt x="70" y="7110"/>
                  </a:cubicBezTo>
                  <a:cubicBezTo>
                    <a:pt x="109" y="7110"/>
                    <a:pt x="144" y="7071"/>
                    <a:pt x="144" y="7036"/>
                  </a:cubicBezTo>
                  <a:cubicBezTo>
                    <a:pt x="144" y="7001"/>
                    <a:pt x="109" y="6962"/>
                    <a:pt x="70" y="6962"/>
                  </a:cubicBezTo>
                  <a:close/>
                  <a:moveTo>
                    <a:pt x="70" y="7254"/>
                  </a:moveTo>
                  <a:cubicBezTo>
                    <a:pt x="35" y="7254"/>
                    <a:pt x="1" y="7289"/>
                    <a:pt x="1" y="7328"/>
                  </a:cubicBezTo>
                  <a:cubicBezTo>
                    <a:pt x="1" y="7363"/>
                    <a:pt x="35" y="7397"/>
                    <a:pt x="70" y="7397"/>
                  </a:cubicBezTo>
                  <a:cubicBezTo>
                    <a:pt x="109" y="7397"/>
                    <a:pt x="144" y="7363"/>
                    <a:pt x="144" y="7328"/>
                  </a:cubicBezTo>
                  <a:cubicBezTo>
                    <a:pt x="144" y="7289"/>
                    <a:pt x="109" y="7254"/>
                    <a:pt x="70" y="7254"/>
                  </a:cubicBezTo>
                  <a:close/>
                  <a:moveTo>
                    <a:pt x="70" y="7545"/>
                  </a:moveTo>
                  <a:cubicBezTo>
                    <a:pt x="35" y="7545"/>
                    <a:pt x="1" y="7580"/>
                    <a:pt x="1" y="7615"/>
                  </a:cubicBezTo>
                  <a:cubicBezTo>
                    <a:pt x="1" y="7654"/>
                    <a:pt x="35" y="7689"/>
                    <a:pt x="70" y="7689"/>
                  </a:cubicBezTo>
                  <a:cubicBezTo>
                    <a:pt x="109" y="7689"/>
                    <a:pt x="144" y="7654"/>
                    <a:pt x="144" y="7615"/>
                  </a:cubicBezTo>
                  <a:cubicBezTo>
                    <a:pt x="144" y="7580"/>
                    <a:pt x="109" y="7545"/>
                    <a:pt x="70" y="7545"/>
                  </a:cubicBezTo>
                  <a:close/>
                  <a:moveTo>
                    <a:pt x="70" y="7832"/>
                  </a:moveTo>
                  <a:cubicBezTo>
                    <a:pt x="35" y="7832"/>
                    <a:pt x="1" y="7872"/>
                    <a:pt x="1" y="7906"/>
                  </a:cubicBezTo>
                  <a:cubicBezTo>
                    <a:pt x="1" y="7941"/>
                    <a:pt x="35" y="7980"/>
                    <a:pt x="70" y="7980"/>
                  </a:cubicBezTo>
                  <a:cubicBezTo>
                    <a:pt x="109" y="7980"/>
                    <a:pt x="144" y="7941"/>
                    <a:pt x="144" y="7906"/>
                  </a:cubicBezTo>
                  <a:cubicBezTo>
                    <a:pt x="144" y="7872"/>
                    <a:pt x="109" y="7832"/>
                    <a:pt x="70" y="7832"/>
                  </a:cubicBezTo>
                  <a:close/>
                  <a:moveTo>
                    <a:pt x="70" y="8124"/>
                  </a:moveTo>
                  <a:cubicBezTo>
                    <a:pt x="35" y="8124"/>
                    <a:pt x="1" y="8159"/>
                    <a:pt x="1" y="8198"/>
                  </a:cubicBezTo>
                  <a:cubicBezTo>
                    <a:pt x="1" y="8233"/>
                    <a:pt x="35" y="8268"/>
                    <a:pt x="70" y="8268"/>
                  </a:cubicBezTo>
                  <a:cubicBezTo>
                    <a:pt x="109" y="8268"/>
                    <a:pt x="144" y="8233"/>
                    <a:pt x="144" y="8198"/>
                  </a:cubicBezTo>
                  <a:cubicBezTo>
                    <a:pt x="144" y="8159"/>
                    <a:pt x="109" y="8124"/>
                    <a:pt x="70" y="8124"/>
                  </a:cubicBezTo>
                  <a:close/>
                  <a:moveTo>
                    <a:pt x="70" y="8416"/>
                  </a:moveTo>
                  <a:cubicBezTo>
                    <a:pt x="35" y="8416"/>
                    <a:pt x="1" y="8450"/>
                    <a:pt x="1" y="8485"/>
                  </a:cubicBezTo>
                  <a:cubicBezTo>
                    <a:pt x="1" y="8524"/>
                    <a:pt x="35" y="8559"/>
                    <a:pt x="70" y="8559"/>
                  </a:cubicBezTo>
                  <a:cubicBezTo>
                    <a:pt x="109" y="8559"/>
                    <a:pt x="144" y="8524"/>
                    <a:pt x="144" y="8485"/>
                  </a:cubicBezTo>
                  <a:cubicBezTo>
                    <a:pt x="144" y="8450"/>
                    <a:pt x="109" y="8416"/>
                    <a:pt x="70" y="8416"/>
                  </a:cubicBezTo>
                  <a:close/>
                  <a:moveTo>
                    <a:pt x="70" y="8703"/>
                  </a:moveTo>
                  <a:cubicBezTo>
                    <a:pt x="35" y="8703"/>
                    <a:pt x="1" y="8742"/>
                    <a:pt x="1" y="8777"/>
                  </a:cubicBezTo>
                  <a:cubicBezTo>
                    <a:pt x="1" y="8812"/>
                    <a:pt x="35" y="8851"/>
                    <a:pt x="70" y="8851"/>
                  </a:cubicBezTo>
                  <a:cubicBezTo>
                    <a:pt x="109" y="8851"/>
                    <a:pt x="144" y="8812"/>
                    <a:pt x="144" y="8777"/>
                  </a:cubicBezTo>
                  <a:cubicBezTo>
                    <a:pt x="144" y="8742"/>
                    <a:pt x="109" y="8703"/>
                    <a:pt x="70" y="8703"/>
                  </a:cubicBezTo>
                  <a:close/>
                  <a:moveTo>
                    <a:pt x="70" y="8994"/>
                  </a:moveTo>
                  <a:cubicBezTo>
                    <a:pt x="35" y="8994"/>
                    <a:pt x="1" y="9029"/>
                    <a:pt x="1" y="9068"/>
                  </a:cubicBezTo>
                  <a:cubicBezTo>
                    <a:pt x="1" y="9103"/>
                    <a:pt x="35" y="9138"/>
                    <a:pt x="70" y="9138"/>
                  </a:cubicBezTo>
                  <a:cubicBezTo>
                    <a:pt x="109" y="9138"/>
                    <a:pt x="144" y="9103"/>
                    <a:pt x="144" y="9068"/>
                  </a:cubicBezTo>
                  <a:cubicBezTo>
                    <a:pt x="144" y="9029"/>
                    <a:pt x="109" y="8994"/>
                    <a:pt x="70" y="8994"/>
                  </a:cubicBezTo>
                  <a:close/>
                  <a:moveTo>
                    <a:pt x="70" y="9286"/>
                  </a:moveTo>
                  <a:cubicBezTo>
                    <a:pt x="35" y="9286"/>
                    <a:pt x="1" y="9321"/>
                    <a:pt x="1" y="9355"/>
                  </a:cubicBezTo>
                  <a:cubicBezTo>
                    <a:pt x="1" y="9395"/>
                    <a:pt x="35" y="9429"/>
                    <a:pt x="70" y="9429"/>
                  </a:cubicBezTo>
                  <a:cubicBezTo>
                    <a:pt x="109" y="9429"/>
                    <a:pt x="144" y="9395"/>
                    <a:pt x="144" y="9355"/>
                  </a:cubicBezTo>
                  <a:cubicBezTo>
                    <a:pt x="144" y="9321"/>
                    <a:pt x="109" y="9286"/>
                    <a:pt x="70" y="9286"/>
                  </a:cubicBezTo>
                  <a:close/>
                  <a:moveTo>
                    <a:pt x="70" y="9573"/>
                  </a:moveTo>
                  <a:cubicBezTo>
                    <a:pt x="35" y="9573"/>
                    <a:pt x="1" y="9612"/>
                    <a:pt x="1" y="9647"/>
                  </a:cubicBezTo>
                  <a:cubicBezTo>
                    <a:pt x="1" y="9682"/>
                    <a:pt x="35" y="9721"/>
                    <a:pt x="70" y="9721"/>
                  </a:cubicBezTo>
                  <a:cubicBezTo>
                    <a:pt x="109" y="9721"/>
                    <a:pt x="144" y="9682"/>
                    <a:pt x="144" y="9647"/>
                  </a:cubicBezTo>
                  <a:cubicBezTo>
                    <a:pt x="144" y="9612"/>
                    <a:pt x="109" y="9573"/>
                    <a:pt x="70" y="9573"/>
                  </a:cubicBezTo>
                  <a:close/>
                  <a:moveTo>
                    <a:pt x="70" y="9865"/>
                  </a:moveTo>
                  <a:cubicBezTo>
                    <a:pt x="35" y="9865"/>
                    <a:pt x="1" y="9899"/>
                    <a:pt x="1" y="9939"/>
                  </a:cubicBezTo>
                  <a:cubicBezTo>
                    <a:pt x="1" y="9973"/>
                    <a:pt x="35" y="10008"/>
                    <a:pt x="70" y="10008"/>
                  </a:cubicBezTo>
                  <a:cubicBezTo>
                    <a:pt x="109" y="10008"/>
                    <a:pt x="144" y="9973"/>
                    <a:pt x="144" y="9939"/>
                  </a:cubicBezTo>
                  <a:cubicBezTo>
                    <a:pt x="144" y="9899"/>
                    <a:pt x="109" y="9865"/>
                    <a:pt x="70" y="9865"/>
                  </a:cubicBezTo>
                  <a:close/>
                  <a:moveTo>
                    <a:pt x="70" y="10156"/>
                  </a:moveTo>
                  <a:cubicBezTo>
                    <a:pt x="35" y="10156"/>
                    <a:pt x="1" y="10191"/>
                    <a:pt x="1" y="10226"/>
                  </a:cubicBezTo>
                  <a:cubicBezTo>
                    <a:pt x="1" y="10265"/>
                    <a:pt x="35" y="10300"/>
                    <a:pt x="70" y="10300"/>
                  </a:cubicBezTo>
                  <a:cubicBezTo>
                    <a:pt x="109" y="10300"/>
                    <a:pt x="144" y="10265"/>
                    <a:pt x="144" y="10226"/>
                  </a:cubicBezTo>
                  <a:cubicBezTo>
                    <a:pt x="144" y="10191"/>
                    <a:pt x="109" y="10156"/>
                    <a:pt x="70" y="10156"/>
                  </a:cubicBezTo>
                  <a:close/>
                  <a:moveTo>
                    <a:pt x="70" y="10443"/>
                  </a:moveTo>
                  <a:cubicBezTo>
                    <a:pt x="35" y="10443"/>
                    <a:pt x="1" y="10482"/>
                    <a:pt x="1" y="10517"/>
                  </a:cubicBezTo>
                  <a:cubicBezTo>
                    <a:pt x="1" y="10552"/>
                    <a:pt x="35" y="10591"/>
                    <a:pt x="70" y="10591"/>
                  </a:cubicBezTo>
                  <a:cubicBezTo>
                    <a:pt x="109" y="10591"/>
                    <a:pt x="144" y="10552"/>
                    <a:pt x="144" y="10517"/>
                  </a:cubicBezTo>
                  <a:cubicBezTo>
                    <a:pt x="144" y="10482"/>
                    <a:pt x="109" y="10443"/>
                    <a:pt x="70" y="10443"/>
                  </a:cubicBezTo>
                  <a:close/>
                  <a:moveTo>
                    <a:pt x="70" y="10735"/>
                  </a:moveTo>
                  <a:cubicBezTo>
                    <a:pt x="35" y="10735"/>
                    <a:pt x="1" y="10770"/>
                    <a:pt x="1" y="10809"/>
                  </a:cubicBezTo>
                  <a:cubicBezTo>
                    <a:pt x="1" y="10844"/>
                    <a:pt x="35" y="10878"/>
                    <a:pt x="70" y="10878"/>
                  </a:cubicBezTo>
                  <a:cubicBezTo>
                    <a:pt x="109" y="10878"/>
                    <a:pt x="144" y="10844"/>
                    <a:pt x="144" y="10809"/>
                  </a:cubicBezTo>
                  <a:cubicBezTo>
                    <a:pt x="144" y="10770"/>
                    <a:pt x="109" y="10735"/>
                    <a:pt x="70" y="10735"/>
                  </a:cubicBezTo>
                  <a:close/>
                  <a:moveTo>
                    <a:pt x="70" y="11026"/>
                  </a:moveTo>
                  <a:cubicBezTo>
                    <a:pt x="35" y="11026"/>
                    <a:pt x="1" y="11061"/>
                    <a:pt x="1" y="11096"/>
                  </a:cubicBezTo>
                  <a:cubicBezTo>
                    <a:pt x="1" y="11135"/>
                    <a:pt x="35" y="11170"/>
                    <a:pt x="70" y="11170"/>
                  </a:cubicBezTo>
                  <a:cubicBezTo>
                    <a:pt x="109" y="11170"/>
                    <a:pt x="144" y="11135"/>
                    <a:pt x="144" y="11096"/>
                  </a:cubicBezTo>
                  <a:cubicBezTo>
                    <a:pt x="144" y="11061"/>
                    <a:pt x="109" y="11026"/>
                    <a:pt x="70" y="11026"/>
                  </a:cubicBezTo>
                  <a:close/>
                  <a:moveTo>
                    <a:pt x="70" y="11314"/>
                  </a:moveTo>
                  <a:cubicBezTo>
                    <a:pt x="35" y="11314"/>
                    <a:pt x="1" y="11353"/>
                    <a:pt x="1" y="11387"/>
                  </a:cubicBezTo>
                  <a:cubicBezTo>
                    <a:pt x="1" y="11422"/>
                    <a:pt x="35" y="11461"/>
                    <a:pt x="70" y="11461"/>
                  </a:cubicBezTo>
                  <a:cubicBezTo>
                    <a:pt x="109" y="11461"/>
                    <a:pt x="144" y="11422"/>
                    <a:pt x="144" y="11387"/>
                  </a:cubicBezTo>
                  <a:cubicBezTo>
                    <a:pt x="144" y="11353"/>
                    <a:pt x="109" y="11314"/>
                    <a:pt x="70" y="11314"/>
                  </a:cubicBezTo>
                  <a:close/>
                  <a:moveTo>
                    <a:pt x="70" y="11605"/>
                  </a:moveTo>
                  <a:cubicBezTo>
                    <a:pt x="35" y="11605"/>
                    <a:pt x="1" y="11640"/>
                    <a:pt x="1" y="11679"/>
                  </a:cubicBezTo>
                  <a:cubicBezTo>
                    <a:pt x="1" y="11714"/>
                    <a:pt x="35" y="11749"/>
                    <a:pt x="70" y="11749"/>
                  </a:cubicBezTo>
                  <a:cubicBezTo>
                    <a:pt x="109" y="11749"/>
                    <a:pt x="144" y="11714"/>
                    <a:pt x="144" y="11679"/>
                  </a:cubicBezTo>
                  <a:cubicBezTo>
                    <a:pt x="144" y="11640"/>
                    <a:pt x="109" y="11605"/>
                    <a:pt x="70" y="11605"/>
                  </a:cubicBezTo>
                  <a:close/>
                  <a:moveTo>
                    <a:pt x="70" y="11897"/>
                  </a:moveTo>
                  <a:cubicBezTo>
                    <a:pt x="35" y="11897"/>
                    <a:pt x="1" y="11931"/>
                    <a:pt x="1" y="11966"/>
                  </a:cubicBezTo>
                  <a:cubicBezTo>
                    <a:pt x="1" y="12005"/>
                    <a:pt x="35" y="12040"/>
                    <a:pt x="70" y="12040"/>
                  </a:cubicBezTo>
                  <a:cubicBezTo>
                    <a:pt x="109" y="12040"/>
                    <a:pt x="144" y="12005"/>
                    <a:pt x="144" y="11966"/>
                  </a:cubicBezTo>
                  <a:cubicBezTo>
                    <a:pt x="144" y="11931"/>
                    <a:pt x="109" y="11897"/>
                    <a:pt x="70" y="11897"/>
                  </a:cubicBezTo>
                  <a:close/>
                  <a:moveTo>
                    <a:pt x="70" y="12184"/>
                  </a:moveTo>
                  <a:cubicBezTo>
                    <a:pt x="35" y="12184"/>
                    <a:pt x="1" y="12223"/>
                    <a:pt x="1" y="12258"/>
                  </a:cubicBezTo>
                  <a:cubicBezTo>
                    <a:pt x="1" y="12293"/>
                    <a:pt x="35" y="12332"/>
                    <a:pt x="70" y="12332"/>
                  </a:cubicBezTo>
                  <a:cubicBezTo>
                    <a:pt x="109" y="12332"/>
                    <a:pt x="144" y="12293"/>
                    <a:pt x="144" y="12258"/>
                  </a:cubicBezTo>
                  <a:cubicBezTo>
                    <a:pt x="144" y="12223"/>
                    <a:pt x="109" y="12184"/>
                    <a:pt x="70" y="12184"/>
                  </a:cubicBezTo>
                  <a:close/>
                  <a:moveTo>
                    <a:pt x="70" y="12475"/>
                  </a:moveTo>
                  <a:cubicBezTo>
                    <a:pt x="35" y="12475"/>
                    <a:pt x="1" y="12510"/>
                    <a:pt x="1" y="12549"/>
                  </a:cubicBezTo>
                  <a:cubicBezTo>
                    <a:pt x="1" y="12584"/>
                    <a:pt x="35" y="12619"/>
                    <a:pt x="70" y="12619"/>
                  </a:cubicBezTo>
                  <a:cubicBezTo>
                    <a:pt x="109" y="12619"/>
                    <a:pt x="144" y="12584"/>
                    <a:pt x="144" y="12549"/>
                  </a:cubicBezTo>
                  <a:cubicBezTo>
                    <a:pt x="144" y="12510"/>
                    <a:pt x="109" y="12475"/>
                    <a:pt x="70" y="12475"/>
                  </a:cubicBezTo>
                  <a:close/>
                  <a:moveTo>
                    <a:pt x="70" y="12767"/>
                  </a:moveTo>
                  <a:cubicBezTo>
                    <a:pt x="35" y="12767"/>
                    <a:pt x="1" y="12802"/>
                    <a:pt x="1" y="12836"/>
                  </a:cubicBezTo>
                  <a:cubicBezTo>
                    <a:pt x="1" y="12876"/>
                    <a:pt x="35" y="12910"/>
                    <a:pt x="70" y="12910"/>
                  </a:cubicBezTo>
                  <a:cubicBezTo>
                    <a:pt x="109" y="12910"/>
                    <a:pt x="144" y="12876"/>
                    <a:pt x="144" y="12836"/>
                  </a:cubicBezTo>
                  <a:cubicBezTo>
                    <a:pt x="144" y="12802"/>
                    <a:pt x="109" y="12767"/>
                    <a:pt x="70" y="12767"/>
                  </a:cubicBezTo>
                  <a:close/>
                  <a:moveTo>
                    <a:pt x="70" y="13054"/>
                  </a:moveTo>
                  <a:cubicBezTo>
                    <a:pt x="35" y="13054"/>
                    <a:pt x="1" y="13093"/>
                    <a:pt x="1" y="13128"/>
                  </a:cubicBezTo>
                  <a:cubicBezTo>
                    <a:pt x="1" y="13163"/>
                    <a:pt x="35" y="13202"/>
                    <a:pt x="70" y="13202"/>
                  </a:cubicBezTo>
                  <a:cubicBezTo>
                    <a:pt x="109" y="13202"/>
                    <a:pt x="144" y="13163"/>
                    <a:pt x="144" y="13128"/>
                  </a:cubicBezTo>
                  <a:cubicBezTo>
                    <a:pt x="144" y="13093"/>
                    <a:pt x="109" y="13054"/>
                    <a:pt x="70" y="13054"/>
                  </a:cubicBezTo>
                  <a:close/>
                  <a:moveTo>
                    <a:pt x="70" y="13346"/>
                  </a:moveTo>
                  <a:cubicBezTo>
                    <a:pt x="35" y="13346"/>
                    <a:pt x="1" y="13380"/>
                    <a:pt x="1" y="13420"/>
                  </a:cubicBezTo>
                  <a:cubicBezTo>
                    <a:pt x="1" y="13454"/>
                    <a:pt x="35" y="13489"/>
                    <a:pt x="70" y="13489"/>
                  </a:cubicBezTo>
                  <a:cubicBezTo>
                    <a:pt x="109" y="13489"/>
                    <a:pt x="144" y="13454"/>
                    <a:pt x="144" y="13420"/>
                  </a:cubicBezTo>
                  <a:cubicBezTo>
                    <a:pt x="144" y="13380"/>
                    <a:pt x="109" y="13346"/>
                    <a:pt x="70" y="13346"/>
                  </a:cubicBezTo>
                  <a:close/>
                  <a:moveTo>
                    <a:pt x="70" y="13637"/>
                  </a:moveTo>
                  <a:cubicBezTo>
                    <a:pt x="35" y="13637"/>
                    <a:pt x="1" y="13672"/>
                    <a:pt x="1" y="13707"/>
                  </a:cubicBezTo>
                  <a:cubicBezTo>
                    <a:pt x="1" y="13746"/>
                    <a:pt x="35" y="13781"/>
                    <a:pt x="70" y="13781"/>
                  </a:cubicBezTo>
                  <a:cubicBezTo>
                    <a:pt x="109" y="13781"/>
                    <a:pt x="144" y="13746"/>
                    <a:pt x="144" y="13707"/>
                  </a:cubicBezTo>
                  <a:cubicBezTo>
                    <a:pt x="144" y="13672"/>
                    <a:pt x="109" y="13637"/>
                    <a:pt x="70" y="13637"/>
                  </a:cubicBezTo>
                  <a:close/>
                  <a:moveTo>
                    <a:pt x="70" y="13924"/>
                  </a:moveTo>
                  <a:cubicBezTo>
                    <a:pt x="35" y="13924"/>
                    <a:pt x="1" y="13963"/>
                    <a:pt x="1" y="13998"/>
                  </a:cubicBezTo>
                  <a:cubicBezTo>
                    <a:pt x="1" y="14033"/>
                    <a:pt x="35" y="14072"/>
                    <a:pt x="70" y="14072"/>
                  </a:cubicBezTo>
                  <a:cubicBezTo>
                    <a:pt x="109" y="14072"/>
                    <a:pt x="144" y="14033"/>
                    <a:pt x="144" y="13998"/>
                  </a:cubicBezTo>
                  <a:cubicBezTo>
                    <a:pt x="144" y="13963"/>
                    <a:pt x="109" y="13924"/>
                    <a:pt x="70" y="13924"/>
                  </a:cubicBezTo>
                  <a:close/>
                  <a:moveTo>
                    <a:pt x="70" y="14216"/>
                  </a:moveTo>
                  <a:cubicBezTo>
                    <a:pt x="35" y="14216"/>
                    <a:pt x="1" y="14251"/>
                    <a:pt x="1" y="14290"/>
                  </a:cubicBezTo>
                  <a:cubicBezTo>
                    <a:pt x="1" y="14325"/>
                    <a:pt x="35" y="14359"/>
                    <a:pt x="70" y="14359"/>
                  </a:cubicBezTo>
                  <a:cubicBezTo>
                    <a:pt x="109" y="14359"/>
                    <a:pt x="144" y="14325"/>
                    <a:pt x="144" y="14290"/>
                  </a:cubicBezTo>
                  <a:cubicBezTo>
                    <a:pt x="144" y="14251"/>
                    <a:pt x="109" y="14216"/>
                    <a:pt x="70" y="14216"/>
                  </a:cubicBezTo>
                  <a:close/>
                  <a:moveTo>
                    <a:pt x="70" y="14507"/>
                  </a:moveTo>
                  <a:cubicBezTo>
                    <a:pt x="35" y="14507"/>
                    <a:pt x="1" y="14542"/>
                    <a:pt x="1" y="14577"/>
                  </a:cubicBezTo>
                  <a:cubicBezTo>
                    <a:pt x="1" y="14616"/>
                    <a:pt x="35" y="14651"/>
                    <a:pt x="70" y="14651"/>
                  </a:cubicBezTo>
                  <a:cubicBezTo>
                    <a:pt x="109" y="14651"/>
                    <a:pt x="144" y="14616"/>
                    <a:pt x="144" y="14577"/>
                  </a:cubicBezTo>
                  <a:cubicBezTo>
                    <a:pt x="144" y="14542"/>
                    <a:pt x="109" y="14507"/>
                    <a:pt x="70" y="14507"/>
                  </a:cubicBezTo>
                  <a:close/>
                  <a:moveTo>
                    <a:pt x="70" y="14795"/>
                  </a:moveTo>
                  <a:cubicBezTo>
                    <a:pt x="35" y="14795"/>
                    <a:pt x="1" y="14834"/>
                    <a:pt x="1" y="14869"/>
                  </a:cubicBezTo>
                  <a:cubicBezTo>
                    <a:pt x="1" y="14903"/>
                    <a:pt x="35" y="14942"/>
                    <a:pt x="70" y="14942"/>
                  </a:cubicBezTo>
                  <a:cubicBezTo>
                    <a:pt x="109" y="14942"/>
                    <a:pt x="144" y="14903"/>
                    <a:pt x="144" y="14869"/>
                  </a:cubicBezTo>
                  <a:cubicBezTo>
                    <a:pt x="144" y="14834"/>
                    <a:pt x="109" y="14795"/>
                    <a:pt x="70" y="14795"/>
                  </a:cubicBezTo>
                  <a:close/>
                  <a:moveTo>
                    <a:pt x="70" y="15086"/>
                  </a:moveTo>
                  <a:cubicBezTo>
                    <a:pt x="35" y="15086"/>
                    <a:pt x="1" y="15121"/>
                    <a:pt x="1" y="15160"/>
                  </a:cubicBezTo>
                  <a:cubicBezTo>
                    <a:pt x="1" y="15195"/>
                    <a:pt x="35" y="15230"/>
                    <a:pt x="70" y="15230"/>
                  </a:cubicBezTo>
                  <a:cubicBezTo>
                    <a:pt x="109" y="15230"/>
                    <a:pt x="144" y="15195"/>
                    <a:pt x="144" y="15160"/>
                  </a:cubicBezTo>
                  <a:cubicBezTo>
                    <a:pt x="144" y="15121"/>
                    <a:pt x="109" y="15086"/>
                    <a:pt x="70" y="15086"/>
                  </a:cubicBezTo>
                  <a:close/>
                  <a:moveTo>
                    <a:pt x="70" y="15378"/>
                  </a:moveTo>
                  <a:cubicBezTo>
                    <a:pt x="35" y="15378"/>
                    <a:pt x="1" y="15412"/>
                    <a:pt x="1" y="15447"/>
                  </a:cubicBezTo>
                  <a:cubicBezTo>
                    <a:pt x="1" y="15486"/>
                    <a:pt x="35" y="15521"/>
                    <a:pt x="70" y="15521"/>
                  </a:cubicBezTo>
                  <a:cubicBezTo>
                    <a:pt x="109" y="15521"/>
                    <a:pt x="144" y="15486"/>
                    <a:pt x="144" y="15447"/>
                  </a:cubicBezTo>
                  <a:cubicBezTo>
                    <a:pt x="144" y="15412"/>
                    <a:pt x="109" y="15378"/>
                    <a:pt x="70" y="15378"/>
                  </a:cubicBezTo>
                  <a:close/>
                  <a:moveTo>
                    <a:pt x="70" y="15665"/>
                  </a:moveTo>
                  <a:cubicBezTo>
                    <a:pt x="35" y="15665"/>
                    <a:pt x="1" y="15704"/>
                    <a:pt x="1" y="15739"/>
                  </a:cubicBezTo>
                  <a:cubicBezTo>
                    <a:pt x="1" y="15774"/>
                    <a:pt x="35" y="15813"/>
                    <a:pt x="70" y="15813"/>
                  </a:cubicBezTo>
                  <a:cubicBezTo>
                    <a:pt x="109" y="15813"/>
                    <a:pt x="144" y="15774"/>
                    <a:pt x="144" y="15739"/>
                  </a:cubicBezTo>
                  <a:cubicBezTo>
                    <a:pt x="144" y="15704"/>
                    <a:pt x="109" y="15665"/>
                    <a:pt x="70" y="15665"/>
                  </a:cubicBezTo>
                  <a:close/>
                  <a:moveTo>
                    <a:pt x="70" y="15956"/>
                  </a:moveTo>
                  <a:cubicBezTo>
                    <a:pt x="35" y="15956"/>
                    <a:pt x="1" y="15991"/>
                    <a:pt x="1" y="16030"/>
                  </a:cubicBezTo>
                  <a:cubicBezTo>
                    <a:pt x="1" y="16065"/>
                    <a:pt x="35" y="16100"/>
                    <a:pt x="70" y="16100"/>
                  </a:cubicBezTo>
                  <a:cubicBezTo>
                    <a:pt x="109" y="16100"/>
                    <a:pt x="144" y="16065"/>
                    <a:pt x="144" y="16030"/>
                  </a:cubicBezTo>
                  <a:cubicBezTo>
                    <a:pt x="144" y="15991"/>
                    <a:pt x="109" y="15956"/>
                    <a:pt x="70" y="15956"/>
                  </a:cubicBezTo>
                  <a:close/>
                  <a:moveTo>
                    <a:pt x="70" y="16248"/>
                  </a:moveTo>
                  <a:cubicBezTo>
                    <a:pt x="35" y="16248"/>
                    <a:pt x="1" y="16283"/>
                    <a:pt x="1" y="16317"/>
                  </a:cubicBezTo>
                  <a:cubicBezTo>
                    <a:pt x="1" y="16357"/>
                    <a:pt x="35" y="16391"/>
                    <a:pt x="70" y="16391"/>
                  </a:cubicBezTo>
                  <a:cubicBezTo>
                    <a:pt x="109" y="16391"/>
                    <a:pt x="144" y="16357"/>
                    <a:pt x="144" y="16317"/>
                  </a:cubicBezTo>
                  <a:cubicBezTo>
                    <a:pt x="144" y="16283"/>
                    <a:pt x="109" y="16248"/>
                    <a:pt x="70" y="16248"/>
                  </a:cubicBezTo>
                  <a:close/>
                  <a:moveTo>
                    <a:pt x="70" y="16535"/>
                  </a:moveTo>
                  <a:cubicBezTo>
                    <a:pt x="35" y="16535"/>
                    <a:pt x="1" y="16574"/>
                    <a:pt x="1" y="16609"/>
                  </a:cubicBezTo>
                  <a:cubicBezTo>
                    <a:pt x="1" y="16644"/>
                    <a:pt x="35" y="16683"/>
                    <a:pt x="70" y="16683"/>
                  </a:cubicBezTo>
                  <a:cubicBezTo>
                    <a:pt x="109" y="16683"/>
                    <a:pt x="144" y="16644"/>
                    <a:pt x="144" y="16609"/>
                  </a:cubicBezTo>
                  <a:cubicBezTo>
                    <a:pt x="144" y="16574"/>
                    <a:pt x="109" y="16535"/>
                    <a:pt x="70" y="16535"/>
                  </a:cubicBezTo>
                  <a:close/>
                  <a:moveTo>
                    <a:pt x="70" y="16827"/>
                  </a:moveTo>
                  <a:cubicBezTo>
                    <a:pt x="35" y="16827"/>
                    <a:pt x="1" y="16861"/>
                    <a:pt x="1" y="16901"/>
                  </a:cubicBezTo>
                  <a:cubicBezTo>
                    <a:pt x="1" y="16935"/>
                    <a:pt x="35" y="16970"/>
                    <a:pt x="70" y="16970"/>
                  </a:cubicBezTo>
                  <a:cubicBezTo>
                    <a:pt x="109" y="16970"/>
                    <a:pt x="144" y="16935"/>
                    <a:pt x="144" y="16901"/>
                  </a:cubicBezTo>
                  <a:cubicBezTo>
                    <a:pt x="144" y="16861"/>
                    <a:pt x="109" y="16827"/>
                    <a:pt x="70" y="16827"/>
                  </a:cubicBezTo>
                  <a:close/>
                  <a:moveTo>
                    <a:pt x="70" y="17118"/>
                  </a:moveTo>
                  <a:cubicBezTo>
                    <a:pt x="35" y="17118"/>
                    <a:pt x="1" y="17153"/>
                    <a:pt x="1" y="17188"/>
                  </a:cubicBezTo>
                  <a:cubicBezTo>
                    <a:pt x="1" y="17227"/>
                    <a:pt x="35" y="17262"/>
                    <a:pt x="70" y="17262"/>
                  </a:cubicBezTo>
                  <a:cubicBezTo>
                    <a:pt x="109" y="17262"/>
                    <a:pt x="144" y="17227"/>
                    <a:pt x="144" y="17188"/>
                  </a:cubicBezTo>
                  <a:cubicBezTo>
                    <a:pt x="144" y="17153"/>
                    <a:pt x="109" y="17118"/>
                    <a:pt x="70" y="17118"/>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6146196" y="4"/>
              <a:ext cx="27348" cy="3533432"/>
            </a:xfrm>
            <a:custGeom>
              <a:avLst/>
              <a:gdLst/>
              <a:ahLst/>
              <a:cxnLst/>
              <a:rect l="l" t="t" r="r" b="b"/>
              <a:pathLst>
                <a:path w="127" h="16409" extrusionOk="0">
                  <a:moveTo>
                    <a:pt x="70" y="0"/>
                  </a:moveTo>
                  <a:cubicBezTo>
                    <a:pt x="35" y="0"/>
                    <a:pt x="1" y="39"/>
                    <a:pt x="1" y="74"/>
                  </a:cubicBezTo>
                  <a:lnTo>
                    <a:pt x="1" y="92"/>
                  </a:lnTo>
                  <a:cubicBezTo>
                    <a:pt x="1" y="131"/>
                    <a:pt x="35" y="166"/>
                    <a:pt x="70" y="166"/>
                  </a:cubicBezTo>
                  <a:cubicBezTo>
                    <a:pt x="109" y="166"/>
                    <a:pt x="127" y="131"/>
                    <a:pt x="127" y="92"/>
                  </a:cubicBezTo>
                  <a:lnTo>
                    <a:pt x="127" y="74"/>
                  </a:lnTo>
                  <a:cubicBezTo>
                    <a:pt x="127" y="39"/>
                    <a:pt x="109" y="0"/>
                    <a:pt x="70" y="0"/>
                  </a:cubicBezTo>
                  <a:close/>
                  <a:moveTo>
                    <a:pt x="70" y="292"/>
                  </a:moveTo>
                  <a:cubicBezTo>
                    <a:pt x="35" y="292"/>
                    <a:pt x="1" y="327"/>
                    <a:pt x="1" y="366"/>
                  </a:cubicBezTo>
                  <a:lnTo>
                    <a:pt x="1" y="383"/>
                  </a:lnTo>
                  <a:cubicBezTo>
                    <a:pt x="1" y="418"/>
                    <a:pt x="35" y="457"/>
                    <a:pt x="70" y="457"/>
                  </a:cubicBezTo>
                  <a:cubicBezTo>
                    <a:pt x="109" y="457"/>
                    <a:pt x="127" y="418"/>
                    <a:pt x="127" y="383"/>
                  </a:cubicBezTo>
                  <a:lnTo>
                    <a:pt x="127" y="366"/>
                  </a:lnTo>
                  <a:cubicBezTo>
                    <a:pt x="127" y="327"/>
                    <a:pt x="109" y="292"/>
                    <a:pt x="70" y="292"/>
                  </a:cubicBezTo>
                  <a:close/>
                  <a:moveTo>
                    <a:pt x="70" y="583"/>
                  </a:moveTo>
                  <a:cubicBezTo>
                    <a:pt x="35" y="583"/>
                    <a:pt x="1" y="618"/>
                    <a:pt x="1" y="653"/>
                  </a:cubicBezTo>
                  <a:lnTo>
                    <a:pt x="1" y="675"/>
                  </a:lnTo>
                  <a:cubicBezTo>
                    <a:pt x="1" y="709"/>
                    <a:pt x="35" y="744"/>
                    <a:pt x="70" y="744"/>
                  </a:cubicBezTo>
                  <a:cubicBezTo>
                    <a:pt x="109" y="744"/>
                    <a:pt x="127" y="709"/>
                    <a:pt x="127" y="675"/>
                  </a:cubicBezTo>
                  <a:lnTo>
                    <a:pt x="127" y="653"/>
                  </a:lnTo>
                  <a:cubicBezTo>
                    <a:pt x="127" y="618"/>
                    <a:pt x="109" y="583"/>
                    <a:pt x="70" y="583"/>
                  </a:cubicBezTo>
                  <a:close/>
                  <a:moveTo>
                    <a:pt x="70" y="870"/>
                  </a:moveTo>
                  <a:cubicBezTo>
                    <a:pt x="35" y="870"/>
                    <a:pt x="1" y="910"/>
                    <a:pt x="1" y="944"/>
                  </a:cubicBezTo>
                  <a:lnTo>
                    <a:pt x="1" y="962"/>
                  </a:lnTo>
                  <a:cubicBezTo>
                    <a:pt x="1" y="1001"/>
                    <a:pt x="35" y="1036"/>
                    <a:pt x="70" y="1036"/>
                  </a:cubicBezTo>
                  <a:cubicBezTo>
                    <a:pt x="109" y="1036"/>
                    <a:pt x="127" y="1001"/>
                    <a:pt x="127" y="962"/>
                  </a:cubicBezTo>
                  <a:lnTo>
                    <a:pt x="127" y="944"/>
                  </a:lnTo>
                  <a:cubicBezTo>
                    <a:pt x="127" y="910"/>
                    <a:pt x="109" y="870"/>
                    <a:pt x="70" y="870"/>
                  </a:cubicBezTo>
                  <a:close/>
                  <a:moveTo>
                    <a:pt x="70" y="1162"/>
                  </a:moveTo>
                  <a:cubicBezTo>
                    <a:pt x="35" y="1162"/>
                    <a:pt x="1" y="1197"/>
                    <a:pt x="1" y="1236"/>
                  </a:cubicBezTo>
                  <a:lnTo>
                    <a:pt x="1" y="1253"/>
                  </a:lnTo>
                  <a:cubicBezTo>
                    <a:pt x="1" y="1288"/>
                    <a:pt x="35" y="1327"/>
                    <a:pt x="70" y="1327"/>
                  </a:cubicBezTo>
                  <a:cubicBezTo>
                    <a:pt x="109" y="1327"/>
                    <a:pt x="127" y="1288"/>
                    <a:pt x="127" y="1253"/>
                  </a:cubicBezTo>
                  <a:lnTo>
                    <a:pt x="127" y="1236"/>
                  </a:lnTo>
                  <a:cubicBezTo>
                    <a:pt x="127" y="1197"/>
                    <a:pt x="109" y="1162"/>
                    <a:pt x="70" y="1162"/>
                  </a:cubicBezTo>
                  <a:close/>
                  <a:moveTo>
                    <a:pt x="70" y="1453"/>
                  </a:moveTo>
                  <a:cubicBezTo>
                    <a:pt x="35" y="1453"/>
                    <a:pt x="1" y="1488"/>
                    <a:pt x="1" y="1523"/>
                  </a:cubicBezTo>
                  <a:lnTo>
                    <a:pt x="1" y="1545"/>
                  </a:lnTo>
                  <a:cubicBezTo>
                    <a:pt x="1" y="1580"/>
                    <a:pt x="35" y="1614"/>
                    <a:pt x="70" y="1614"/>
                  </a:cubicBezTo>
                  <a:cubicBezTo>
                    <a:pt x="109" y="1614"/>
                    <a:pt x="127" y="1580"/>
                    <a:pt x="127" y="1545"/>
                  </a:cubicBezTo>
                  <a:lnTo>
                    <a:pt x="127" y="1523"/>
                  </a:lnTo>
                  <a:cubicBezTo>
                    <a:pt x="127" y="1488"/>
                    <a:pt x="109" y="1453"/>
                    <a:pt x="70" y="1453"/>
                  </a:cubicBezTo>
                  <a:close/>
                  <a:moveTo>
                    <a:pt x="70" y="1741"/>
                  </a:moveTo>
                  <a:cubicBezTo>
                    <a:pt x="35" y="1741"/>
                    <a:pt x="1" y="1780"/>
                    <a:pt x="1" y="1815"/>
                  </a:cubicBezTo>
                  <a:lnTo>
                    <a:pt x="1" y="1832"/>
                  </a:lnTo>
                  <a:cubicBezTo>
                    <a:pt x="1" y="1871"/>
                    <a:pt x="35" y="1906"/>
                    <a:pt x="70" y="1906"/>
                  </a:cubicBezTo>
                  <a:cubicBezTo>
                    <a:pt x="109" y="1906"/>
                    <a:pt x="127" y="1871"/>
                    <a:pt x="127" y="1832"/>
                  </a:cubicBezTo>
                  <a:lnTo>
                    <a:pt x="127" y="1815"/>
                  </a:lnTo>
                  <a:cubicBezTo>
                    <a:pt x="127" y="1780"/>
                    <a:pt x="109" y="1741"/>
                    <a:pt x="70" y="1741"/>
                  </a:cubicBezTo>
                  <a:close/>
                  <a:moveTo>
                    <a:pt x="70" y="2032"/>
                  </a:moveTo>
                  <a:cubicBezTo>
                    <a:pt x="35" y="2032"/>
                    <a:pt x="1" y="2067"/>
                    <a:pt x="1" y="2106"/>
                  </a:cubicBezTo>
                  <a:lnTo>
                    <a:pt x="1" y="2124"/>
                  </a:lnTo>
                  <a:cubicBezTo>
                    <a:pt x="1" y="2158"/>
                    <a:pt x="35" y="2198"/>
                    <a:pt x="70" y="2198"/>
                  </a:cubicBezTo>
                  <a:cubicBezTo>
                    <a:pt x="109" y="2198"/>
                    <a:pt x="127" y="2158"/>
                    <a:pt x="127" y="2124"/>
                  </a:cubicBezTo>
                  <a:lnTo>
                    <a:pt x="127" y="2106"/>
                  </a:lnTo>
                  <a:cubicBezTo>
                    <a:pt x="127" y="2067"/>
                    <a:pt x="109" y="2032"/>
                    <a:pt x="70" y="2032"/>
                  </a:cubicBezTo>
                  <a:close/>
                  <a:moveTo>
                    <a:pt x="70" y="2324"/>
                  </a:moveTo>
                  <a:cubicBezTo>
                    <a:pt x="35" y="2324"/>
                    <a:pt x="1" y="2359"/>
                    <a:pt x="1" y="2393"/>
                  </a:cubicBezTo>
                  <a:lnTo>
                    <a:pt x="1" y="2415"/>
                  </a:lnTo>
                  <a:cubicBezTo>
                    <a:pt x="1" y="2450"/>
                    <a:pt x="35" y="2485"/>
                    <a:pt x="70" y="2485"/>
                  </a:cubicBezTo>
                  <a:cubicBezTo>
                    <a:pt x="109" y="2485"/>
                    <a:pt x="127" y="2450"/>
                    <a:pt x="127" y="2415"/>
                  </a:cubicBezTo>
                  <a:lnTo>
                    <a:pt x="127" y="2393"/>
                  </a:lnTo>
                  <a:cubicBezTo>
                    <a:pt x="127" y="2359"/>
                    <a:pt x="109" y="2324"/>
                    <a:pt x="70" y="2324"/>
                  </a:cubicBezTo>
                  <a:close/>
                  <a:moveTo>
                    <a:pt x="70" y="2611"/>
                  </a:moveTo>
                  <a:cubicBezTo>
                    <a:pt x="35" y="2611"/>
                    <a:pt x="1" y="2650"/>
                    <a:pt x="1" y="2685"/>
                  </a:cubicBezTo>
                  <a:lnTo>
                    <a:pt x="1" y="2702"/>
                  </a:lnTo>
                  <a:cubicBezTo>
                    <a:pt x="1" y="2741"/>
                    <a:pt x="35" y="2776"/>
                    <a:pt x="70" y="2776"/>
                  </a:cubicBezTo>
                  <a:cubicBezTo>
                    <a:pt x="109" y="2776"/>
                    <a:pt x="127" y="2741"/>
                    <a:pt x="127" y="2702"/>
                  </a:cubicBezTo>
                  <a:lnTo>
                    <a:pt x="127" y="2685"/>
                  </a:lnTo>
                  <a:cubicBezTo>
                    <a:pt x="127" y="2650"/>
                    <a:pt x="109" y="2611"/>
                    <a:pt x="70" y="2611"/>
                  </a:cubicBezTo>
                  <a:close/>
                  <a:moveTo>
                    <a:pt x="70" y="2902"/>
                  </a:moveTo>
                  <a:cubicBezTo>
                    <a:pt x="35" y="2902"/>
                    <a:pt x="1" y="2937"/>
                    <a:pt x="1" y="2976"/>
                  </a:cubicBezTo>
                  <a:lnTo>
                    <a:pt x="1" y="2994"/>
                  </a:lnTo>
                  <a:cubicBezTo>
                    <a:pt x="1" y="3029"/>
                    <a:pt x="35" y="3068"/>
                    <a:pt x="70" y="3068"/>
                  </a:cubicBezTo>
                  <a:cubicBezTo>
                    <a:pt x="109" y="3068"/>
                    <a:pt x="127" y="3029"/>
                    <a:pt x="127" y="2994"/>
                  </a:cubicBezTo>
                  <a:lnTo>
                    <a:pt x="127" y="2976"/>
                  </a:lnTo>
                  <a:cubicBezTo>
                    <a:pt x="127" y="2937"/>
                    <a:pt x="109" y="2902"/>
                    <a:pt x="70" y="2902"/>
                  </a:cubicBezTo>
                  <a:close/>
                  <a:moveTo>
                    <a:pt x="70" y="3194"/>
                  </a:moveTo>
                  <a:cubicBezTo>
                    <a:pt x="35" y="3194"/>
                    <a:pt x="1" y="3229"/>
                    <a:pt x="1" y="3264"/>
                  </a:cubicBezTo>
                  <a:lnTo>
                    <a:pt x="1" y="3285"/>
                  </a:lnTo>
                  <a:cubicBezTo>
                    <a:pt x="1" y="3320"/>
                    <a:pt x="35" y="3355"/>
                    <a:pt x="70" y="3355"/>
                  </a:cubicBezTo>
                  <a:cubicBezTo>
                    <a:pt x="109" y="3355"/>
                    <a:pt x="127" y="3320"/>
                    <a:pt x="127" y="3285"/>
                  </a:cubicBezTo>
                  <a:lnTo>
                    <a:pt x="127" y="3264"/>
                  </a:lnTo>
                  <a:cubicBezTo>
                    <a:pt x="127" y="3229"/>
                    <a:pt x="109" y="3194"/>
                    <a:pt x="70" y="3194"/>
                  </a:cubicBezTo>
                  <a:close/>
                  <a:moveTo>
                    <a:pt x="70" y="3481"/>
                  </a:moveTo>
                  <a:cubicBezTo>
                    <a:pt x="35" y="3481"/>
                    <a:pt x="1" y="3520"/>
                    <a:pt x="1" y="3555"/>
                  </a:cubicBezTo>
                  <a:lnTo>
                    <a:pt x="1" y="3573"/>
                  </a:lnTo>
                  <a:cubicBezTo>
                    <a:pt x="1" y="3612"/>
                    <a:pt x="35" y="3647"/>
                    <a:pt x="70" y="3647"/>
                  </a:cubicBezTo>
                  <a:cubicBezTo>
                    <a:pt x="109" y="3647"/>
                    <a:pt x="127" y="3612"/>
                    <a:pt x="127" y="3573"/>
                  </a:cubicBezTo>
                  <a:lnTo>
                    <a:pt x="127" y="3555"/>
                  </a:lnTo>
                  <a:cubicBezTo>
                    <a:pt x="127" y="3520"/>
                    <a:pt x="109" y="3481"/>
                    <a:pt x="70" y="3481"/>
                  </a:cubicBezTo>
                  <a:close/>
                  <a:moveTo>
                    <a:pt x="70" y="3773"/>
                  </a:moveTo>
                  <a:cubicBezTo>
                    <a:pt x="35" y="3773"/>
                    <a:pt x="1" y="3808"/>
                    <a:pt x="1" y="3847"/>
                  </a:cubicBezTo>
                  <a:lnTo>
                    <a:pt x="1" y="3864"/>
                  </a:lnTo>
                  <a:cubicBezTo>
                    <a:pt x="1" y="3899"/>
                    <a:pt x="35" y="3938"/>
                    <a:pt x="70" y="3938"/>
                  </a:cubicBezTo>
                  <a:cubicBezTo>
                    <a:pt x="109" y="3938"/>
                    <a:pt x="127" y="3899"/>
                    <a:pt x="127" y="3864"/>
                  </a:cubicBezTo>
                  <a:lnTo>
                    <a:pt x="127" y="3847"/>
                  </a:lnTo>
                  <a:cubicBezTo>
                    <a:pt x="127" y="3808"/>
                    <a:pt x="109" y="3773"/>
                    <a:pt x="70" y="3773"/>
                  </a:cubicBezTo>
                  <a:close/>
                  <a:moveTo>
                    <a:pt x="70" y="4064"/>
                  </a:moveTo>
                  <a:cubicBezTo>
                    <a:pt x="35" y="4064"/>
                    <a:pt x="1" y="4099"/>
                    <a:pt x="1" y="4134"/>
                  </a:cubicBezTo>
                  <a:lnTo>
                    <a:pt x="1" y="4156"/>
                  </a:lnTo>
                  <a:cubicBezTo>
                    <a:pt x="1" y="4190"/>
                    <a:pt x="35" y="4225"/>
                    <a:pt x="70" y="4225"/>
                  </a:cubicBezTo>
                  <a:cubicBezTo>
                    <a:pt x="109" y="4225"/>
                    <a:pt x="127" y="4190"/>
                    <a:pt x="127" y="4156"/>
                  </a:cubicBezTo>
                  <a:lnTo>
                    <a:pt x="127" y="4134"/>
                  </a:lnTo>
                  <a:cubicBezTo>
                    <a:pt x="127" y="4099"/>
                    <a:pt x="109" y="4064"/>
                    <a:pt x="70" y="4064"/>
                  </a:cubicBezTo>
                  <a:close/>
                  <a:moveTo>
                    <a:pt x="70" y="4351"/>
                  </a:moveTo>
                  <a:cubicBezTo>
                    <a:pt x="35" y="4351"/>
                    <a:pt x="1" y="4391"/>
                    <a:pt x="1" y="4425"/>
                  </a:cubicBezTo>
                  <a:lnTo>
                    <a:pt x="1" y="4443"/>
                  </a:lnTo>
                  <a:cubicBezTo>
                    <a:pt x="1" y="4482"/>
                    <a:pt x="35" y="4517"/>
                    <a:pt x="70" y="4517"/>
                  </a:cubicBezTo>
                  <a:cubicBezTo>
                    <a:pt x="109" y="4517"/>
                    <a:pt x="127" y="4482"/>
                    <a:pt x="127" y="4443"/>
                  </a:cubicBezTo>
                  <a:lnTo>
                    <a:pt x="127" y="4425"/>
                  </a:lnTo>
                  <a:cubicBezTo>
                    <a:pt x="127" y="4391"/>
                    <a:pt x="109" y="4351"/>
                    <a:pt x="70" y="4351"/>
                  </a:cubicBezTo>
                  <a:close/>
                  <a:moveTo>
                    <a:pt x="70" y="4643"/>
                  </a:moveTo>
                  <a:cubicBezTo>
                    <a:pt x="35" y="4643"/>
                    <a:pt x="1" y="4678"/>
                    <a:pt x="1" y="4717"/>
                  </a:cubicBezTo>
                  <a:lnTo>
                    <a:pt x="1" y="4734"/>
                  </a:lnTo>
                  <a:cubicBezTo>
                    <a:pt x="1" y="4769"/>
                    <a:pt x="35" y="4808"/>
                    <a:pt x="70" y="4808"/>
                  </a:cubicBezTo>
                  <a:cubicBezTo>
                    <a:pt x="109" y="4808"/>
                    <a:pt x="127" y="4769"/>
                    <a:pt x="127" y="4734"/>
                  </a:cubicBezTo>
                  <a:lnTo>
                    <a:pt x="127" y="4717"/>
                  </a:lnTo>
                  <a:cubicBezTo>
                    <a:pt x="127" y="4678"/>
                    <a:pt x="109" y="4643"/>
                    <a:pt x="70" y="4643"/>
                  </a:cubicBezTo>
                  <a:close/>
                  <a:moveTo>
                    <a:pt x="70" y="4935"/>
                  </a:moveTo>
                  <a:cubicBezTo>
                    <a:pt x="35" y="4935"/>
                    <a:pt x="1" y="4969"/>
                    <a:pt x="1" y="5004"/>
                  </a:cubicBezTo>
                  <a:lnTo>
                    <a:pt x="1" y="5026"/>
                  </a:lnTo>
                  <a:cubicBezTo>
                    <a:pt x="1" y="5061"/>
                    <a:pt x="35" y="5096"/>
                    <a:pt x="70" y="5096"/>
                  </a:cubicBezTo>
                  <a:cubicBezTo>
                    <a:pt x="109" y="5096"/>
                    <a:pt x="127" y="5061"/>
                    <a:pt x="127" y="5026"/>
                  </a:cubicBezTo>
                  <a:lnTo>
                    <a:pt x="127" y="5004"/>
                  </a:lnTo>
                  <a:cubicBezTo>
                    <a:pt x="127" y="4969"/>
                    <a:pt x="109" y="4935"/>
                    <a:pt x="70" y="4935"/>
                  </a:cubicBezTo>
                  <a:close/>
                  <a:moveTo>
                    <a:pt x="70" y="5222"/>
                  </a:moveTo>
                  <a:cubicBezTo>
                    <a:pt x="35" y="5222"/>
                    <a:pt x="1" y="5261"/>
                    <a:pt x="1" y="5296"/>
                  </a:cubicBezTo>
                  <a:lnTo>
                    <a:pt x="1" y="5313"/>
                  </a:lnTo>
                  <a:cubicBezTo>
                    <a:pt x="1" y="5352"/>
                    <a:pt x="35" y="5387"/>
                    <a:pt x="70" y="5387"/>
                  </a:cubicBezTo>
                  <a:cubicBezTo>
                    <a:pt x="109" y="5387"/>
                    <a:pt x="127" y="5352"/>
                    <a:pt x="127" y="5313"/>
                  </a:cubicBezTo>
                  <a:lnTo>
                    <a:pt x="127" y="5296"/>
                  </a:lnTo>
                  <a:cubicBezTo>
                    <a:pt x="127" y="5261"/>
                    <a:pt x="109" y="5222"/>
                    <a:pt x="70" y="5222"/>
                  </a:cubicBezTo>
                  <a:close/>
                  <a:moveTo>
                    <a:pt x="70" y="5513"/>
                  </a:moveTo>
                  <a:cubicBezTo>
                    <a:pt x="35" y="5513"/>
                    <a:pt x="1" y="5548"/>
                    <a:pt x="1" y="5587"/>
                  </a:cubicBezTo>
                  <a:lnTo>
                    <a:pt x="1" y="5605"/>
                  </a:lnTo>
                  <a:cubicBezTo>
                    <a:pt x="1" y="5639"/>
                    <a:pt x="35" y="5679"/>
                    <a:pt x="70" y="5679"/>
                  </a:cubicBezTo>
                  <a:cubicBezTo>
                    <a:pt x="109" y="5679"/>
                    <a:pt x="127" y="5639"/>
                    <a:pt x="127" y="5605"/>
                  </a:cubicBezTo>
                  <a:lnTo>
                    <a:pt x="127" y="5587"/>
                  </a:lnTo>
                  <a:cubicBezTo>
                    <a:pt x="127" y="5548"/>
                    <a:pt x="109" y="5513"/>
                    <a:pt x="70" y="5513"/>
                  </a:cubicBezTo>
                  <a:close/>
                  <a:moveTo>
                    <a:pt x="70" y="5805"/>
                  </a:moveTo>
                  <a:cubicBezTo>
                    <a:pt x="35" y="5805"/>
                    <a:pt x="1" y="5840"/>
                    <a:pt x="1" y="5874"/>
                  </a:cubicBezTo>
                  <a:lnTo>
                    <a:pt x="1" y="5896"/>
                  </a:lnTo>
                  <a:cubicBezTo>
                    <a:pt x="1" y="5931"/>
                    <a:pt x="35" y="5966"/>
                    <a:pt x="70" y="5966"/>
                  </a:cubicBezTo>
                  <a:cubicBezTo>
                    <a:pt x="109" y="5966"/>
                    <a:pt x="127" y="5931"/>
                    <a:pt x="127" y="5896"/>
                  </a:cubicBezTo>
                  <a:lnTo>
                    <a:pt x="127" y="5874"/>
                  </a:lnTo>
                  <a:cubicBezTo>
                    <a:pt x="127" y="5840"/>
                    <a:pt x="109" y="5805"/>
                    <a:pt x="70" y="5805"/>
                  </a:cubicBezTo>
                  <a:close/>
                  <a:moveTo>
                    <a:pt x="70" y="6092"/>
                  </a:moveTo>
                  <a:cubicBezTo>
                    <a:pt x="35" y="6092"/>
                    <a:pt x="1" y="6131"/>
                    <a:pt x="1" y="6166"/>
                  </a:cubicBezTo>
                  <a:lnTo>
                    <a:pt x="1" y="6183"/>
                  </a:lnTo>
                  <a:cubicBezTo>
                    <a:pt x="1" y="6223"/>
                    <a:pt x="35" y="6257"/>
                    <a:pt x="70" y="6257"/>
                  </a:cubicBezTo>
                  <a:cubicBezTo>
                    <a:pt x="109" y="6257"/>
                    <a:pt x="127" y="6223"/>
                    <a:pt x="127" y="6183"/>
                  </a:cubicBezTo>
                  <a:lnTo>
                    <a:pt x="127" y="6166"/>
                  </a:lnTo>
                  <a:cubicBezTo>
                    <a:pt x="127" y="6131"/>
                    <a:pt x="109" y="6092"/>
                    <a:pt x="70" y="6092"/>
                  </a:cubicBezTo>
                  <a:close/>
                  <a:moveTo>
                    <a:pt x="70" y="6384"/>
                  </a:moveTo>
                  <a:cubicBezTo>
                    <a:pt x="35" y="6384"/>
                    <a:pt x="1" y="6418"/>
                    <a:pt x="1" y="6457"/>
                  </a:cubicBezTo>
                  <a:lnTo>
                    <a:pt x="1" y="6475"/>
                  </a:lnTo>
                  <a:cubicBezTo>
                    <a:pt x="1" y="6510"/>
                    <a:pt x="35" y="6549"/>
                    <a:pt x="70" y="6549"/>
                  </a:cubicBezTo>
                  <a:cubicBezTo>
                    <a:pt x="109" y="6549"/>
                    <a:pt x="127" y="6510"/>
                    <a:pt x="127" y="6475"/>
                  </a:cubicBezTo>
                  <a:lnTo>
                    <a:pt x="127" y="6457"/>
                  </a:lnTo>
                  <a:cubicBezTo>
                    <a:pt x="127" y="6418"/>
                    <a:pt x="109" y="6384"/>
                    <a:pt x="70" y="6384"/>
                  </a:cubicBezTo>
                  <a:close/>
                  <a:moveTo>
                    <a:pt x="70" y="6675"/>
                  </a:moveTo>
                  <a:cubicBezTo>
                    <a:pt x="35" y="6675"/>
                    <a:pt x="1" y="6710"/>
                    <a:pt x="1" y="6745"/>
                  </a:cubicBezTo>
                  <a:lnTo>
                    <a:pt x="1" y="6766"/>
                  </a:lnTo>
                  <a:cubicBezTo>
                    <a:pt x="1" y="6801"/>
                    <a:pt x="35" y="6836"/>
                    <a:pt x="70" y="6836"/>
                  </a:cubicBezTo>
                  <a:cubicBezTo>
                    <a:pt x="109" y="6836"/>
                    <a:pt x="127" y="6801"/>
                    <a:pt x="127" y="6766"/>
                  </a:cubicBezTo>
                  <a:lnTo>
                    <a:pt x="127" y="6745"/>
                  </a:lnTo>
                  <a:cubicBezTo>
                    <a:pt x="127" y="6710"/>
                    <a:pt x="109" y="6675"/>
                    <a:pt x="70" y="6675"/>
                  </a:cubicBezTo>
                  <a:close/>
                  <a:moveTo>
                    <a:pt x="70" y="6962"/>
                  </a:moveTo>
                  <a:cubicBezTo>
                    <a:pt x="35" y="6962"/>
                    <a:pt x="1" y="7001"/>
                    <a:pt x="1" y="7036"/>
                  </a:cubicBezTo>
                  <a:lnTo>
                    <a:pt x="1" y="7054"/>
                  </a:lnTo>
                  <a:cubicBezTo>
                    <a:pt x="1" y="7093"/>
                    <a:pt x="35" y="7128"/>
                    <a:pt x="70" y="7128"/>
                  </a:cubicBezTo>
                  <a:cubicBezTo>
                    <a:pt x="109" y="7128"/>
                    <a:pt x="127" y="7093"/>
                    <a:pt x="127" y="7054"/>
                  </a:cubicBezTo>
                  <a:lnTo>
                    <a:pt x="127" y="7036"/>
                  </a:lnTo>
                  <a:cubicBezTo>
                    <a:pt x="127" y="7001"/>
                    <a:pt x="109" y="6962"/>
                    <a:pt x="70" y="6962"/>
                  </a:cubicBezTo>
                  <a:close/>
                  <a:moveTo>
                    <a:pt x="70" y="7254"/>
                  </a:moveTo>
                  <a:cubicBezTo>
                    <a:pt x="35" y="7254"/>
                    <a:pt x="1" y="7289"/>
                    <a:pt x="1" y="7328"/>
                  </a:cubicBezTo>
                  <a:lnTo>
                    <a:pt x="1" y="7345"/>
                  </a:lnTo>
                  <a:cubicBezTo>
                    <a:pt x="1" y="7380"/>
                    <a:pt x="35" y="7419"/>
                    <a:pt x="70" y="7419"/>
                  </a:cubicBezTo>
                  <a:cubicBezTo>
                    <a:pt x="109" y="7419"/>
                    <a:pt x="127" y="7380"/>
                    <a:pt x="127" y="7345"/>
                  </a:cubicBezTo>
                  <a:lnTo>
                    <a:pt x="127" y="7328"/>
                  </a:lnTo>
                  <a:cubicBezTo>
                    <a:pt x="127" y="7289"/>
                    <a:pt x="109" y="7254"/>
                    <a:pt x="70" y="7254"/>
                  </a:cubicBezTo>
                  <a:close/>
                  <a:moveTo>
                    <a:pt x="70" y="7545"/>
                  </a:moveTo>
                  <a:cubicBezTo>
                    <a:pt x="35" y="7545"/>
                    <a:pt x="1" y="7580"/>
                    <a:pt x="1" y="7615"/>
                  </a:cubicBezTo>
                  <a:lnTo>
                    <a:pt x="1" y="7637"/>
                  </a:lnTo>
                  <a:cubicBezTo>
                    <a:pt x="1" y="7671"/>
                    <a:pt x="35" y="7706"/>
                    <a:pt x="70" y="7706"/>
                  </a:cubicBezTo>
                  <a:cubicBezTo>
                    <a:pt x="109" y="7706"/>
                    <a:pt x="127" y="7671"/>
                    <a:pt x="127" y="7637"/>
                  </a:cubicBezTo>
                  <a:lnTo>
                    <a:pt x="127" y="7615"/>
                  </a:lnTo>
                  <a:cubicBezTo>
                    <a:pt x="127" y="7580"/>
                    <a:pt x="109" y="7545"/>
                    <a:pt x="70" y="7545"/>
                  </a:cubicBezTo>
                  <a:close/>
                  <a:moveTo>
                    <a:pt x="70" y="7832"/>
                  </a:moveTo>
                  <a:cubicBezTo>
                    <a:pt x="35" y="7832"/>
                    <a:pt x="1" y="7872"/>
                    <a:pt x="1" y="7906"/>
                  </a:cubicBezTo>
                  <a:lnTo>
                    <a:pt x="1" y="7924"/>
                  </a:lnTo>
                  <a:cubicBezTo>
                    <a:pt x="1" y="7963"/>
                    <a:pt x="35" y="7998"/>
                    <a:pt x="70" y="7998"/>
                  </a:cubicBezTo>
                  <a:cubicBezTo>
                    <a:pt x="109" y="7998"/>
                    <a:pt x="127" y="7963"/>
                    <a:pt x="127" y="7924"/>
                  </a:cubicBezTo>
                  <a:lnTo>
                    <a:pt x="127" y="7906"/>
                  </a:lnTo>
                  <a:cubicBezTo>
                    <a:pt x="127" y="7872"/>
                    <a:pt x="109" y="7832"/>
                    <a:pt x="70" y="7832"/>
                  </a:cubicBezTo>
                  <a:close/>
                  <a:moveTo>
                    <a:pt x="70" y="8124"/>
                  </a:moveTo>
                  <a:cubicBezTo>
                    <a:pt x="35" y="8124"/>
                    <a:pt x="1" y="8159"/>
                    <a:pt x="1" y="8198"/>
                  </a:cubicBezTo>
                  <a:lnTo>
                    <a:pt x="1" y="8215"/>
                  </a:lnTo>
                  <a:cubicBezTo>
                    <a:pt x="1" y="8250"/>
                    <a:pt x="35" y="8289"/>
                    <a:pt x="70" y="8289"/>
                  </a:cubicBezTo>
                  <a:cubicBezTo>
                    <a:pt x="109" y="8289"/>
                    <a:pt x="127" y="8250"/>
                    <a:pt x="127" y="8215"/>
                  </a:cubicBezTo>
                  <a:lnTo>
                    <a:pt x="127" y="8198"/>
                  </a:lnTo>
                  <a:cubicBezTo>
                    <a:pt x="127" y="8159"/>
                    <a:pt x="109" y="8124"/>
                    <a:pt x="70" y="8124"/>
                  </a:cubicBezTo>
                  <a:close/>
                  <a:moveTo>
                    <a:pt x="70" y="8416"/>
                  </a:moveTo>
                  <a:cubicBezTo>
                    <a:pt x="35" y="8416"/>
                    <a:pt x="1" y="8450"/>
                    <a:pt x="1" y="8485"/>
                  </a:cubicBezTo>
                  <a:lnTo>
                    <a:pt x="1" y="8507"/>
                  </a:lnTo>
                  <a:cubicBezTo>
                    <a:pt x="1" y="8542"/>
                    <a:pt x="35" y="8577"/>
                    <a:pt x="70" y="8577"/>
                  </a:cubicBezTo>
                  <a:cubicBezTo>
                    <a:pt x="109" y="8577"/>
                    <a:pt x="127" y="8542"/>
                    <a:pt x="127" y="8507"/>
                  </a:cubicBezTo>
                  <a:lnTo>
                    <a:pt x="127" y="8485"/>
                  </a:lnTo>
                  <a:cubicBezTo>
                    <a:pt x="127" y="8450"/>
                    <a:pt x="109" y="8416"/>
                    <a:pt x="70" y="8416"/>
                  </a:cubicBezTo>
                  <a:close/>
                  <a:moveTo>
                    <a:pt x="70" y="8703"/>
                  </a:moveTo>
                  <a:cubicBezTo>
                    <a:pt x="35" y="8703"/>
                    <a:pt x="1" y="8742"/>
                    <a:pt x="1" y="8777"/>
                  </a:cubicBezTo>
                  <a:lnTo>
                    <a:pt x="1" y="8794"/>
                  </a:lnTo>
                  <a:cubicBezTo>
                    <a:pt x="1" y="8833"/>
                    <a:pt x="35" y="8868"/>
                    <a:pt x="70" y="8868"/>
                  </a:cubicBezTo>
                  <a:cubicBezTo>
                    <a:pt x="109" y="8868"/>
                    <a:pt x="127" y="8833"/>
                    <a:pt x="127" y="8794"/>
                  </a:cubicBezTo>
                  <a:lnTo>
                    <a:pt x="127" y="8777"/>
                  </a:lnTo>
                  <a:cubicBezTo>
                    <a:pt x="127" y="8742"/>
                    <a:pt x="109" y="8703"/>
                    <a:pt x="70" y="8703"/>
                  </a:cubicBezTo>
                  <a:close/>
                  <a:moveTo>
                    <a:pt x="70" y="8994"/>
                  </a:moveTo>
                  <a:cubicBezTo>
                    <a:pt x="35" y="8994"/>
                    <a:pt x="1" y="9029"/>
                    <a:pt x="1" y="9068"/>
                  </a:cubicBezTo>
                  <a:lnTo>
                    <a:pt x="1" y="9086"/>
                  </a:lnTo>
                  <a:cubicBezTo>
                    <a:pt x="1" y="9120"/>
                    <a:pt x="35" y="9160"/>
                    <a:pt x="70" y="9160"/>
                  </a:cubicBezTo>
                  <a:cubicBezTo>
                    <a:pt x="109" y="9160"/>
                    <a:pt x="127" y="9120"/>
                    <a:pt x="127" y="9086"/>
                  </a:cubicBezTo>
                  <a:lnTo>
                    <a:pt x="127" y="9068"/>
                  </a:lnTo>
                  <a:cubicBezTo>
                    <a:pt x="127" y="9029"/>
                    <a:pt x="109" y="8994"/>
                    <a:pt x="70" y="8994"/>
                  </a:cubicBezTo>
                  <a:close/>
                  <a:moveTo>
                    <a:pt x="70" y="9286"/>
                  </a:moveTo>
                  <a:cubicBezTo>
                    <a:pt x="35" y="9286"/>
                    <a:pt x="1" y="9321"/>
                    <a:pt x="1" y="9355"/>
                  </a:cubicBezTo>
                  <a:lnTo>
                    <a:pt x="1" y="9377"/>
                  </a:lnTo>
                  <a:cubicBezTo>
                    <a:pt x="1" y="9412"/>
                    <a:pt x="35" y="9447"/>
                    <a:pt x="70" y="9447"/>
                  </a:cubicBezTo>
                  <a:cubicBezTo>
                    <a:pt x="109" y="9447"/>
                    <a:pt x="127" y="9412"/>
                    <a:pt x="127" y="9377"/>
                  </a:cubicBezTo>
                  <a:lnTo>
                    <a:pt x="127" y="9355"/>
                  </a:lnTo>
                  <a:cubicBezTo>
                    <a:pt x="127" y="9321"/>
                    <a:pt x="109" y="9286"/>
                    <a:pt x="70" y="9286"/>
                  </a:cubicBezTo>
                  <a:close/>
                  <a:moveTo>
                    <a:pt x="70" y="9573"/>
                  </a:moveTo>
                  <a:cubicBezTo>
                    <a:pt x="35" y="9573"/>
                    <a:pt x="1" y="9612"/>
                    <a:pt x="1" y="9647"/>
                  </a:cubicBezTo>
                  <a:lnTo>
                    <a:pt x="1" y="9664"/>
                  </a:lnTo>
                  <a:cubicBezTo>
                    <a:pt x="1" y="9704"/>
                    <a:pt x="35" y="9738"/>
                    <a:pt x="70" y="9738"/>
                  </a:cubicBezTo>
                  <a:cubicBezTo>
                    <a:pt x="109" y="9738"/>
                    <a:pt x="127" y="9704"/>
                    <a:pt x="127" y="9664"/>
                  </a:cubicBezTo>
                  <a:lnTo>
                    <a:pt x="127" y="9647"/>
                  </a:lnTo>
                  <a:cubicBezTo>
                    <a:pt x="127" y="9612"/>
                    <a:pt x="109" y="9573"/>
                    <a:pt x="70" y="9573"/>
                  </a:cubicBezTo>
                  <a:close/>
                  <a:moveTo>
                    <a:pt x="70" y="9865"/>
                  </a:moveTo>
                  <a:cubicBezTo>
                    <a:pt x="35" y="9865"/>
                    <a:pt x="1" y="9899"/>
                    <a:pt x="1" y="9939"/>
                  </a:cubicBezTo>
                  <a:lnTo>
                    <a:pt x="1" y="9956"/>
                  </a:lnTo>
                  <a:cubicBezTo>
                    <a:pt x="1" y="9991"/>
                    <a:pt x="35" y="10030"/>
                    <a:pt x="70" y="10030"/>
                  </a:cubicBezTo>
                  <a:cubicBezTo>
                    <a:pt x="109" y="10030"/>
                    <a:pt x="127" y="9991"/>
                    <a:pt x="127" y="9956"/>
                  </a:cubicBezTo>
                  <a:lnTo>
                    <a:pt x="127" y="9939"/>
                  </a:lnTo>
                  <a:cubicBezTo>
                    <a:pt x="127" y="9899"/>
                    <a:pt x="109" y="9865"/>
                    <a:pt x="70" y="9865"/>
                  </a:cubicBezTo>
                  <a:close/>
                  <a:moveTo>
                    <a:pt x="70" y="10156"/>
                  </a:moveTo>
                  <a:cubicBezTo>
                    <a:pt x="35" y="10156"/>
                    <a:pt x="1" y="10191"/>
                    <a:pt x="1" y="10226"/>
                  </a:cubicBezTo>
                  <a:lnTo>
                    <a:pt x="1" y="10247"/>
                  </a:lnTo>
                  <a:cubicBezTo>
                    <a:pt x="1" y="10282"/>
                    <a:pt x="35" y="10317"/>
                    <a:pt x="70" y="10317"/>
                  </a:cubicBezTo>
                  <a:cubicBezTo>
                    <a:pt x="109" y="10317"/>
                    <a:pt x="127" y="10282"/>
                    <a:pt x="127" y="10247"/>
                  </a:cubicBezTo>
                  <a:lnTo>
                    <a:pt x="127" y="10226"/>
                  </a:lnTo>
                  <a:cubicBezTo>
                    <a:pt x="127" y="10191"/>
                    <a:pt x="109" y="10156"/>
                    <a:pt x="70" y="10156"/>
                  </a:cubicBezTo>
                  <a:close/>
                  <a:moveTo>
                    <a:pt x="70" y="10443"/>
                  </a:moveTo>
                  <a:cubicBezTo>
                    <a:pt x="35" y="10443"/>
                    <a:pt x="1" y="10482"/>
                    <a:pt x="1" y="10517"/>
                  </a:cubicBezTo>
                  <a:lnTo>
                    <a:pt x="1" y="10535"/>
                  </a:lnTo>
                  <a:cubicBezTo>
                    <a:pt x="1" y="10574"/>
                    <a:pt x="35" y="10609"/>
                    <a:pt x="70" y="10609"/>
                  </a:cubicBezTo>
                  <a:cubicBezTo>
                    <a:pt x="109" y="10609"/>
                    <a:pt x="127" y="10574"/>
                    <a:pt x="127" y="10535"/>
                  </a:cubicBezTo>
                  <a:lnTo>
                    <a:pt x="127" y="10517"/>
                  </a:lnTo>
                  <a:cubicBezTo>
                    <a:pt x="127" y="10482"/>
                    <a:pt x="109" y="10443"/>
                    <a:pt x="70" y="10443"/>
                  </a:cubicBezTo>
                  <a:close/>
                  <a:moveTo>
                    <a:pt x="70" y="10735"/>
                  </a:moveTo>
                  <a:cubicBezTo>
                    <a:pt x="35" y="10735"/>
                    <a:pt x="1" y="10770"/>
                    <a:pt x="1" y="10809"/>
                  </a:cubicBezTo>
                  <a:lnTo>
                    <a:pt x="1" y="10826"/>
                  </a:lnTo>
                  <a:cubicBezTo>
                    <a:pt x="1" y="10861"/>
                    <a:pt x="35" y="10900"/>
                    <a:pt x="70" y="10900"/>
                  </a:cubicBezTo>
                  <a:cubicBezTo>
                    <a:pt x="109" y="10900"/>
                    <a:pt x="127" y="10861"/>
                    <a:pt x="127" y="10826"/>
                  </a:cubicBezTo>
                  <a:lnTo>
                    <a:pt x="127" y="10809"/>
                  </a:lnTo>
                  <a:cubicBezTo>
                    <a:pt x="127" y="10770"/>
                    <a:pt x="109" y="10735"/>
                    <a:pt x="70" y="10735"/>
                  </a:cubicBezTo>
                  <a:close/>
                  <a:moveTo>
                    <a:pt x="70" y="11026"/>
                  </a:moveTo>
                  <a:cubicBezTo>
                    <a:pt x="35" y="11026"/>
                    <a:pt x="1" y="11061"/>
                    <a:pt x="1" y="11096"/>
                  </a:cubicBezTo>
                  <a:lnTo>
                    <a:pt x="1" y="11118"/>
                  </a:lnTo>
                  <a:cubicBezTo>
                    <a:pt x="1" y="11153"/>
                    <a:pt x="35" y="11187"/>
                    <a:pt x="70" y="11187"/>
                  </a:cubicBezTo>
                  <a:cubicBezTo>
                    <a:pt x="109" y="11187"/>
                    <a:pt x="127" y="11153"/>
                    <a:pt x="127" y="11118"/>
                  </a:cubicBezTo>
                  <a:lnTo>
                    <a:pt x="127" y="11096"/>
                  </a:lnTo>
                  <a:cubicBezTo>
                    <a:pt x="127" y="11061"/>
                    <a:pt x="109" y="11026"/>
                    <a:pt x="70" y="11026"/>
                  </a:cubicBezTo>
                  <a:close/>
                  <a:moveTo>
                    <a:pt x="70" y="11314"/>
                  </a:moveTo>
                  <a:cubicBezTo>
                    <a:pt x="35" y="11314"/>
                    <a:pt x="1" y="11353"/>
                    <a:pt x="1" y="11387"/>
                  </a:cubicBezTo>
                  <a:lnTo>
                    <a:pt x="1" y="11405"/>
                  </a:lnTo>
                  <a:cubicBezTo>
                    <a:pt x="1" y="11444"/>
                    <a:pt x="35" y="11479"/>
                    <a:pt x="70" y="11479"/>
                  </a:cubicBezTo>
                  <a:cubicBezTo>
                    <a:pt x="109" y="11479"/>
                    <a:pt x="127" y="11444"/>
                    <a:pt x="127" y="11405"/>
                  </a:cubicBezTo>
                  <a:lnTo>
                    <a:pt x="127" y="11387"/>
                  </a:lnTo>
                  <a:cubicBezTo>
                    <a:pt x="127" y="11353"/>
                    <a:pt x="109" y="11314"/>
                    <a:pt x="70" y="11314"/>
                  </a:cubicBezTo>
                  <a:close/>
                  <a:moveTo>
                    <a:pt x="70" y="11605"/>
                  </a:moveTo>
                  <a:cubicBezTo>
                    <a:pt x="35" y="11605"/>
                    <a:pt x="1" y="11640"/>
                    <a:pt x="1" y="11679"/>
                  </a:cubicBezTo>
                  <a:lnTo>
                    <a:pt x="1" y="11696"/>
                  </a:lnTo>
                  <a:cubicBezTo>
                    <a:pt x="1" y="11731"/>
                    <a:pt x="35" y="11770"/>
                    <a:pt x="70" y="11770"/>
                  </a:cubicBezTo>
                  <a:cubicBezTo>
                    <a:pt x="109" y="11770"/>
                    <a:pt x="127" y="11731"/>
                    <a:pt x="127" y="11696"/>
                  </a:cubicBezTo>
                  <a:lnTo>
                    <a:pt x="127" y="11679"/>
                  </a:lnTo>
                  <a:cubicBezTo>
                    <a:pt x="127" y="11640"/>
                    <a:pt x="109" y="11605"/>
                    <a:pt x="70" y="11605"/>
                  </a:cubicBezTo>
                  <a:close/>
                  <a:moveTo>
                    <a:pt x="70" y="11897"/>
                  </a:moveTo>
                  <a:cubicBezTo>
                    <a:pt x="35" y="11897"/>
                    <a:pt x="1" y="11931"/>
                    <a:pt x="1" y="11966"/>
                  </a:cubicBezTo>
                  <a:lnTo>
                    <a:pt x="1" y="11988"/>
                  </a:lnTo>
                  <a:cubicBezTo>
                    <a:pt x="1" y="12023"/>
                    <a:pt x="35" y="12058"/>
                    <a:pt x="70" y="12058"/>
                  </a:cubicBezTo>
                  <a:cubicBezTo>
                    <a:pt x="109" y="12058"/>
                    <a:pt x="127" y="12023"/>
                    <a:pt x="127" y="11988"/>
                  </a:cubicBezTo>
                  <a:lnTo>
                    <a:pt x="127" y="11966"/>
                  </a:lnTo>
                  <a:cubicBezTo>
                    <a:pt x="127" y="11931"/>
                    <a:pt x="109" y="11897"/>
                    <a:pt x="70" y="11897"/>
                  </a:cubicBezTo>
                  <a:close/>
                  <a:moveTo>
                    <a:pt x="70" y="12184"/>
                  </a:moveTo>
                  <a:cubicBezTo>
                    <a:pt x="35" y="12184"/>
                    <a:pt x="1" y="12223"/>
                    <a:pt x="1" y="12258"/>
                  </a:cubicBezTo>
                  <a:lnTo>
                    <a:pt x="1" y="12275"/>
                  </a:lnTo>
                  <a:cubicBezTo>
                    <a:pt x="1" y="12314"/>
                    <a:pt x="35" y="12349"/>
                    <a:pt x="70" y="12349"/>
                  </a:cubicBezTo>
                  <a:cubicBezTo>
                    <a:pt x="109" y="12349"/>
                    <a:pt x="127" y="12314"/>
                    <a:pt x="127" y="12275"/>
                  </a:cubicBezTo>
                  <a:lnTo>
                    <a:pt x="127" y="12258"/>
                  </a:lnTo>
                  <a:cubicBezTo>
                    <a:pt x="127" y="12223"/>
                    <a:pt x="109" y="12184"/>
                    <a:pt x="70" y="12184"/>
                  </a:cubicBezTo>
                  <a:close/>
                  <a:moveTo>
                    <a:pt x="70" y="12475"/>
                  </a:moveTo>
                  <a:cubicBezTo>
                    <a:pt x="35" y="12475"/>
                    <a:pt x="1" y="12510"/>
                    <a:pt x="1" y="12549"/>
                  </a:cubicBezTo>
                  <a:lnTo>
                    <a:pt x="1" y="12567"/>
                  </a:lnTo>
                  <a:cubicBezTo>
                    <a:pt x="1" y="12601"/>
                    <a:pt x="35" y="12641"/>
                    <a:pt x="70" y="12641"/>
                  </a:cubicBezTo>
                  <a:cubicBezTo>
                    <a:pt x="109" y="12641"/>
                    <a:pt x="127" y="12601"/>
                    <a:pt x="127" y="12567"/>
                  </a:cubicBezTo>
                  <a:lnTo>
                    <a:pt x="127" y="12549"/>
                  </a:lnTo>
                  <a:cubicBezTo>
                    <a:pt x="127" y="12510"/>
                    <a:pt x="109" y="12475"/>
                    <a:pt x="70" y="12475"/>
                  </a:cubicBezTo>
                  <a:close/>
                  <a:moveTo>
                    <a:pt x="70" y="12767"/>
                  </a:moveTo>
                  <a:cubicBezTo>
                    <a:pt x="35" y="12767"/>
                    <a:pt x="1" y="12802"/>
                    <a:pt x="1" y="12836"/>
                  </a:cubicBezTo>
                  <a:lnTo>
                    <a:pt x="1" y="12858"/>
                  </a:lnTo>
                  <a:cubicBezTo>
                    <a:pt x="1" y="12893"/>
                    <a:pt x="35" y="12928"/>
                    <a:pt x="70" y="12928"/>
                  </a:cubicBezTo>
                  <a:cubicBezTo>
                    <a:pt x="109" y="12928"/>
                    <a:pt x="127" y="12893"/>
                    <a:pt x="127" y="12858"/>
                  </a:cubicBezTo>
                  <a:lnTo>
                    <a:pt x="127" y="12836"/>
                  </a:lnTo>
                  <a:cubicBezTo>
                    <a:pt x="127" y="12802"/>
                    <a:pt x="109" y="12767"/>
                    <a:pt x="70" y="12767"/>
                  </a:cubicBezTo>
                  <a:close/>
                  <a:moveTo>
                    <a:pt x="70" y="13054"/>
                  </a:moveTo>
                  <a:cubicBezTo>
                    <a:pt x="35" y="13054"/>
                    <a:pt x="1" y="13093"/>
                    <a:pt x="1" y="13128"/>
                  </a:cubicBezTo>
                  <a:lnTo>
                    <a:pt x="1" y="13145"/>
                  </a:lnTo>
                  <a:cubicBezTo>
                    <a:pt x="1" y="13185"/>
                    <a:pt x="35" y="13219"/>
                    <a:pt x="70" y="13219"/>
                  </a:cubicBezTo>
                  <a:cubicBezTo>
                    <a:pt x="109" y="13219"/>
                    <a:pt x="127" y="13185"/>
                    <a:pt x="127" y="13145"/>
                  </a:cubicBezTo>
                  <a:lnTo>
                    <a:pt x="127" y="13128"/>
                  </a:lnTo>
                  <a:cubicBezTo>
                    <a:pt x="127" y="13093"/>
                    <a:pt x="109" y="13054"/>
                    <a:pt x="70" y="13054"/>
                  </a:cubicBezTo>
                  <a:close/>
                  <a:moveTo>
                    <a:pt x="70" y="13346"/>
                  </a:moveTo>
                  <a:cubicBezTo>
                    <a:pt x="35" y="13346"/>
                    <a:pt x="1" y="13380"/>
                    <a:pt x="1" y="13420"/>
                  </a:cubicBezTo>
                  <a:lnTo>
                    <a:pt x="1" y="13437"/>
                  </a:lnTo>
                  <a:cubicBezTo>
                    <a:pt x="1" y="13472"/>
                    <a:pt x="35" y="13511"/>
                    <a:pt x="70" y="13511"/>
                  </a:cubicBezTo>
                  <a:cubicBezTo>
                    <a:pt x="109" y="13511"/>
                    <a:pt x="127" y="13472"/>
                    <a:pt x="127" y="13437"/>
                  </a:cubicBezTo>
                  <a:lnTo>
                    <a:pt x="127" y="13420"/>
                  </a:lnTo>
                  <a:cubicBezTo>
                    <a:pt x="127" y="13380"/>
                    <a:pt x="109" y="13346"/>
                    <a:pt x="70" y="13346"/>
                  </a:cubicBezTo>
                  <a:close/>
                  <a:moveTo>
                    <a:pt x="70" y="13637"/>
                  </a:moveTo>
                  <a:cubicBezTo>
                    <a:pt x="35" y="13637"/>
                    <a:pt x="1" y="13672"/>
                    <a:pt x="1" y="13707"/>
                  </a:cubicBezTo>
                  <a:lnTo>
                    <a:pt x="1" y="13728"/>
                  </a:lnTo>
                  <a:cubicBezTo>
                    <a:pt x="1" y="13763"/>
                    <a:pt x="35" y="13798"/>
                    <a:pt x="70" y="13798"/>
                  </a:cubicBezTo>
                  <a:cubicBezTo>
                    <a:pt x="109" y="13798"/>
                    <a:pt x="127" y="13763"/>
                    <a:pt x="127" y="13728"/>
                  </a:cubicBezTo>
                  <a:lnTo>
                    <a:pt x="127" y="13707"/>
                  </a:lnTo>
                  <a:cubicBezTo>
                    <a:pt x="127" y="13672"/>
                    <a:pt x="109" y="13637"/>
                    <a:pt x="70" y="13637"/>
                  </a:cubicBezTo>
                  <a:close/>
                  <a:moveTo>
                    <a:pt x="70" y="13924"/>
                  </a:moveTo>
                  <a:cubicBezTo>
                    <a:pt x="35" y="13924"/>
                    <a:pt x="1" y="13963"/>
                    <a:pt x="1" y="13998"/>
                  </a:cubicBezTo>
                  <a:lnTo>
                    <a:pt x="1" y="14016"/>
                  </a:lnTo>
                  <a:cubicBezTo>
                    <a:pt x="1" y="14055"/>
                    <a:pt x="35" y="14090"/>
                    <a:pt x="70" y="14090"/>
                  </a:cubicBezTo>
                  <a:cubicBezTo>
                    <a:pt x="109" y="14090"/>
                    <a:pt x="127" y="14055"/>
                    <a:pt x="127" y="14016"/>
                  </a:cubicBezTo>
                  <a:lnTo>
                    <a:pt x="127" y="13998"/>
                  </a:lnTo>
                  <a:cubicBezTo>
                    <a:pt x="127" y="13963"/>
                    <a:pt x="109" y="13924"/>
                    <a:pt x="70" y="13924"/>
                  </a:cubicBezTo>
                  <a:close/>
                  <a:moveTo>
                    <a:pt x="70" y="14216"/>
                  </a:moveTo>
                  <a:cubicBezTo>
                    <a:pt x="35" y="14216"/>
                    <a:pt x="1" y="14251"/>
                    <a:pt x="1" y="14290"/>
                  </a:cubicBezTo>
                  <a:lnTo>
                    <a:pt x="1" y="14307"/>
                  </a:lnTo>
                  <a:cubicBezTo>
                    <a:pt x="1" y="14342"/>
                    <a:pt x="35" y="14381"/>
                    <a:pt x="70" y="14381"/>
                  </a:cubicBezTo>
                  <a:cubicBezTo>
                    <a:pt x="109" y="14381"/>
                    <a:pt x="127" y="14342"/>
                    <a:pt x="127" y="14307"/>
                  </a:cubicBezTo>
                  <a:lnTo>
                    <a:pt x="127" y="14290"/>
                  </a:lnTo>
                  <a:cubicBezTo>
                    <a:pt x="127" y="14251"/>
                    <a:pt x="109" y="14216"/>
                    <a:pt x="70" y="14216"/>
                  </a:cubicBezTo>
                  <a:close/>
                  <a:moveTo>
                    <a:pt x="70" y="14507"/>
                  </a:moveTo>
                  <a:cubicBezTo>
                    <a:pt x="35" y="14507"/>
                    <a:pt x="1" y="14542"/>
                    <a:pt x="1" y="14577"/>
                  </a:cubicBezTo>
                  <a:lnTo>
                    <a:pt x="1" y="14599"/>
                  </a:lnTo>
                  <a:cubicBezTo>
                    <a:pt x="1" y="14634"/>
                    <a:pt x="35" y="14668"/>
                    <a:pt x="70" y="14668"/>
                  </a:cubicBezTo>
                  <a:cubicBezTo>
                    <a:pt x="109" y="14668"/>
                    <a:pt x="127" y="14634"/>
                    <a:pt x="127" y="14599"/>
                  </a:cubicBezTo>
                  <a:lnTo>
                    <a:pt x="127" y="14577"/>
                  </a:lnTo>
                  <a:cubicBezTo>
                    <a:pt x="127" y="14542"/>
                    <a:pt x="109" y="14507"/>
                    <a:pt x="70" y="14507"/>
                  </a:cubicBezTo>
                  <a:close/>
                  <a:moveTo>
                    <a:pt x="70" y="14795"/>
                  </a:moveTo>
                  <a:cubicBezTo>
                    <a:pt x="35" y="14795"/>
                    <a:pt x="1" y="14834"/>
                    <a:pt x="1" y="14869"/>
                  </a:cubicBezTo>
                  <a:lnTo>
                    <a:pt x="1" y="14886"/>
                  </a:lnTo>
                  <a:cubicBezTo>
                    <a:pt x="1" y="14925"/>
                    <a:pt x="35" y="14960"/>
                    <a:pt x="70" y="14960"/>
                  </a:cubicBezTo>
                  <a:cubicBezTo>
                    <a:pt x="109" y="14960"/>
                    <a:pt x="127" y="14925"/>
                    <a:pt x="127" y="14886"/>
                  </a:cubicBezTo>
                  <a:lnTo>
                    <a:pt x="127" y="14869"/>
                  </a:lnTo>
                  <a:cubicBezTo>
                    <a:pt x="127" y="14834"/>
                    <a:pt x="109" y="14795"/>
                    <a:pt x="70" y="14795"/>
                  </a:cubicBezTo>
                  <a:close/>
                  <a:moveTo>
                    <a:pt x="70" y="15086"/>
                  </a:moveTo>
                  <a:cubicBezTo>
                    <a:pt x="35" y="15086"/>
                    <a:pt x="1" y="15121"/>
                    <a:pt x="1" y="15160"/>
                  </a:cubicBezTo>
                  <a:lnTo>
                    <a:pt x="1" y="15177"/>
                  </a:lnTo>
                  <a:cubicBezTo>
                    <a:pt x="1" y="15212"/>
                    <a:pt x="35" y="15251"/>
                    <a:pt x="70" y="15251"/>
                  </a:cubicBezTo>
                  <a:cubicBezTo>
                    <a:pt x="109" y="15251"/>
                    <a:pt x="127" y="15212"/>
                    <a:pt x="127" y="15177"/>
                  </a:cubicBezTo>
                  <a:lnTo>
                    <a:pt x="127" y="15160"/>
                  </a:lnTo>
                  <a:cubicBezTo>
                    <a:pt x="127" y="15121"/>
                    <a:pt x="109" y="15086"/>
                    <a:pt x="70" y="15086"/>
                  </a:cubicBezTo>
                  <a:close/>
                  <a:moveTo>
                    <a:pt x="70" y="15378"/>
                  </a:moveTo>
                  <a:cubicBezTo>
                    <a:pt x="35" y="15378"/>
                    <a:pt x="1" y="15412"/>
                    <a:pt x="1" y="15447"/>
                  </a:cubicBezTo>
                  <a:lnTo>
                    <a:pt x="1" y="15469"/>
                  </a:lnTo>
                  <a:cubicBezTo>
                    <a:pt x="1" y="15504"/>
                    <a:pt x="35" y="15539"/>
                    <a:pt x="70" y="15539"/>
                  </a:cubicBezTo>
                  <a:cubicBezTo>
                    <a:pt x="109" y="15539"/>
                    <a:pt x="127" y="15504"/>
                    <a:pt x="127" y="15469"/>
                  </a:cubicBezTo>
                  <a:lnTo>
                    <a:pt x="127" y="15447"/>
                  </a:lnTo>
                  <a:cubicBezTo>
                    <a:pt x="127" y="15412"/>
                    <a:pt x="109" y="15378"/>
                    <a:pt x="70" y="15378"/>
                  </a:cubicBezTo>
                  <a:close/>
                  <a:moveTo>
                    <a:pt x="70" y="15665"/>
                  </a:moveTo>
                  <a:cubicBezTo>
                    <a:pt x="35" y="15665"/>
                    <a:pt x="1" y="15704"/>
                    <a:pt x="1" y="15739"/>
                  </a:cubicBezTo>
                  <a:lnTo>
                    <a:pt x="1" y="15756"/>
                  </a:lnTo>
                  <a:cubicBezTo>
                    <a:pt x="1" y="15795"/>
                    <a:pt x="35" y="15830"/>
                    <a:pt x="70" y="15830"/>
                  </a:cubicBezTo>
                  <a:cubicBezTo>
                    <a:pt x="109" y="15830"/>
                    <a:pt x="127" y="15795"/>
                    <a:pt x="127" y="15756"/>
                  </a:cubicBezTo>
                  <a:lnTo>
                    <a:pt x="127" y="15739"/>
                  </a:lnTo>
                  <a:cubicBezTo>
                    <a:pt x="127" y="15704"/>
                    <a:pt x="109" y="15665"/>
                    <a:pt x="70" y="15665"/>
                  </a:cubicBezTo>
                  <a:close/>
                  <a:moveTo>
                    <a:pt x="70" y="15956"/>
                  </a:moveTo>
                  <a:cubicBezTo>
                    <a:pt x="35" y="15956"/>
                    <a:pt x="1" y="15991"/>
                    <a:pt x="1" y="16030"/>
                  </a:cubicBezTo>
                  <a:lnTo>
                    <a:pt x="1" y="16048"/>
                  </a:lnTo>
                  <a:cubicBezTo>
                    <a:pt x="1" y="16083"/>
                    <a:pt x="35" y="16122"/>
                    <a:pt x="70" y="16122"/>
                  </a:cubicBezTo>
                  <a:cubicBezTo>
                    <a:pt x="109" y="16122"/>
                    <a:pt x="127" y="16083"/>
                    <a:pt x="127" y="16048"/>
                  </a:cubicBezTo>
                  <a:lnTo>
                    <a:pt x="127" y="16030"/>
                  </a:lnTo>
                  <a:cubicBezTo>
                    <a:pt x="127" y="15991"/>
                    <a:pt x="109" y="15956"/>
                    <a:pt x="70" y="15956"/>
                  </a:cubicBezTo>
                  <a:close/>
                  <a:moveTo>
                    <a:pt x="70" y="16248"/>
                  </a:moveTo>
                  <a:cubicBezTo>
                    <a:pt x="35" y="16248"/>
                    <a:pt x="1" y="16283"/>
                    <a:pt x="1" y="16317"/>
                  </a:cubicBezTo>
                  <a:lnTo>
                    <a:pt x="1" y="16339"/>
                  </a:lnTo>
                  <a:cubicBezTo>
                    <a:pt x="1" y="16374"/>
                    <a:pt x="35" y="16409"/>
                    <a:pt x="70" y="16409"/>
                  </a:cubicBezTo>
                  <a:cubicBezTo>
                    <a:pt x="109" y="16409"/>
                    <a:pt x="127" y="16374"/>
                    <a:pt x="127" y="16339"/>
                  </a:cubicBezTo>
                  <a:lnTo>
                    <a:pt x="127" y="16317"/>
                  </a:lnTo>
                  <a:cubicBezTo>
                    <a:pt x="127" y="16283"/>
                    <a:pt x="109" y="16248"/>
                    <a:pt x="70" y="16248"/>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6236206" y="4526"/>
              <a:ext cx="31009" cy="3341569"/>
            </a:xfrm>
            <a:custGeom>
              <a:avLst/>
              <a:gdLst/>
              <a:ahLst/>
              <a:cxnLst/>
              <a:rect l="l" t="t" r="r" b="b"/>
              <a:pathLst>
                <a:path w="144" h="15518" extrusionOk="0">
                  <a:moveTo>
                    <a:pt x="70" y="1"/>
                  </a:moveTo>
                  <a:cubicBezTo>
                    <a:pt x="35" y="1"/>
                    <a:pt x="0" y="18"/>
                    <a:pt x="0" y="53"/>
                  </a:cubicBezTo>
                  <a:lnTo>
                    <a:pt x="0" y="88"/>
                  </a:lnTo>
                  <a:cubicBezTo>
                    <a:pt x="0" y="127"/>
                    <a:pt x="35" y="145"/>
                    <a:pt x="70" y="145"/>
                  </a:cubicBezTo>
                  <a:cubicBezTo>
                    <a:pt x="109" y="145"/>
                    <a:pt x="144" y="127"/>
                    <a:pt x="144" y="88"/>
                  </a:cubicBezTo>
                  <a:lnTo>
                    <a:pt x="144" y="53"/>
                  </a:lnTo>
                  <a:cubicBezTo>
                    <a:pt x="144" y="18"/>
                    <a:pt x="109" y="1"/>
                    <a:pt x="70" y="1"/>
                  </a:cubicBezTo>
                  <a:close/>
                  <a:moveTo>
                    <a:pt x="70" y="288"/>
                  </a:moveTo>
                  <a:cubicBezTo>
                    <a:pt x="35" y="288"/>
                    <a:pt x="0" y="306"/>
                    <a:pt x="0" y="345"/>
                  </a:cubicBezTo>
                  <a:lnTo>
                    <a:pt x="0" y="379"/>
                  </a:lnTo>
                  <a:cubicBezTo>
                    <a:pt x="0" y="414"/>
                    <a:pt x="35" y="436"/>
                    <a:pt x="70" y="436"/>
                  </a:cubicBezTo>
                  <a:cubicBezTo>
                    <a:pt x="109" y="436"/>
                    <a:pt x="144" y="414"/>
                    <a:pt x="144" y="379"/>
                  </a:cubicBezTo>
                  <a:lnTo>
                    <a:pt x="144" y="345"/>
                  </a:lnTo>
                  <a:cubicBezTo>
                    <a:pt x="144" y="306"/>
                    <a:pt x="109" y="288"/>
                    <a:pt x="70" y="288"/>
                  </a:cubicBezTo>
                  <a:close/>
                  <a:moveTo>
                    <a:pt x="70" y="580"/>
                  </a:moveTo>
                  <a:cubicBezTo>
                    <a:pt x="35" y="580"/>
                    <a:pt x="0" y="597"/>
                    <a:pt x="0" y="632"/>
                  </a:cubicBezTo>
                  <a:lnTo>
                    <a:pt x="0" y="671"/>
                  </a:lnTo>
                  <a:cubicBezTo>
                    <a:pt x="0" y="706"/>
                    <a:pt x="35" y="723"/>
                    <a:pt x="70" y="723"/>
                  </a:cubicBezTo>
                  <a:cubicBezTo>
                    <a:pt x="109" y="723"/>
                    <a:pt x="144" y="706"/>
                    <a:pt x="144" y="671"/>
                  </a:cubicBezTo>
                  <a:lnTo>
                    <a:pt x="144" y="632"/>
                  </a:lnTo>
                  <a:cubicBezTo>
                    <a:pt x="144" y="597"/>
                    <a:pt x="109" y="580"/>
                    <a:pt x="70" y="580"/>
                  </a:cubicBezTo>
                  <a:close/>
                  <a:moveTo>
                    <a:pt x="70" y="871"/>
                  </a:moveTo>
                  <a:cubicBezTo>
                    <a:pt x="35" y="871"/>
                    <a:pt x="0" y="889"/>
                    <a:pt x="0" y="923"/>
                  </a:cubicBezTo>
                  <a:lnTo>
                    <a:pt x="0" y="958"/>
                  </a:lnTo>
                  <a:cubicBezTo>
                    <a:pt x="0" y="997"/>
                    <a:pt x="35" y="1015"/>
                    <a:pt x="70" y="1015"/>
                  </a:cubicBezTo>
                  <a:cubicBezTo>
                    <a:pt x="109" y="1015"/>
                    <a:pt x="144" y="997"/>
                    <a:pt x="144" y="958"/>
                  </a:cubicBezTo>
                  <a:lnTo>
                    <a:pt x="144" y="923"/>
                  </a:lnTo>
                  <a:cubicBezTo>
                    <a:pt x="144" y="889"/>
                    <a:pt x="109" y="871"/>
                    <a:pt x="70" y="871"/>
                  </a:cubicBezTo>
                  <a:close/>
                  <a:moveTo>
                    <a:pt x="70" y="1158"/>
                  </a:moveTo>
                  <a:cubicBezTo>
                    <a:pt x="35" y="1158"/>
                    <a:pt x="0" y="1176"/>
                    <a:pt x="0" y="1215"/>
                  </a:cubicBezTo>
                  <a:lnTo>
                    <a:pt x="0" y="1250"/>
                  </a:lnTo>
                  <a:cubicBezTo>
                    <a:pt x="0" y="1285"/>
                    <a:pt x="35" y="1306"/>
                    <a:pt x="70" y="1306"/>
                  </a:cubicBezTo>
                  <a:cubicBezTo>
                    <a:pt x="109" y="1306"/>
                    <a:pt x="144" y="1285"/>
                    <a:pt x="144" y="1250"/>
                  </a:cubicBezTo>
                  <a:lnTo>
                    <a:pt x="144" y="1215"/>
                  </a:lnTo>
                  <a:cubicBezTo>
                    <a:pt x="144" y="1176"/>
                    <a:pt x="109" y="1158"/>
                    <a:pt x="70" y="1158"/>
                  </a:cubicBezTo>
                  <a:close/>
                  <a:moveTo>
                    <a:pt x="70" y="1450"/>
                  </a:moveTo>
                  <a:cubicBezTo>
                    <a:pt x="35" y="1450"/>
                    <a:pt x="0" y="1467"/>
                    <a:pt x="0" y="1502"/>
                  </a:cubicBezTo>
                  <a:lnTo>
                    <a:pt x="0" y="1541"/>
                  </a:lnTo>
                  <a:cubicBezTo>
                    <a:pt x="0" y="1576"/>
                    <a:pt x="35" y="1593"/>
                    <a:pt x="70" y="1593"/>
                  </a:cubicBezTo>
                  <a:cubicBezTo>
                    <a:pt x="109" y="1593"/>
                    <a:pt x="144" y="1576"/>
                    <a:pt x="144" y="1541"/>
                  </a:cubicBezTo>
                  <a:lnTo>
                    <a:pt x="144" y="1502"/>
                  </a:lnTo>
                  <a:cubicBezTo>
                    <a:pt x="144" y="1467"/>
                    <a:pt x="109" y="1450"/>
                    <a:pt x="70" y="1450"/>
                  </a:cubicBezTo>
                  <a:close/>
                  <a:moveTo>
                    <a:pt x="70" y="1741"/>
                  </a:moveTo>
                  <a:cubicBezTo>
                    <a:pt x="35" y="1741"/>
                    <a:pt x="0" y="1759"/>
                    <a:pt x="0" y="1794"/>
                  </a:cubicBezTo>
                  <a:lnTo>
                    <a:pt x="0" y="1828"/>
                  </a:lnTo>
                  <a:cubicBezTo>
                    <a:pt x="0" y="1868"/>
                    <a:pt x="35" y="1885"/>
                    <a:pt x="70" y="1885"/>
                  </a:cubicBezTo>
                  <a:cubicBezTo>
                    <a:pt x="109" y="1885"/>
                    <a:pt x="144" y="1868"/>
                    <a:pt x="144" y="1828"/>
                  </a:cubicBezTo>
                  <a:lnTo>
                    <a:pt x="144" y="1794"/>
                  </a:lnTo>
                  <a:cubicBezTo>
                    <a:pt x="144" y="1759"/>
                    <a:pt x="109" y="1741"/>
                    <a:pt x="70" y="1741"/>
                  </a:cubicBezTo>
                  <a:close/>
                  <a:moveTo>
                    <a:pt x="70" y="2029"/>
                  </a:moveTo>
                  <a:cubicBezTo>
                    <a:pt x="35" y="2029"/>
                    <a:pt x="0" y="2046"/>
                    <a:pt x="0" y="2085"/>
                  </a:cubicBezTo>
                  <a:lnTo>
                    <a:pt x="0" y="2120"/>
                  </a:lnTo>
                  <a:cubicBezTo>
                    <a:pt x="0" y="2155"/>
                    <a:pt x="35" y="2177"/>
                    <a:pt x="70" y="2177"/>
                  </a:cubicBezTo>
                  <a:cubicBezTo>
                    <a:pt x="109" y="2177"/>
                    <a:pt x="144" y="2155"/>
                    <a:pt x="144" y="2120"/>
                  </a:cubicBezTo>
                  <a:lnTo>
                    <a:pt x="144" y="2085"/>
                  </a:lnTo>
                  <a:cubicBezTo>
                    <a:pt x="144" y="2046"/>
                    <a:pt x="109" y="2029"/>
                    <a:pt x="70" y="2029"/>
                  </a:cubicBezTo>
                  <a:close/>
                  <a:moveTo>
                    <a:pt x="70" y="2320"/>
                  </a:moveTo>
                  <a:cubicBezTo>
                    <a:pt x="35" y="2320"/>
                    <a:pt x="0" y="2338"/>
                    <a:pt x="0" y="2372"/>
                  </a:cubicBezTo>
                  <a:lnTo>
                    <a:pt x="0" y="2412"/>
                  </a:lnTo>
                  <a:cubicBezTo>
                    <a:pt x="0" y="2446"/>
                    <a:pt x="35" y="2464"/>
                    <a:pt x="70" y="2464"/>
                  </a:cubicBezTo>
                  <a:cubicBezTo>
                    <a:pt x="109" y="2464"/>
                    <a:pt x="144" y="2446"/>
                    <a:pt x="144" y="2412"/>
                  </a:cubicBezTo>
                  <a:lnTo>
                    <a:pt x="144" y="2372"/>
                  </a:lnTo>
                  <a:cubicBezTo>
                    <a:pt x="144" y="2338"/>
                    <a:pt x="109" y="2320"/>
                    <a:pt x="70" y="2320"/>
                  </a:cubicBezTo>
                  <a:close/>
                  <a:moveTo>
                    <a:pt x="70" y="2612"/>
                  </a:moveTo>
                  <a:cubicBezTo>
                    <a:pt x="35" y="2612"/>
                    <a:pt x="0" y="2629"/>
                    <a:pt x="0" y="2664"/>
                  </a:cubicBezTo>
                  <a:lnTo>
                    <a:pt x="0" y="2699"/>
                  </a:lnTo>
                  <a:cubicBezTo>
                    <a:pt x="0" y="2738"/>
                    <a:pt x="35" y="2755"/>
                    <a:pt x="70" y="2755"/>
                  </a:cubicBezTo>
                  <a:cubicBezTo>
                    <a:pt x="109" y="2755"/>
                    <a:pt x="144" y="2738"/>
                    <a:pt x="144" y="2699"/>
                  </a:cubicBezTo>
                  <a:lnTo>
                    <a:pt x="144" y="2664"/>
                  </a:lnTo>
                  <a:cubicBezTo>
                    <a:pt x="144" y="2629"/>
                    <a:pt x="109" y="2612"/>
                    <a:pt x="70" y="2612"/>
                  </a:cubicBezTo>
                  <a:close/>
                  <a:moveTo>
                    <a:pt x="70" y="2899"/>
                  </a:moveTo>
                  <a:cubicBezTo>
                    <a:pt x="35" y="2899"/>
                    <a:pt x="0" y="2916"/>
                    <a:pt x="0" y="2955"/>
                  </a:cubicBezTo>
                  <a:lnTo>
                    <a:pt x="0" y="2990"/>
                  </a:lnTo>
                  <a:cubicBezTo>
                    <a:pt x="0" y="3025"/>
                    <a:pt x="35" y="3047"/>
                    <a:pt x="70" y="3047"/>
                  </a:cubicBezTo>
                  <a:cubicBezTo>
                    <a:pt x="109" y="3047"/>
                    <a:pt x="144" y="3025"/>
                    <a:pt x="144" y="2990"/>
                  </a:cubicBezTo>
                  <a:lnTo>
                    <a:pt x="144" y="2955"/>
                  </a:lnTo>
                  <a:cubicBezTo>
                    <a:pt x="144" y="2916"/>
                    <a:pt x="109" y="2899"/>
                    <a:pt x="70" y="2899"/>
                  </a:cubicBezTo>
                  <a:close/>
                  <a:moveTo>
                    <a:pt x="70" y="3190"/>
                  </a:moveTo>
                  <a:cubicBezTo>
                    <a:pt x="35" y="3190"/>
                    <a:pt x="0" y="3208"/>
                    <a:pt x="0" y="3243"/>
                  </a:cubicBezTo>
                  <a:lnTo>
                    <a:pt x="0" y="3282"/>
                  </a:lnTo>
                  <a:cubicBezTo>
                    <a:pt x="0" y="3317"/>
                    <a:pt x="35" y="3334"/>
                    <a:pt x="70" y="3334"/>
                  </a:cubicBezTo>
                  <a:cubicBezTo>
                    <a:pt x="109" y="3334"/>
                    <a:pt x="144" y="3317"/>
                    <a:pt x="144" y="3282"/>
                  </a:cubicBezTo>
                  <a:lnTo>
                    <a:pt x="144" y="3243"/>
                  </a:lnTo>
                  <a:cubicBezTo>
                    <a:pt x="144" y="3208"/>
                    <a:pt x="109" y="3190"/>
                    <a:pt x="70" y="3190"/>
                  </a:cubicBezTo>
                  <a:close/>
                  <a:moveTo>
                    <a:pt x="70" y="3482"/>
                  </a:moveTo>
                  <a:cubicBezTo>
                    <a:pt x="35" y="3482"/>
                    <a:pt x="0" y="3499"/>
                    <a:pt x="0" y="3534"/>
                  </a:cubicBezTo>
                  <a:lnTo>
                    <a:pt x="0" y="3569"/>
                  </a:lnTo>
                  <a:cubicBezTo>
                    <a:pt x="0" y="3608"/>
                    <a:pt x="35" y="3626"/>
                    <a:pt x="70" y="3626"/>
                  </a:cubicBezTo>
                  <a:cubicBezTo>
                    <a:pt x="109" y="3626"/>
                    <a:pt x="144" y="3608"/>
                    <a:pt x="144" y="3569"/>
                  </a:cubicBezTo>
                  <a:lnTo>
                    <a:pt x="144" y="3534"/>
                  </a:lnTo>
                  <a:cubicBezTo>
                    <a:pt x="144" y="3499"/>
                    <a:pt x="109" y="3482"/>
                    <a:pt x="70" y="3482"/>
                  </a:cubicBezTo>
                  <a:close/>
                  <a:moveTo>
                    <a:pt x="70" y="3769"/>
                  </a:moveTo>
                  <a:cubicBezTo>
                    <a:pt x="35" y="3769"/>
                    <a:pt x="0" y="3787"/>
                    <a:pt x="0" y="3826"/>
                  </a:cubicBezTo>
                  <a:lnTo>
                    <a:pt x="0" y="3861"/>
                  </a:lnTo>
                  <a:cubicBezTo>
                    <a:pt x="0" y="3895"/>
                    <a:pt x="35" y="3917"/>
                    <a:pt x="70" y="3917"/>
                  </a:cubicBezTo>
                  <a:cubicBezTo>
                    <a:pt x="109" y="3917"/>
                    <a:pt x="144" y="3895"/>
                    <a:pt x="144" y="3861"/>
                  </a:cubicBezTo>
                  <a:lnTo>
                    <a:pt x="144" y="3826"/>
                  </a:lnTo>
                  <a:cubicBezTo>
                    <a:pt x="144" y="3787"/>
                    <a:pt x="109" y="3769"/>
                    <a:pt x="70" y="3769"/>
                  </a:cubicBezTo>
                  <a:close/>
                  <a:moveTo>
                    <a:pt x="70" y="4061"/>
                  </a:moveTo>
                  <a:cubicBezTo>
                    <a:pt x="35" y="4061"/>
                    <a:pt x="0" y="4078"/>
                    <a:pt x="0" y="4113"/>
                  </a:cubicBezTo>
                  <a:lnTo>
                    <a:pt x="0" y="4152"/>
                  </a:lnTo>
                  <a:cubicBezTo>
                    <a:pt x="0" y="4187"/>
                    <a:pt x="35" y="4204"/>
                    <a:pt x="70" y="4204"/>
                  </a:cubicBezTo>
                  <a:cubicBezTo>
                    <a:pt x="109" y="4204"/>
                    <a:pt x="144" y="4187"/>
                    <a:pt x="144" y="4152"/>
                  </a:cubicBezTo>
                  <a:lnTo>
                    <a:pt x="144" y="4113"/>
                  </a:lnTo>
                  <a:cubicBezTo>
                    <a:pt x="144" y="4078"/>
                    <a:pt x="109" y="4061"/>
                    <a:pt x="70" y="4061"/>
                  </a:cubicBezTo>
                  <a:close/>
                  <a:moveTo>
                    <a:pt x="70" y="4352"/>
                  </a:moveTo>
                  <a:cubicBezTo>
                    <a:pt x="35" y="4352"/>
                    <a:pt x="0" y="4370"/>
                    <a:pt x="0" y="4404"/>
                  </a:cubicBezTo>
                  <a:lnTo>
                    <a:pt x="0" y="4439"/>
                  </a:lnTo>
                  <a:cubicBezTo>
                    <a:pt x="0" y="4478"/>
                    <a:pt x="35" y="4496"/>
                    <a:pt x="70" y="4496"/>
                  </a:cubicBezTo>
                  <a:cubicBezTo>
                    <a:pt x="109" y="4496"/>
                    <a:pt x="144" y="4478"/>
                    <a:pt x="144" y="4439"/>
                  </a:cubicBezTo>
                  <a:lnTo>
                    <a:pt x="144" y="4404"/>
                  </a:lnTo>
                  <a:cubicBezTo>
                    <a:pt x="144" y="4370"/>
                    <a:pt x="109" y="4352"/>
                    <a:pt x="70" y="4352"/>
                  </a:cubicBezTo>
                  <a:close/>
                  <a:moveTo>
                    <a:pt x="70" y="4639"/>
                  </a:moveTo>
                  <a:cubicBezTo>
                    <a:pt x="35" y="4639"/>
                    <a:pt x="0" y="4657"/>
                    <a:pt x="0" y="4696"/>
                  </a:cubicBezTo>
                  <a:lnTo>
                    <a:pt x="0" y="4731"/>
                  </a:lnTo>
                  <a:cubicBezTo>
                    <a:pt x="0" y="4766"/>
                    <a:pt x="35" y="4787"/>
                    <a:pt x="70" y="4787"/>
                  </a:cubicBezTo>
                  <a:cubicBezTo>
                    <a:pt x="109" y="4787"/>
                    <a:pt x="144" y="4766"/>
                    <a:pt x="144" y="4731"/>
                  </a:cubicBezTo>
                  <a:lnTo>
                    <a:pt x="144" y="4696"/>
                  </a:lnTo>
                  <a:cubicBezTo>
                    <a:pt x="144" y="4657"/>
                    <a:pt x="109" y="4639"/>
                    <a:pt x="70" y="4639"/>
                  </a:cubicBezTo>
                  <a:close/>
                  <a:moveTo>
                    <a:pt x="70" y="4931"/>
                  </a:moveTo>
                  <a:cubicBezTo>
                    <a:pt x="35" y="4931"/>
                    <a:pt x="0" y="4948"/>
                    <a:pt x="0" y="4983"/>
                  </a:cubicBezTo>
                  <a:lnTo>
                    <a:pt x="0" y="5022"/>
                  </a:lnTo>
                  <a:cubicBezTo>
                    <a:pt x="0" y="5057"/>
                    <a:pt x="35" y="5075"/>
                    <a:pt x="70" y="5075"/>
                  </a:cubicBezTo>
                  <a:cubicBezTo>
                    <a:pt x="109" y="5075"/>
                    <a:pt x="144" y="5057"/>
                    <a:pt x="144" y="5022"/>
                  </a:cubicBezTo>
                  <a:lnTo>
                    <a:pt x="144" y="4983"/>
                  </a:lnTo>
                  <a:cubicBezTo>
                    <a:pt x="144" y="4948"/>
                    <a:pt x="109" y="4931"/>
                    <a:pt x="70" y="4931"/>
                  </a:cubicBezTo>
                  <a:close/>
                  <a:moveTo>
                    <a:pt x="70" y="5222"/>
                  </a:moveTo>
                  <a:cubicBezTo>
                    <a:pt x="35" y="5222"/>
                    <a:pt x="0" y="5240"/>
                    <a:pt x="0" y="5275"/>
                  </a:cubicBezTo>
                  <a:lnTo>
                    <a:pt x="0" y="5309"/>
                  </a:lnTo>
                  <a:cubicBezTo>
                    <a:pt x="0" y="5349"/>
                    <a:pt x="35" y="5366"/>
                    <a:pt x="70" y="5366"/>
                  </a:cubicBezTo>
                  <a:cubicBezTo>
                    <a:pt x="109" y="5366"/>
                    <a:pt x="144" y="5349"/>
                    <a:pt x="144" y="5309"/>
                  </a:cubicBezTo>
                  <a:lnTo>
                    <a:pt x="144" y="5275"/>
                  </a:lnTo>
                  <a:cubicBezTo>
                    <a:pt x="144" y="5240"/>
                    <a:pt x="109" y="5222"/>
                    <a:pt x="70" y="5222"/>
                  </a:cubicBezTo>
                  <a:close/>
                  <a:moveTo>
                    <a:pt x="70" y="5510"/>
                  </a:moveTo>
                  <a:cubicBezTo>
                    <a:pt x="35" y="5510"/>
                    <a:pt x="0" y="5527"/>
                    <a:pt x="0" y="5566"/>
                  </a:cubicBezTo>
                  <a:lnTo>
                    <a:pt x="0" y="5601"/>
                  </a:lnTo>
                  <a:cubicBezTo>
                    <a:pt x="0" y="5636"/>
                    <a:pt x="35" y="5658"/>
                    <a:pt x="70" y="5658"/>
                  </a:cubicBezTo>
                  <a:cubicBezTo>
                    <a:pt x="109" y="5658"/>
                    <a:pt x="144" y="5636"/>
                    <a:pt x="144" y="5601"/>
                  </a:cubicBezTo>
                  <a:lnTo>
                    <a:pt x="144" y="5566"/>
                  </a:lnTo>
                  <a:cubicBezTo>
                    <a:pt x="144" y="5527"/>
                    <a:pt x="109" y="5510"/>
                    <a:pt x="70" y="5510"/>
                  </a:cubicBezTo>
                  <a:close/>
                  <a:moveTo>
                    <a:pt x="70" y="5801"/>
                  </a:moveTo>
                  <a:cubicBezTo>
                    <a:pt x="35" y="5801"/>
                    <a:pt x="0" y="5819"/>
                    <a:pt x="0" y="5853"/>
                  </a:cubicBezTo>
                  <a:lnTo>
                    <a:pt x="0" y="5893"/>
                  </a:lnTo>
                  <a:cubicBezTo>
                    <a:pt x="0" y="5927"/>
                    <a:pt x="35" y="5945"/>
                    <a:pt x="70" y="5945"/>
                  </a:cubicBezTo>
                  <a:cubicBezTo>
                    <a:pt x="109" y="5945"/>
                    <a:pt x="144" y="5927"/>
                    <a:pt x="144" y="5893"/>
                  </a:cubicBezTo>
                  <a:lnTo>
                    <a:pt x="144" y="5853"/>
                  </a:lnTo>
                  <a:cubicBezTo>
                    <a:pt x="144" y="5819"/>
                    <a:pt x="109" y="5801"/>
                    <a:pt x="70" y="5801"/>
                  </a:cubicBezTo>
                  <a:close/>
                  <a:moveTo>
                    <a:pt x="70" y="6093"/>
                  </a:moveTo>
                  <a:cubicBezTo>
                    <a:pt x="35" y="6093"/>
                    <a:pt x="0" y="6110"/>
                    <a:pt x="0" y="6145"/>
                  </a:cubicBezTo>
                  <a:lnTo>
                    <a:pt x="0" y="6180"/>
                  </a:lnTo>
                  <a:cubicBezTo>
                    <a:pt x="0" y="6219"/>
                    <a:pt x="35" y="6236"/>
                    <a:pt x="70" y="6236"/>
                  </a:cubicBezTo>
                  <a:cubicBezTo>
                    <a:pt x="109" y="6236"/>
                    <a:pt x="144" y="6219"/>
                    <a:pt x="144" y="6180"/>
                  </a:cubicBezTo>
                  <a:lnTo>
                    <a:pt x="144" y="6145"/>
                  </a:lnTo>
                  <a:cubicBezTo>
                    <a:pt x="144" y="6110"/>
                    <a:pt x="109" y="6093"/>
                    <a:pt x="70" y="6093"/>
                  </a:cubicBezTo>
                  <a:close/>
                  <a:moveTo>
                    <a:pt x="70" y="6380"/>
                  </a:moveTo>
                  <a:cubicBezTo>
                    <a:pt x="35" y="6380"/>
                    <a:pt x="0" y="6397"/>
                    <a:pt x="0" y="6436"/>
                  </a:cubicBezTo>
                  <a:lnTo>
                    <a:pt x="0" y="6471"/>
                  </a:lnTo>
                  <a:cubicBezTo>
                    <a:pt x="0" y="6506"/>
                    <a:pt x="35" y="6528"/>
                    <a:pt x="70" y="6528"/>
                  </a:cubicBezTo>
                  <a:cubicBezTo>
                    <a:pt x="109" y="6528"/>
                    <a:pt x="144" y="6506"/>
                    <a:pt x="144" y="6471"/>
                  </a:cubicBezTo>
                  <a:lnTo>
                    <a:pt x="144" y="6436"/>
                  </a:lnTo>
                  <a:cubicBezTo>
                    <a:pt x="144" y="6397"/>
                    <a:pt x="109" y="6380"/>
                    <a:pt x="70" y="6380"/>
                  </a:cubicBezTo>
                  <a:close/>
                  <a:moveTo>
                    <a:pt x="70" y="6671"/>
                  </a:moveTo>
                  <a:cubicBezTo>
                    <a:pt x="35" y="6671"/>
                    <a:pt x="0" y="6689"/>
                    <a:pt x="0" y="6724"/>
                  </a:cubicBezTo>
                  <a:lnTo>
                    <a:pt x="0" y="6763"/>
                  </a:lnTo>
                  <a:cubicBezTo>
                    <a:pt x="0" y="6798"/>
                    <a:pt x="35" y="6815"/>
                    <a:pt x="70" y="6815"/>
                  </a:cubicBezTo>
                  <a:cubicBezTo>
                    <a:pt x="109" y="6815"/>
                    <a:pt x="144" y="6798"/>
                    <a:pt x="144" y="6763"/>
                  </a:cubicBezTo>
                  <a:lnTo>
                    <a:pt x="144" y="6724"/>
                  </a:lnTo>
                  <a:cubicBezTo>
                    <a:pt x="144" y="6689"/>
                    <a:pt x="109" y="6671"/>
                    <a:pt x="70" y="6671"/>
                  </a:cubicBezTo>
                  <a:close/>
                  <a:moveTo>
                    <a:pt x="70" y="6963"/>
                  </a:moveTo>
                  <a:cubicBezTo>
                    <a:pt x="35" y="6963"/>
                    <a:pt x="0" y="6980"/>
                    <a:pt x="0" y="7015"/>
                  </a:cubicBezTo>
                  <a:lnTo>
                    <a:pt x="0" y="7050"/>
                  </a:lnTo>
                  <a:cubicBezTo>
                    <a:pt x="0" y="7089"/>
                    <a:pt x="35" y="7107"/>
                    <a:pt x="70" y="7107"/>
                  </a:cubicBezTo>
                  <a:cubicBezTo>
                    <a:pt x="109" y="7107"/>
                    <a:pt x="144" y="7089"/>
                    <a:pt x="144" y="7050"/>
                  </a:cubicBezTo>
                  <a:lnTo>
                    <a:pt x="144" y="7015"/>
                  </a:lnTo>
                  <a:cubicBezTo>
                    <a:pt x="144" y="6980"/>
                    <a:pt x="109" y="6963"/>
                    <a:pt x="70" y="6963"/>
                  </a:cubicBezTo>
                  <a:close/>
                  <a:moveTo>
                    <a:pt x="70" y="7250"/>
                  </a:moveTo>
                  <a:cubicBezTo>
                    <a:pt x="35" y="7250"/>
                    <a:pt x="0" y="7268"/>
                    <a:pt x="0" y="7307"/>
                  </a:cubicBezTo>
                  <a:lnTo>
                    <a:pt x="0" y="7342"/>
                  </a:lnTo>
                  <a:cubicBezTo>
                    <a:pt x="0" y="7376"/>
                    <a:pt x="35" y="7398"/>
                    <a:pt x="70" y="7398"/>
                  </a:cubicBezTo>
                  <a:cubicBezTo>
                    <a:pt x="109" y="7398"/>
                    <a:pt x="144" y="7376"/>
                    <a:pt x="144" y="7342"/>
                  </a:cubicBezTo>
                  <a:lnTo>
                    <a:pt x="144" y="7307"/>
                  </a:lnTo>
                  <a:cubicBezTo>
                    <a:pt x="144" y="7268"/>
                    <a:pt x="109" y="7250"/>
                    <a:pt x="70" y="7250"/>
                  </a:cubicBezTo>
                  <a:close/>
                  <a:moveTo>
                    <a:pt x="70" y="7542"/>
                  </a:moveTo>
                  <a:cubicBezTo>
                    <a:pt x="35" y="7542"/>
                    <a:pt x="0" y="7559"/>
                    <a:pt x="0" y="7594"/>
                  </a:cubicBezTo>
                  <a:lnTo>
                    <a:pt x="0" y="7633"/>
                  </a:lnTo>
                  <a:cubicBezTo>
                    <a:pt x="0" y="7668"/>
                    <a:pt x="35" y="7685"/>
                    <a:pt x="70" y="7685"/>
                  </a:cubicBezTo>
                  <a:cubicBezTo>
                    <a:pt x="109" y="7685"/>
                    <a:pt x="144" y="7668"/>
                    <a:pt x="144" y="7633"/>
                  </a:cubicBezTo>
                  <a:lnTo>
                    <a:pt x="144" y="7594"/>
                  </a:lnTo>
                  <a:cubicBezTo>
                    <a:pt x="144" y="7559"/>
                    <a:pt x="109" y="7542"/>
                    <a:pt x="70" y="7542"/>
                  </a:cubicBezTo>
                  <a:close/>
                  <a:moveTo>
                    <a:pt x="70" y="7833"/>
                  </a:moveTo>
                  <a:cubicBezTo>
                    <a:pt x="35" y="7833"/>
                    <a:pt x="0" y="7851"/>
                    <a:pt x="0" y="7885"/>
                  </a:cubicBezTo>
                  <a:lnTo>
                    <a:pt x="0" y="7920"/>
                  </a:lnTo>
                  <a:cubicBezTo>
                    <a:pt x="0" y="7959"/>
                    <a:pt x="35" y="7977"/>
                    <a:pt x="70" y="7977"/>
                  </a:cubicBezTo>
                  <a:cubicBezTo>
                    <a:pt x="109" y="7977"/>
                    <a:pt x="144" y="7959"/>
                    <a:pt x="144" y="7920"/>
                  </a:cubicBezTo>
                  <a:lnTo>
                    <a:pt x="144" y="7885"/>
                  </a:lnTo>
                  <a:cubicBezTo>
                    <a:pt x="144" y="7851"/>
                    <a:pt x="109" y="7833"/>
                    <a:pt x="70" y="7833"/>
                  </a:cubicBezTo>
                  <a:close/>
                  <a:moveTo>
                    <a:pt x="70" y="8120"/>
                  </a:moveTo>
                  <a:cubicBezTo>
                    <a:pt x="35" y="8120"/>
                    <a:pt x="0" y="8138"/>
                    <a:pt x="0" y="8177"/>
                  </a:cubicBezTo>
                  <a:lnTo>
                    <a:pt x="0" y="8212"/>
                  </a:lnTo>
                  <a:cubicBezTo>
                    <a:pt x="0" y="8247"/>
                    <a:pt x="35" y="8268"/>
                    <a:pt x="70" y="8268"/>
                  </a:cubicBezTo>
                  <a:cubicBezTo>
                    <a:pt x="109" y="8268"/>
                    <a:pt x="144" y="8247"/>
                    <a:pt x="144" y="8212"/>
                  </a:cubicBezTo>
                  <a:lnTo>
                    <a:pt x="144" y="8177"/>
                  </a:lnTo>
                  <a:cubicBezTo>
                    <a:pt x="144" y="8138"/>
                    <a:pt x="109" y="8120"/>
                    <a:pt x="70" y="8120"/>
                  </a:cubicBezTo>
                  <a:close/>
                  <a:moveTo>
                    <a:pt x="70" y="8412"/>
                  </a:moveTo>
                  <a:cubicBezTo>
                    <a:pt x="35" y="8412"/>
                    <a:pt x="0" y="8429"/>
                    <a:pt x="0" y="8464"/>
                  </a:cubicBezTo>
                  <a:lnTo>
                    <a:pt x="0" y="8503"/>
                  </a:lnTo>
                  <a:cubicBezTo>
                    <a:pt x="0" y="8538"/>
                    <a:pt x="35" y="8556"/>
                    <a:pt x="70" y="8556"/>
                  </a:cubicBezTo>
                  <a:cubicBezTo>
                    <a:pt x="109" y="8556"/>
                    <a:pt x="144" y="8538"/>
                    <a:pt x="144" y="8503"/>
                  </a:cubicBezTo>
                  <a:lnTo>
                    <a:pt x="144" y="8464"/>
                  </a:lnTo>
                  <a:cubicBezTo>
                    <a:pt x="144" y="8429"/>
                    <a:pt x="109" y="8412"/>
                    <a:pt x="70" y="8412"/>
                  </a:cubicBezTo>
                  <a:close/>
                  <a:moveTo>
                    <a:pt x="70" y="8703"/>
                  </a:moveTo>
                  <a:cubicBezTo>
                    <a:pt x="35" y="8703"/>
                    <a:pt x="0" y="8721"/>
                    <a:pt x="0" y="8756"/>
                  </a:cubicBezTo>
                  <a:lnTo>
                    <a:pt x="0" y="8791"/>
                  </a:lnTo>
                  <a:cubicBezTo>
                    <a:pt x="0" y="8830"/>
                    <a:pt x="35" y="8847"/>
                    <a:pt x="70" y="8847"/>
                  </a:cubicBezTo>
                  <a:cubicBezTo>
                    <a:pt x="109" y="8847"/>
                    <a:pt x="144" y="8830"/>
                    <a:pt x="144" y="8791"/>
                  </a:cubicBezTo>
                  <a:lnTo>
                    <a:pt x="144" y="8756"/>
                  </a:lnTo>
                  <a:cubicBezTo>
                    <a:pt x="144" y="8721"/>
                    <a:pt x="109" y="8703"/>
                    <a:pt x="70" y="8703"/>
                  </a:cubicBezTo>
                  <a:close/>
                  <a:moveTo>
                    <a:pt x="70" y="8991"/>
                  </a:moveTo>
                  <a:cubicBezTo>
                    <a:pt x="35" y="8991"/>
                    <a:pt x="0" y="9008"/>
                    <a:pt x="0" y="9047"/>
                  </a:cubicBezTo>
                  <a:lnTo>
                    <a:pt x="0" y="9082"/>
                  </a:lnTo>
                  <a:cubicBezTo>
                    <a:pt x="0" y="9117"/>
                    <a:pt x="35" y="9139"/>
                    <a:pt x="70" y="9139"/>
                  </a:cubicBezTo>
                  <a:cubicBezTo>
                    <a:pt x="109" y="9139"/>
                    <a:pt x="144" y="9117"/>
                    <a:pt x="144" y="9082"/>
                  </a:cubicBezTo>
                  <a:lnTo>
                    <a:pt x="144" y="9047"/>
                  </a:lnTo>
                  <a:cubicBezTo>
                    <a:pt x="144" y="9008"/>
                    <a:pt x="109" y="8991"/>
                    <a:pt x="70" y="8991"/>
                  </a:cubicBezTo>
                  <a:close/>
                  <a:moveTo>
                    <a:pt x="70" y="9282"/>
                  </a:moveTo>
                  <a:cubicBezTo>
                    <a:pt x="35" y="9282"/>
                    <a:pt x="0" y="9300"/>
                    <a:pt x="0" y="9334"/>
                  </a:cubicBezTo>
                  <a:lnTo>
                    <a:pt x="0" y="9374"/>
                  </a:lnTo>
                  <a:cubicBezTo>
                    <a:pt x="0" y="9408"/>
                    <a:pt x="35" y="9426"/>
                    <a:pt x="70" y="9426"/>
                  </a:cubicBezTo>
                  <a:cubicBezTo>
                    <a:pt x="109" y="9426"/>
                    <a:pt x="144" y="9408"/>
                    <a:pt x="144" y="9374"/>
                  </a:cubicBezTo>
                  <a:lnTo>
                    <a:pt x="144" y="9334"/>
                  </a:lnTo>
                  <a:cubicBezTo>
                    <a:pt x="144" y="9300"/>
                    <a:pt x="109" y="9282"/>
                    <a:pt x="70" y="9282"/>
                  </a:cubicBezTo>
                  <a:close/>
                  <a:moveTo>
                    <a:pt x="70" y="9574"/>
                  </a:moveTo>
                  <a:cubicBezTo>
                    <a:pt x="35" y="9574"/>
                    <a:pt x="0" y="9591"/>
                    <a:pt x="0" y="9626"/>
                  </a:cubicBezTo>
                  <a:lnTo>
                    <a:pt x="0" y="9661"/>
                  </a:lnTo>
                  <a:cubicBezTo>
                    <a:pt x="0" y="9700"/>
                    <a:pt x="35" y="9717"/>
                    <a:pt x="70" y="9717"/>
                  </a:cubicBezTo>
                  <a:cubicBezTo>
                    <a:pt x="109" y="9717"/>
                    <a:pt x="144" y="9700"/>
                    <a:pt x="144" y="9661"/>
                  </a:cubicBezTo>
                  <a:lnTo>
                    <a:pt x="144" y="9626"/>
                  </a:lnTo>
                  <a:cubicBezTo>
                    <a:pt x="144" y="9591"/>
                    <a:pt x="109" y="9574"/>
                    <a:pt x="70" y="9574"/>
                  </a:cubicBezTo>
                  <a:close/>
                  <a:moveTo>
                    <a:pt x="70" y="9861"/>
                  </a:moveTo>
                  <a:cubicBezTo>
                    <a:pt x="35" y="9861"/>
                    <a:pt x="0" y="9878"/>
                    <a:pt x="0" y="9918"/>
                  </a:cubicBezTo>
                  <a:lnTo>
                    <a:pt x="0" y="9952"/>
                  </a:lnTo>
                  <a:cubicBezTo>
                    <a:pt x="0" y="9987"/>
                    <a:pt x="35" y="10009"/>
                    <a:pt x="70" y="10009"/>
                  </a:cubicBezTo>
                  <a:cubicBezTo>
                    <a:pt x="109" y="10009"/>
                    <a:pt x="144" y="9987"/>
                    <a:pt x="144" y="9952"/>
                  </a:cubicBezTo>
                  <a:lnTo>
                    <a:pt x="144" y="9918"/>
                  </a:lnTo>
                  <a:cubicBezTo>
                    <a:pt x="144" y="9878"/>
                    <a:pt x="109" y="9861"/>
                    <a:pt x="70" y="9861"/>
                  </a:cubicBezTo>
                  <a:close/>
                  <a:moveTo>
                    <a:pt x="70" y="10152"/>
                  </a:moveTo>
                  <a:cubicBezTo>
                    <a:pt x="35" y="10152"/>
                    <a:pt x="0" y="10170"/>
                    <a:pt x="0" y="10205"/>
                  </a:cubicBezTo>
                  <a:lnTo>
                    <a:pt x="0" y="10244"/>
                  </a:lnTo>
                  <a:cubicBezTo>
                    <a:pt x="0" y="10279"/>
                    <a:pt x="35" y="10296"/>
                    <a:pt x="70" y="10296"/>
                  </a:cubicBezTo>
                  <a:cubicBezTo>
                    <a:pt x="109" y="10296"/>
                    <a:pt x="144" y="10279"/>
                    <a:pt x="144" y="10244"/>
                  </a:cubicBezTo>
                  <a:lnTo>
                    <a:pt x="144" y="10205"/>
                  </a:lnTo>
                  <a:cubicBezTo>
                    <a:pt x="144" y="10170"/>
                    <a:pt x="109" y="10152"/>
                    <a:pt x="70" y="10152"/>
                  </a:cubicBezTo>
                  <a:close/>
                  <a:moveTo>
                    <a:pt x="70" y="10444"/>
                  </a:moveTo>
                  <a:cubicBezTo>
                    <a:pt x="35" y="10444"/>
                    <a:pt x="0" y="10461"/>
                    <a:pt x="0" y="10496"/>
                  </a:cubicBezTo>
                  <a:lnTo>
                    <a:pt x="0" y="10531"/>
                  </a:lnTo>
                  <a:cubicBezTo>
                    <a:pt x="0" y="10570"/>
                    <a:pt x="35" y="10588"/>
                    <a:pt x="70" y="10588"/>
                  </a:cubicBezTo>
                  <a:cubicBezTo>
                    <a:pt x="109" y="10588"/>
                    <a:pt x="144" y="10570"/>
                    <a:pt x="144" y="10531"/>
                  </a:cubicBezTo>
                  <a:lnTo>
                    <a:pt x="144" y="10496"/>
                  </a:lnTo>
                  <a:cubicBezTo>
                    <a:pt x="144" y="10461"/>
                    <a:pt x="109" y="10444"/>
                    <a:pt x="70" y="10444"/>
                  </a:cubicBezTo>
                  <a:close/>
                  <a:moveTo>
                    <a:pt x="70" y="10731"/>
                  </a:moveTo>
                  <a:cubicBezTo>
                    <a:pt x="35" y="10731"/>
                    <a:pt x="0" y="10749"/>
                    <a:pt x="0" y="10788"/>
                  </a:cubicBezTo>
                  <a:lnTo>
                    <a:pt x="0" y="10823"/>
                  </a:lnTo>
                  <a:cubicBezTo>
                    <a:pt x="0" y="10857"/>
                    <a:pt x="35" y="10879"/>
                    <a:pt x="70" y="10879"/>
                  </a:cubicBezTo>
                  <a:cubicBezTo>
                    <a:pt x="109" y="10879"/>
                    <a:pt x="144" y="10857"/>
                    <a:pt x="144" y="10823"/>
                  </a:cubicBezTo>
                  <a:lnTo>
                    <a:pt x="144" y="10788"/>
                  </a:lnTo>
                  <a:cubicBezTo>
                    <a:pt x="144" y="10749"/>
                    <a:pt x="109" y="10731"/>
                    <a:pt x="70" y="10731"/>
                  </a:cubicBezTo>
                  <a:close/>
                  <a:moveTo>
                    <a:pt x="70" y="11023"/>
                  </a:moveTo>
                  <a:cubicBezTo>
                    <a:pt x="35" y="11023"/>
                    <a:pt x="0" y="11040"/>
                    <a:pt x="0" y="11075"/>
                  </a:cubicBezTo>
                  <a:lnTo>
                    <a:pt x="0" y="11114"/>
                  </a:lnTo>
                  <a:cubicBezTo>
                    <a:pt x="0" y="11149"/>
                    <a:pt x="35" y="11166"/>
                    <a:pt x="70" y="11166"/>
                  </a:cubicBezTo>
                  <a:cubicBezTo>
                    <a:pt x="109" y="11166"/>
                    <a:pt x="144" y="11149"/>
                    <a:pt x="144" y="11114"/>
                  </a:cubicBezTo>
                  <a:lnTo>
                    <a:pt x="144" y="11075"/>
                  </a:lnTo>
                  <a:cubicBezTo>
                    <a:pt x="144" y="11040"/>
                    <a:pt x="109" y="11023"/>
                    <a:pt x="70" y="11023"/>
                  </a:cubicBezTo>
                  <a:close/>
                  <a:moveTo>
                    <a:pt x="70" y="11314"/>
                  </a:moveTo>
                  <a:cubicBezTo>
                    <a:pt x="35" y="11314"/>
                    <a:pt x="0" y="11332"/>
                    <a:pt x="0" y="11366"/>
                  </a:cubicBezTo>
                  <a:lnTo>
                    <a:pt x="0" y="11401"/>
                  </a:lnTo>
                  <a:cubicBezTo>
                    <a:pt x="0" y="11440"/>
                    <a:pt x="35" y="11458"/>
                    <a:pt x="70" y="11458"/>
                  </a:cubicBezTo>
                  <a:cubicBezTo>
                    <a:pt x="109" y="11458"/>
                    <a:pt x="144" y="11440"/>
                    <a:pt x="144" y="11401"/>
                  </a:cubicBezTo>
                  <a:lnTo>
                    <a:pt x="144" y="11366"/>
                  </a:lnTo>
                  <a:cubicBezTo>
                    <a:pt x="144" y="11332"/>
                    <a:pt x="109" y="11314"/>
                    <a:pt x="70" y="11314"/>
                  </a:cubicBezTo>
                  <a:close/>
                  <a:moveTo>
                    <a:pt x="70" y="11601"/>
                  </a:moveTo>
                  <a:cubicBezTo>
                    <a:pt x="35" y="11601"/>
                    <a:pt x="0" y="11619"/>
                    <a:pt x="0" y="11658"/>
                  </a:cubicBezTo>
                  <a:lnTo>
                    <a:pt x="0" y="11693"/>
                  </a:lnTo>
                  <a:cubicBezTo>
                    <a:pt x="0" y="11728"/>
                    <a:pt x="35" y="11749"/>
                    <a:pt x="70" y="11749"/>
                  </a:cubicBezTo>
                  <a:cubicBezTo>
                    <a:pt x="109" y="11749"/>
                    <a:pt x="144" y="11728"/>
                    <a:pt x="144" y="11693"/>
                  </a:cubicBezTo>
                  <a:lnTo>
                    <a:pt x="144" y="11658"/>
                  </a:lnTo>
                  <a:cubicBezTo>
                    <a:pt x="144" y="11619"/>
                    <a:pt x="109" y="11601"/>
                    <a:pt x="70" y="11601"/>
                  </a:cubicBezTo>
                  <a:close/>
                  <a:moveTo>
                    <a:pt x="70" y="11893"/>
                  </a:moveTo>
                  <a:cubicBezTo>
                    <a:pt x="35" y="11893"/>
                    <a:pt x="0" y="11910"/>
                    <a:pt x="0" y="11945"/>
                  </a:cubicBezTo>
                  <a:lnTo>
                    <a:pt x="0" y="11984"/>
                  </a:lnTo>
                  <a:cubicBezTo>
                    <a:pt x="0" y="12019"/>
                    <a:pt x="35" y="12037"/>
                    <a:pt x="70" y="12037"/>
                  </a:cubicBezTo>
                  <a:cubicBezTo>
                    <a:pt x="109" y="12037"/>
                    <a:pt x="144" y="12019"/>
                    <a:pt x="144" y="11984"/>
                  </a:cubicBezTo>
                  <a:lnTo>
                    <a:pt x="144" y="11945"/>
                  </a:lnTo>
                  <a:cubicBezTo>
                    <a:pt x="144" y="11910"/>
                    <a:pt x="109" y="11893"/>
                    <a:pt x="70" y="11893"/>
                  </a:cubicBezTo>
                  <a:close/>
                  <a:moveTo>
                    <a:pt x="70" y="12185"/>
                  </a:moveTo>
                  <a:cubicBezTo>
                    <a:pt x="35" y="12185"/>
                    <a:pt x="0" y="12202"/>
                    <a:pt x="0" y="12237"/>
                  </a:cubicBezTo>
                  <a:lnTo>
                    <a:pt x="0" y="12272"/>
                  </a:lnTo>
                  <a:cubicBezTo>
                    <a:pt x="0" y="12311"/>
                    <a:pt x="35" y="12328"/>
                    <a:pt x="70" y="12328"/>
                  </a:cubicBezTo>
                  <a:cubicBezTo>
                    <a:pt x="109" y="12328"/>
                    <a:pt x="144" y="12311"/>
                    <a:pt x="144" y="12272"/>
                  </a:cubicBezTo>
                  <a:lnTo>
                    <a:pt x="144" y="12237"/>
                  </a:lnTo>
                  <a:cubicBezTo>
                    <a:pt x="144" y="12202"/>
                    <a:pt x="109" y="12185"/>
                    <a:pt x="70" y="12185"/>
                  </a:cubicBezTo>
                  <a:close/>
                  <a:moveTo>
                    <a:pt x="70" y="12472"/>
                  </a:moveTo>
                  <a:cubicBezTo>
                    <a:pt x="35" y="12472"/>
                    <a:pt x="0" y="12489"/>
                    <a:pt x="0" y="12528"/>
                  </a:cubicBezTo>
                  <a:lnTo>
                    <a:pt x="0" y="12563"/>
                  </a:lnTo>
                  <a:cubicBezTo>
                    <a:pt x="0" y="12598"/>
                    <a:pt x="35" y="12620"/>
                    <a:pt x="70" y="12620"/>
                  </a:cubicBezTo>
                  <a:cubicBezTo>
                    <a:pt x="109" y="12620"/>
                    <a:pt x="144" y="12598"/>
                    <a:pt x="144" y="12563"/>
                  </a:cubicBezTo>
                  <a:lnTo>
                    <a:pt x="144" y="12528"/>
                  </a:lnTo>
                  <a:cubicBezTo>
                    <a:pt x="144" y="12489"/>
                    <a:pt x="109" y="12472"/>
                    <a:pt x="70" y="12472"/>
                  </a:cubicBezTo>
                  <a:close/>
                  <a:moveTo>
                    <a:pt x="70" y="12763"/>
                  </a:moveTo>
                  <a:cubicBezTo>
                    <a:pt x="35" y="12763"/>
                    <a:pt x="0" y="12781"/>
                    <a:pt x="0" y="12815"/>
                  </a:cubicBezTo>
                  <a:lnTo>
                    <a:pt x="0" y="12855"/>
                  </a:lnTo>
                  <a:cubicBezTo>
                    <a:pt x="0" y="12889"/>
                    <a:pt x="35" y="12907"/>
                    <a:pt x="70" y="12907"/>
                  </a:cubicBezTo>
                  <a:cubicBezTo>
                    <a:pt x="109" y="12907"/>
                    <a:pt x="144" y="12889"/>
                    <a:pt x="144" y="12855"/>
                  </a:cubicBezTo>
                  <a:lnTo>
                    <a:pt x="144" y="12815"/>
                  </a:lnTo>
                  <a:cubicBezTo>
                    <a:pt x="144" y="12781"/>
                    <a:pt x="109" y="12763"/>
                    <a:pt x="70" y="12763"/>
                  </a:cubicBezTo>
                  <a:close/>
                  <a:moveTo>
                    <a:pt x="70" y="13055"/>
                  </a:moveTo>
                  <a:cubicBezTo>
                    <a:pt x="35" y="13055"/>
                    <a:pt x="0" y="13072"/>
                    <a:pt x="0" y="13107"/>
                  </a:cubicBezTo>
                  <a:lnTo>
                    <a:pt x="0" y="13142"/>
                  </a:lnTo>
                  <a:cubicBezTo>
                    <a:pt x="0" y="13181"/>
                    <a:pt x="35" y="13198"/>
                    <a:pt x="70" y="13198"/>
                  </a:cubicBezTo>
                  <a:cubicBezTo>
                    <a:pt x="109" y="13198"/>
                    <a:pt x="144" y="13181"/>
                    <a:pt x="144" y="13142"/>
                  </a:cubicBezTo>
                  <a:lnTo>
                    <a:pt x="144" y="13107"/>
                  </a:lnTo>
                  <a:cubicBezTo>
                    <a:pt x="144" y="13072"/>
                    <a:pt x="109" y="13055"/>
                    <a:pt x="70" y="13055"/>
                  </a:cubicBezTo>
                  <a:close/>
                  <a:moveTo>
                    <a:pt x="70" y="13342"/>
                  </a:moveTo>
                  <a:cubicBezTo>
                    <a:pt x="35" y="13342"/>
                    <a:pt x="0" y="13359"/>
                    <a:pt x="0" y="13399"/>
                  </a:cubicBezTo>
                  <a:lnTo>
                    <a:pt x="0" y="13433"/>
                  </a:lnTo>
                  <a:cubicBezTo>
                    <a:pt x="0" y="13468"/>
                    <a:pt x="35" y="13490"/>
                    <a:pt x="70" y="13490"/>
                  </a:cubicBezTo>
                  <a:cubicBezTo>
                    <a:pt x="109" y="13490"/>
                    <a:pt x="144" y="13468"/>
                    <a:pt x="144" y="13433"/>
                  </a:cubicBezTo>
                  <a:lnTo>
                    <a:pt x="144" y="13399"/>
                  </a:lnTo>
                  <a:cubicBezTo>
                    <a:pt x="144" y="13359"/>
                    <a:pt x="109" y="13342"/>
                    <a:pt x="70" y="13342"/>
                  </a:cubicBezTo>
                  <a:close/>
                  <a:moveTo>
                    <a:pt x="70" y="13634"/>
                  </a:moveTo>
                  <a:cubicBezTo>
                    <a:pt x="35" y="13634"/>
                    <a:pt x="0" y="13651"/>
                    <a:pt x="0" y="13686"/>
                  </a:cubicBezTo>
                  <a:lnTo>
                    <a:pt x="0" y="13725"/>
                  </a:lnTo>
                  <a:cubicBezTo>
                    <a:pt x="0" y="13760"/>
                    <a:pt x="35" y="13777"/>
                    <a:pt x="70" y="13777"/>
                  </a:cubicBezTo>
                  <a:cubicBezTo>
                    <a:pt x="109" y="13777"/>
                    <a:pt x="144" y="13760"/>
                    <a:pt x="144" y="13725"/>
                  </a:cubicBezTo>
                  <a:lnTo>
                    <a:pt x="144" y="13686"/>
                  </a:lnTo>
                  <a:cubicBezTo>
                    <a:pt x="144" y="13651"/>
                    <a:pt x="109" y="13634"/>
                    <a:pt x="70" y="13634"/>
                  </a:cubicBezTo>
                  <a:close/>
                  <a:moveTo>
                    <a:pt x="70" y="13925"/>
                  </a:moveTo>
                  <a:cubicBezTo>
                    <a:pt x="35" y="13925"/>
                    <a:pt x="0" y="13942"/>
                    <a:pt x="0" y="13977"/>
                  </a:cubicBezTo>
                  <a:lnTo>
                    <a:pt x="0" y="14012"/>
                  </a:lnTo>
                  <a:cubicBezTo>
                    <a:pt x="0" y="14051"/>
                    <a:pt x="35" y="14069"/>
                    <a:pt x="70" y="14069"/>
                  </a:cubicBezTo>
                  <a:cubicBezTo>
                    <a:pt x="109" y="14069"/>
                    <a:pt x="144" y="14051"/>
                    <a:pt x="144" y="14012"/>
                  </a:cubicBezTo>
                  <a:lnTo>
                    <a:pt x="144" y="13977"/>
                  </a:lnTo>
                  <a:cubicBezTo>
                    <a:pt x="144" y="13942"/>
                    <a:pt x="109" y="13925"/>
                    <a:pt x="70" y="13925"/>
                  </a:cubicBezTo>
                  <a:close/>
                  <a:moveTo>
                    <a:pt x="70" y="14212"/>
                  </a:moveTo>
                  <a:cubicBezTo>
                    <a:pt x="35" y="14212"/>
                    <a:pt x="0" y="14230"/>
                    <a:pt x="0" y="14269"/>
                  </a:cubicBezTo>
                  <a:lnTo>
                    <a:pt x="0" y="14304"/>
                  </a:lnTo>
                  <a:cubicBezTo>
                    <a:pt x="0" y="14338"/>
                    <a:pt x="35" y="14360"/>
                    <a:pt x="70" y="14360"/>
                  </a:cubicBezTo>
                  <a:cubicBezTo>
                    <a:pt x="109" y="14360"/>
                    <a:pt x="144" y="14338"/>
                    <a:pt x="144" y="14304"/>
                  </a:cubicBezTo>
                  <a:lnTo>
                    <a:pt x="144" y="14269"/>
                  </a:lnTo>
                  <a:cubicBezTo>
                    <a:pt x="144" y="14230"/>
                    <a:pt x="109" y="14212"/>
                    <a:pt x="70" y="14212"/>
                  </a:cubicBezTo>
                  <a:close/>
                  <a:moveTo>
                    <a:pt x="70" y="14504"/>
                  </a:moveTo>
                  <a:cubicBezTo>
                    <a:pt x="35" y="14504"/>
                    <a:pt x="0" y="14521"/>
                    <a:pt x="0" y="14556"/>
                  </a:cubicBezTo>
                  <a:lnTo>
                    <a:pt x="0" y="14595"/>
                  </a:lnTo>
                  <a:cubicBezTo>
                    <a:pt x="0" y="14630"/>
                    <a:pt x="35" y="14647"/>
                    <a:pt x="70" y="14647"/>
                  </a:cubicBezTo>
                  <a:cubicBezTo>
                    <a:pt x="109" y="14647"/>
                    <a:pt x="144" y="14630"/>
                    <a:pt x="144" y="14595"/>
                  </a:cubicBezTo>
                  <a:lnTo>
                    <a:pt x="144" y="14556"/>
                  </a:lnTo>
                  <a:cubicBezTo>
                    <a:pt x="144" y="14521"/>
                    <a:pt x="109" y="14504"/>
                    <a:pt x="70" y="14504"/>
                  </a:cubicBezTo>
                  <a:close/>
                  <a:moveTo>
                    <a:pt x="70" y="14795"/>
                  </a:moveTo>
                  <a:cubicBezTo>
                    <a:pt x="35" y="14795"/>
                    <a:pt x="0" y="14813"/>
                    <a:pt x="0" y="14848"/>
                  </a:cubicBezTo>
                  <a:lnTo>
                    <a:pt x="0" y="14882"/>
                  </a:lnTo>
                  <a:cubicBezTo>
                    <a:pt x="0" y="14921"/>
                    <a:pt x="35" y="14939"/>
                    <a:pt x="70" y="14939"/>
                  </a:cubicBezTo>
                  <a:cubicBezTo>
                    <a:pt x="109" y="14939"/>
                    <a:pt x="144" y="14921"/>
                    <a:pt x="144" y="14882"/>
                  </a:cubicBezTo>
                  <a:lnTo>
                    <a:pt x="144" y="14848"/>
                  </a:lnTo>
                  <a:cubicBezTo>
                    <a:pt x="144" y="14813"/>
                    <a:pt x="109" y="14795"/>
                    <a:pt x="70" y="14795"/>
                  </a:cubicBezTo>
                  <a:close/>
                  <a:moveTo>
                    <a:pt x="70" y="15082"/>
                  </a:moveTo>
                  <a:cubicBezTo>
                    <a:pt x="35" y="15082"/>
                    <a:pt x="0" y="15100"/>
                    <a:pt x="0" y="15139"/>
                  </a:cubicBezTo>
                  <a:lnTo>
                    <a:pt x="0" y="15174"/>
                  </a:lnTo>
                  <a:cubicBezTo>
                    <a:pt x="0" y="15209"/>
                    <a:pt x="35" y="15230"/>
                    <a:pt x="70" y="15230"/>
                  </a:cubicBezTo>
                  <a:cubicBezTo>
                    <a:pt x="109" y="15230"/>
                    <a:pt x="144" y="15209"/>
                    <a:pt x="144" y="15174"/>
                  </a:cubicBezTo>
                  <a:lnTo>
                    <a:pt x="144" y="15139"/>
                  </a:lnTo>
                  <a:cubicBezTo>
                    <a:pt x="144" y="15100"/>
                    <a:pt x="109" y="15082"/>
                    <a:pt x="70" y="15082"/>
                  </a:cubicBezTo>
                  <a:close/>
                  <a:moveTo>
                    <a:pt x="70" y="15374"/>
                  </a:moveTo>
                  <a:cubicBezTo>
                    <a:pt x="35" y="15374"/>
                    <a:pt x="0" y="15391"/>
                    <a:pt x="0" y="15426"/>
                  </a:cubicBezTo>
                  <a:lnTo>
                    <a:pt x="0" y="15465"/>
                  </a:lnTo>
                  <a:cubicBezTo>
                    <a:pt x="0" y="15500"/>
                    <a:pt x="35" y="15518"/>
                    <a:pt x="70" y="15518"/>
                  </a:cubicBezTo>
                  <a:cubicBezTo>
                    <a:pt x="109" y="15518"/>
                    <a:pt x="144" y="15500"/>
                    <a:pt x="144" y="15465"/>
                  </a:cubicBezTo>
                  <a:lnTo>
                    <a:pt x="144" y="15426"/>
                  </a:lnTo>
                  <a:cubicBezTo>
                    <a:pt x="144" y="15391"/>
                    <a:pt x="109" y="15374"/>
                    <a:pt x="70" y="15374"/>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6329877" y="4526"/>
              <a:ext cx="27348" cy="3157888"/>
            </a:xfrm>
            <a:custGeom>
              <a:avLst/>
              <a:gdLst/>
              <a:ahLst/>
              <a:cxnLst/>
              <a:rect l="l" t="t" r="r" b="b"/>
              <a:pathLst>
                <a:path w="127" h="14665" extrusionOk="0">
                  <a:moveTo>
                    <a:pt x="70" y="1"/>
                  </a:moveTo>
                  <a:cubicBezTo>
                    <a:pt x="35" y="1"/>
                    <a:pt x="1" y="18"/>
                    <a:pt x="1" y="53"/>
                  </a:cubicBezTo>
                  <a:lnTo>
                    <a:pt x="1" y="110"/>
                  </a:lnTo>
                  <a:cubicBezTo>
                    <a:pt x="1" y="145"/>
                    <a:pt x="35" y="162"/>
                    <a:pt x="70" y="162"/>
                  </a:cubicBezTo>
                  <a:cubicBezTo>
                    <a:pt x="109" y="162"/>
                    <a:pt x="127" y="145"/>
                    <a:pt x="127" y="110"/>
                  </a:cubicBezTo>
                  <a:lnTo>
                    <a:pt x="127" y="53"/>
                  </a:lnTo>
                  <a:cubicBezTo>
                    <a:pt x="127" y="18"/>
                    <a:pt x="109" y="1"/>
                    <a:pt x="70" y="1"/>
                  </a:cubicBezTo>
                  <a:close/>
                  <a:moveTo>
                    <a:pt x="70" y="288"/>
                  </a:moveTo>
                  <a:cubicBezTo>
                    <a:pt x="35" y="288"/>
                    <a:pt x="1" y="306"/>
                    <a:pt x="1" y="345"/>
                  </a:cubicBezTo>
                  <a:lnTo>
                    <a:pt x="1" y="397"/>
                  </a:lnTo>
                  <a:cubicBezTo>
                    <a:pt x="1" y="436"/>
                    <a:pt x="35" y="453"/>
                    <a:pt x="70" y="453"/>
                  </a:cubicBezTo>
                  <a:cubicBezTo>
                    <a:pt x="109" y="453"/>
                    <a:pt x="127" y="436"/>
                    <a:pt x="127" y="397"/>
                  </a:cubicBezTo>
                  <a:lnTo>
                    <a:pt x="127" y="345"/>
                  </a:lnTo>
                  <a:cubicBezTo>
                    <a:pt x="127" y="306"/>
                    <a:pt x="109" y="288"/>
                    <a:pt x="70" y="288"/>
                  </a:cubicBezTo>
                  <a:close/>
                  <a:moveTo>
                    <a:pt x="70" y="580"/>
                  </a:moveTo>
                  <a:cubicBezTo>
                    <a:pt x="35" y="580"/>
                    <a:pt x="1" y="597"/>
                    <a:pt x="1" y="632"/>
                  </a:cubicBezTo>
                  <a:lnTo>
                    <a:pt x="1" y="688"/>
                  </a:lnTo>
                  <a:cubicBezTo>
                    <a:pt x="1" y="723"/>
                    <a:pt x="35" y="741"/>
                    <a:pt x="70" y="741"/>
                  </a:cubicBezTo>
                  <a:cubicBezTo>
                    <a:pt x="109" y="741"/>
                    <a:pt x="127" y="723"/>
                    <a:pt x="127" y="688"/>
                  </a:cubicBezTo>
                  <a:lnTo>
                    <a:pt x="127" y="632"/>
                  </a:lnTo>
                  <a:cubicBezTo>
                    <a:pt x="127" y="597"/>
                    <a:pt x="109" y="580"/>
                    <a:pt x="70" y="580"/>
                  </a:cubicBezTo>
                  <a:close/>
                  <a:moveTo>
                    <a:pt x="70" y="871"/>
                  </a:moveTo>
                  <a:cubicBezTo>
                    <a:pt x="35" y="871"/>
                    <a:pt x="1" y="889"/>
                    <a:pt x="1" y="923"/>
                  </a:cubicBezTo>
                  <a:lnTo>
                    <a:pt x="1" y="980"/>
                  </a:lnTo>
                  <a:cubicBezTo>
                    <a:pt x="1" y="1015"/>
                    <a:pt x="35" y="1032"/>
                    <a:pt x="70" y="1032"/>
                  </a:cubicBezTo>
                  <a:cubicBezTo>
                    <a:pt x="109" y="1032"/>
                    <a:pt x="127" y="1015"/>
                    <a:pt x="127" y="980"/>
                  </a:cubicBezTo>
                  <a:lnTo>
                    <a:pt x="127" y="923"/>
                  </a:lnTo>
                  <a:cubicBezTo>
                    <a:pt x="127" y="889"/>
                    <a:pt x="109" y="871"/>
                    <a:pt x="70" y="871"/>
                  </a:cubicBezTo>
                  <a:close/>
                  <a:moveTo>
                    <a:pt x="70" y="1158"/>
                  </a:moveTo>
                  <a:cubicBezTo>
                    <a:pt x="35" y="1158"/>
                    <a:pt x="1" y="1176"/>
                    <a:pt x="1" y="1215"/>
                  </a:cubicBezTo>
                  <a:lnTo>
                    <a:pt x="1" y="1267"/>
                  </a:lnTo>
                  <a:cubicBezTo>
                    <a:pt x="1" y="1306"/>
                    <a:pt x="35" y="1324"/>
                    <a:pt x="70" y="1324"/>
                  </a:cubicBezTo>
                  <a:cubicBezTo>
                    <a:pt x="109" y="1324"/>
                    <a:pt x="127" y="1306"/>
                    <a:pt x="127" y="1267"/>
                  </a:cubicBezTo>
                  <a:lnTo>
                    <a:pt x="127" y="1215"/>
                  </a:lnTo>
                  <a:cubicBezTo>
                    <a:pt x="127" y="1176"/>
                    <a:pt x="109" y="1158"/>
                    <a:pt x="70" y="1158"/>
                  </a:cubicBezTo>
                  <a:close/>
                  <a:moveTo>
                    <a:pt x="70" y="1450"/>
                  </a:moveTo>
                  <a:cubicBezTo>
                    <a:pt x="35" y="1450"/>
                    <a:pt x="1" y="1467"/>
                    <a:pt x="1" y="1502"/>
                  </a:cubicBezTo>
                  <a:lnTo>
                    <a:pt x="1" y="1559"/>
                  </a:lnTo>
                  <a:cubicBezTo>
                    <a:pt x="1" y="1593"/>
                    <a:pt x="35" y="1611"/>
                    <a:pt x="70" y="1611"/>
                  </a:cubicBezTo>
                  <a:cubicBezTo>
                    <a:pt x="109" y="1611"/>
                    <a:pt x="127" y="1593"/>
                    <a:pt x="127" y="1559"/>
                  </a:cubicBezTo>
                  <a:lnTo>
                    <a:pt x="127" y="1502"/>
                  </a:lnTo>
                  <a:cubicBezTo>
                    <a:pt x="127" y="1467"/>
                    <a:pt x="109" y="1450"/>
                    <a:pt x="70" y="1450"/>
                  </a:cubicBezTo>
                  <a:close/>
                  <a:moveTo>
                    <a:pt x="70" y="1741"/>
                  </a:moveTo>
                  <a:cubicBezTo>
                    <a:pt x="35" y="1741"/>
                    <a:pt x="1" y="1759"/>
                    <a:pt x="1" y="1794"/>
                  </a:cubicBezTo>
                  <a:lnTo>
                    <a:pt x="1" y="1850"/>
                  </a:lnTo>
                  <a:cubicBezTo>
                    <a:pt x="1" y="1885"/>
                    <a:pt x="35" y="1902"/>
                    <a:pt x="70" y="1902"/>
                  </a:cubicBezTo>
                  <a:cubicBezTo>
                    <a:pt x="109" y="1902"/>
                    <a:pt x="127" y="1885"/>
                    <a:pt x="127" y="1850"/>
                  </a:cubicBezTo>
                  <a:lnTo>
                    <a:pt x="127" y="1794"/>
                  </a:lnTo>
                  <a:cubicBezTo>
                    <a:pt x="127" y="1759"/>
                    <a:pt x="109" y="1741"/>
                    <a:pt x="70" y="1741"/>
                  </a:cubicBezTo>
                  <a:close/>
                  <a:moveTo>
                    <a:pt x="70" y="2029"/>
                  </a:moveTo>
                  <a:cubicBezTo>
                    <a:pt x="35" y="2029"/>
                    <a:pt x="1" y="2046"/>
                    <a:pt x="1" y="2085"/>
                  </a:cubicBezTo>
                  <a:lnTo>
                    <a:pt x="1" y="2137"/>
                  </a:lnTo>
                  <a:cubicBezTo>
                    <a:pt x="1" y="2177"/>
                    <a:pt x="35" y="2194"/>
                    <a:pt x="70" y="2194"/>
                  </a:cubicBezTo>
                  <a:cubicBezTo>
                    <a:pt x="109" y="2194"/>
                    <a:pt x="127" y="2177"/>
                    <a:pt x="127" y="2137"/>
                  </a:cubicBezTo>
                  <a:lnTo>
                    <a:pt x="127" y="2085"/>
                  </a:lnTo>
                  <a:cubicBezTo>
                    <a:pt x="127" y="2046"/>
                    <a:pt x="109" y="2029"/>
                    <a:pt x="70" y="2029"/>
                  </a:cubicBezTo>
                  <a:close/>
                  <a:moveTo>
                    <a:pt x="70" y="2320"/>
                  </a:moveTo>
                  <a:cubicBezTo>
                    <a:pt x="35" y="2320"/>
                    <a:pt x="1" y="2338"/>
                    <a:pt x="1" y="2372"/>
                  </a:cubicBezTo>
                  <a:lnTo>
                    <a:pt x="1" y="2429"/>
                  </a:lnTo>
                  <a:cubicBezTo>
                    <a:pt x="1" y="2464"/>
                    <a:pt x="35" y="2481"/>
                    <a:pt x="70" y="2481"/>
                  </a:cubicBezTo>
                  <a:cubicBezTo>
                    <a:pt x="109" y="2481"/>
                    <a:pt x="127" y="2464"/>
                    <a:pt x="127" y="2429"/>
                  </a:cubicBezTo>
                  <a:lnTo>
                    <a:pt x="127" y="2372"/>
                  </a:lnTo>
                  <a:cubicBezTo>
                    <a:pt x="127" y="2338"/>
                    <a:pt x="109" y="2320"/>
                    <a:pt x="70" y="2320"/>
                  </a:cubicBezTo>
                  <a:close/>
                  <a:moveTo>
                    <a:pt x="70" y="2612"/>
                  </a:moveTo>
                  <a:cubicBezTo>
                    <a:pt x="35" y="2612"/>
                    <a:pt x="1" y="2629"/>
                    <a:pt x="1" y="2664"/>
                  </a:cubicBezTo>
                  <a:lnTo>
                    <a:pt x="1" y="2720"/>
                  </a:lnTo>
                  <a:cubicBezTo>
                    <a:pt x="1" y="2755"/>
                    <a:pt x="35" y="2773"/>
                    <a:pt x="70" y="2773"/>
                  </a:cubicBezTo>
                  <a:cubicBezTo>
                    <a:pt x="109" y="2773"/>
                    <a:pt x="127" y="2755"/>
                    <a:pt x="127" y="2720"/>
                  </a:cubicBezTo>
                  <a:lnTo>
                    <a:pt x="127" y="2664"/>
                  </a:lnTo>
                  <a:cubicBezTo>
                    <a:pt x="127" y="2629"/>
                    <a:pt x="109" y="2612"/>
                    <a:pt x="70" y="2612"/>
                  </a:cubicBezTo>
                  <a:close/>
                  <a:moveTo>
                    <a:pt x="70" y="2899"/>
                  </a:moveTo>
                  <a:cubicBezTo>
                    <a:pt x="35" y="2899"/>
                    <a:pt x="1" y="2916"/>
                    <a:pt x="1" y="2955"/>
                  </a:cubicBezTo>
                  <a:lnTo>
                    <a:pt x="1" y="3008"/>
                  </a:lnTo>
                  <a:cubicBezTo>
                    <a:pt x="1" y="3047"/>
                    <a:pt x="35" y="3064"/>
                    <a:pt x="70" y="3064"/>
                  </a:cubicBezTo>
                  <a:cubicBezTo>
                    <a:pt x="109" y="3064"/>
                    <a:pt x="127" y="3047"/>
                    <a:pt x="127" y="3008"/>
                  </a:cubicBezTo>
                  <a:lnTo>
                    <a:pt x="127" y="2955"/>
                  </a:lnTo>
                  <a:cubicBezTo>
                    <a:pt x="127" y="2916"/>
                    <a:pt x="109" y="2899"/>
                    <a:pt x="70" y="2899"/>
                  </a:cubicBezTo>
                  <a:close/>
                  <a:moveTo>
                    <a:pt x="70" y="3190"/>
                  </a:moveTo>
                  <a:cubicBezTo>
                    <a:pt x="35" y="3190"/>
                    <a:pt x="1" y="3208"/>
                    <a:pt x="1" y="3243"/>
                  </a:cubicBezTo>
                  <a:lnTo>
                    <a:pt x="1" y="3299"/>
                  </a:lnTo>
                  <a:cubicBezTo>
                    <a:pt x="1" y="3334"/>
                    <a:pt x="35" y="3351"/>
                    <a:pt x="70" y="3351"/>
                  </a:cubicBezTo>
                  <a:cubicBezTo>
                    <a:pt x="109" y="3351"/>
                    <a:pt x="127" y="3334"/>
                    <a:pt x="127" y="3299"/>
                  </a:cubicBezTo>
                  <a:lnTo>
                    <a:pt x="127" y="3243"/>
                  </a:lnTo>
                  <a:cubicBezTo>
                    <a:pt x="127" y="3208"/>
                    <a:pt x="109" y="3190"/>
                    <a:pt x="70" y="3190"/>
                  </a:cubicBezTo>
                  <a:close/>
                  <a:moveTo>
                    <a:pt x="70" y="3482"/>
                  </a:moveTo>
                  <a:cubicBezTo>
                    <a:pt x="35" y="3482"/>
                    <a:pt x="1" y="3499"/>
                    <a:pt x="1" y="3534"/>
                  </a:cubicBezTo>
                  <a:lnTo>
                    <a:pt x="1" y="3591"/>
                  </a:lnTo>
                  <a:cubicBezTo>
                    <a:pt x="1" y="3626"/>
                    <a:pt x="35" y="3643"/>
                    <a:pt x="70" y="3643"/>
                  </a:cubicBezTo>
                  <a:cubicBezTo>
                    <a:pt x="109" y="3643"/>
                    <a:pt x="127" y="3626"/>
                    <a:pt x="127" y="3591"/>
                  </a:cubicBezTo>
                  <a:lnTo>
                    <a:pt x="127" y="3534"/>
                  </a:lnTo>
                  <a:cubicBezTo>
                    <a:pt x="127" y="3499"/>
                    <a:pt x="109" y="3482"/>
                    <a:pt x="70" y="3482"/>
                  </a:cubicBezTo>
                  <a:close/>
                  <a:moveTo>
                    <a:pt x="70" y="3769"/>
                  </a:moveTo>
                  <a:cubicBezTo>
                    <a:pt x="35" y="3769"/>
                    <a:pt x="1" y="3787"/>
                    <a:pt x="1" y="3826"/>
                  </a:cubicBezTo>
                  <a:lnTo>
                    <a:pt x="1" y="3878"/>
                  </a:lnTo>
                  <a:cubicBezTo>
                    <a:pt x="1" y="3917"/>
                    <a:pt x="35" y="3934"/>
                    <a:pt x="70" y="3934"/>
                  </a:cubicBezTo>
                  <a:cubicBezTo>
                    <a:pt x="109" y="3934"/>
                    <a:pt x="127" y="3917"/>
                    <a:pt x="127" y="3878"/>
                  </a:cubicBezTo>
                  <a:lnTo>
                    <a:pt x="127" y="3826"/>
                  </a:lnTo>
                  <a:cubicBezTo>
                    <a:pt x="127" y="3787"/>
                    <a:pt x="109" y="3769"/>
                    <a:pt x="70" y="3769"/>
                  </a:cubicBezTo>
                  <a:close/>
                  <a:moveTo>
                    <a:pt x="70" y="4061"/>
                  </a:moveTo>
                  <a:cubicBezTo>
                    <a:pt x="35" y="4061"/>
                    <a:pt x="1" y="4078"/>
                    <a:pt x="1" y="4113"/>
                  </a:cubicBezTo>
                  <a:lnTo>
                    <a:pt x="1" y="4169"/>
                  </a:lnTo>
                  <a:cubicBezTo>
                    <a:pt x="1" y="4204"/>
                    <a:pt x="35" y="4222"/>
                    <a:pt x="70" y="4222"/>
                  </a:cubicBezTo>
                  <a:cubicBezTo>
                    <a:pt x="109" y="4222"/>
                    <a:pt x="127" y="4204"/>
                    <a:pt x="127" y="4169"/>
                  </a:cubicBezTo>
                  <a:lnTo>
                    <a:pt x="127" y="4113"/>
                  </a:lnTo>
                  <a:cubicBezTo>
                    <a:pt x="127" y="4078"/>
                    <a:pt x="109" y="4061"/>
                    <a:pt x="70" y="4061"/>
                  </a:cubicBezTo>
                  <a:close/>
                  <a:moveTo>
                    <a:pt x="70" y="4352"/>
                  </a:moveTo>
                  <a:cubicBezTo>
                    <a:pt x="35" y="4352"/>
                    <a:pt x="1" y="4370"/>
                    <a:pt x="1" y="4404"/>
                  </a:cubicBezTo>
                  <a:lnTo>
                    <a:pt x="1" y="4461"/>
                  </a:lnTo>
                  <a:cubicBezTo>
                    <a:pt x="1" y="4496"/>
                    <a:pt x="35" y="4513"/>
                    <a:pt x="70" y="4513"/>
                  </a:cubicBezTo>
                  <a:cubicBezTo>
                    <a:pt x="109" y="4513"/>
                    <a:pt x="127" y="4496"/>
                    <a:pt x="127" y="4461"/>
                  </a:cubicBezTo>
                  <a:lnTo>
                    <a:pt x="127" y="4404"/>
                  </a:lnTo>
                  <a:cubicBezTo>
                    <a:pt x="127" y="4370"/>
                    <a:pt x="109" y="4352"/>
                    <a:pt x="70" y="4352"/>
                  </a:cubicBezTo>
                  <a:close/>
                  <a:moveTo>
                    <a:pt x="70" y="4639"/>
                  </a:moveTo>
                  <a:cubicBezTo>
                    <a:pt x="35" y="4639"/>
                    <a:pt x="1" y="4657"/>
                    <a:pt x="1" y="4696"/>
                  </a:cubicBezTo>
                  <a:lnTo>
                    <a:pt x="1" y="4748"/>
                  </a:lnTo>
                  <a:cubicBezTo>
                    <a:pt x="1" y="4787"/>
                    <a:pt x="35" y="4805"/>
                    <a:pt x="70" y="4805"/>
                  </a:cubicBezTo>
                  <a:cubicBezTo>
                    <a:pt x="109" y="4805"/>
                    <a:pt x="127" y="4787"/>
                    <a:pt x="127" y="4748"/>
                  </a:cubicBezTo>
                  <a:lnTo>
                    <a:pt x="127" y="4696"/>
                  </a:lnTo>
                  <a:cubicBezTo>
                    <a:pt x="127" y="4657"/>
                    <a:pt x="109" y="4639"/>
                    <a:pt x="70" y="4639"/>
                  </a:cubicBezTo>
                  <a:close/>
                  <a:moveTo>
                    <a:pt x="70" y="4931"/>
                  </a:moveTo>
                  <a:cubicBezTo>
                    <a:pt x="35" y="4931"/>
                    <a:pt x="1" y="4948"/>
                    <a:pt x="1" y="4983"/>
                  </a:cubicBezTo>
                  <a:lnTo>
                    <a:pt x="1" y="5040"/>
                  </a:lnTo>
                  <a:cubicBezTo>
                    <a:pt x="1" y="5075"/>
                    <a:pt x="35" y="5092"/>
                    <a:pt x="70" y="5092"/>
                  </a:cubicBezTo>
                  <a:cubicBezTo>
                    <a:pt x="109" y="5092"/>
                    <a:pt x="127" y="5075"/>
                    <a:pt x="127" y="5040"/>
                  </a:cubicBezTo>
                  <a:lnTo>
                    <a:pt x="127" y="4983"/>
                  </a:lnTo>
                  <a:cubicBezTo>
                    <a:pt x="127" y="4948"/>
                    <a:pt x="109" y="4931"/>
                    <a:pt x="70" y="4931"/>
                  </a:cubicBezTo>
                  <a:close/>
                  <a:moveTo>
                    <a:pt x="70" y="5222"/>
                  </a:moveTo>
                  <a:cubicBezTo>
                    <a:pt x="35" y="5222"/>
                    <a:pt x="1" y="5240"/>
                    <a:pt x="1" y="5275"/>
                  </a:cubicBezTo>
                  <a:lnTo>
                    <a:pt x="1" y="5331"/>
                  </a:lnTo>
                  <a:cubicBezTo>
                    <a:pt x="1" y="5366"/>
                    <a:pt x="35" y="5383"/>
                    <a:pt x="70" y="5383"/>
                  </a:cubicBezTo>
                  <a:cubicBezTo>
                    <a:pt x="109" y="5383"/>
                    <a:pt x="127" y="5366"/>
                    <a:pt x="127" y="5331"/>
                  </a:cubicBezTo>
                  <a:lnTo>
                    <a:pt x="127" y="5275"/>
                  </a:lnTo>
                  <a:cubicBezTo>
                    <a:pt x="127" y="5240"/>
                    <a:pt x="109" y="5222"/>
                    <a:pt x="70" y="5222"/>
                  </a:cubicBezTo>
                  <a:close/>
                  <a:moveTo>
                    <a:pt x="70" y="5510"/>
                  </a:moveTo>
                  <a:cubicBezTo>
                    <a:pt x="35" y="5510"/>
                    <a:pt x="1" y="5527"/>
                    <a:pt x="1" y="5566"/>
                  </a:cubicBezTo>
                  <a:lnTo>
                    <a:pt x="1" y="5618"/>
                  </a:lnTo>
                  <a:cubicBezTo>
                    <a:pt x="1" y="5658"/>
                    <a:pt x="35" y="5675"/>
                    <a:pt x="70" y="5675"/>
                  </a:cubicBezTo>
                  <a:cubicBezTo>
                    <a:pt x="109" y="5675"/>
                    <a:pt x="127" y="5658"/>
                    <a:pt x="127" y="5618"/>
                  </a:cubicBezTo>
                  <a:lnTo>
                    <a:pt x="127" y="5566"/>
                  </a:lnTo>
                  <a:cubicBezTo>
                    <a:pt x="127" y="5527"/>
                    <a:pt x="109" y="5510"/>
                    <a:pt x="70" y="5510"/>
                  </a:cubicBezTo>
                  <a:close/>
                  <a:moveTo>
                    <a:pt x="70" y="5801"/>
                  </a:moveTo>
                  <a:cubicBezTo>
                    <a:pt x="35" y="5801"/>
                    <a:pt x="1" y="5819"/>
                    <a:pt x="1" y="5853"/>
                  </a:cubicBezTo>
                  <a:lnTo>
                    <a:pt x="1" y="5910"/>
                  </a:lnTo>
                  <a:cubicBezTo>
                    <a:pt x="1" y="5945"/>
                    <a:pt x="35" y="5962"/>
                    <a:pt x="70" y="5962"/>
                  </a:cubicBezTo>
                  <a:cubicBezTo>
                    <a:pt x="109" y="5962"/>
                    <a:pt x="127" y="5945"/>
                    <a:pt x="127" y="5910"/>
                  </a:cubicBezTo>
                  <a:lnTo>
                    <a:pt x="127" y="5853"/>
                  </a:lnTo>
                  <a:cubicBezTo>
                    <a:pt x="127" y="5819"/>
                    <a:pt x="109" y="5801"/>
                    <a:pt x="70" y="5801"/>
                  </a:cubicBezTo>
                  <a:close/>
                  <a:moveTo>
                    <a:pt x="70" y="6093"/>
                  </a:moveTo>
                  <a:cubicBezTo>
                    <a:pt x="35" y="6093"/>
                    <a:pt x="1" y="6110"/>
                    <a:pt x="1" y="6145"/>
                  </a:cubicBezTo>
                  <a:lnTo>
                    <a:pt x="1" y="6202"/>
                  </a:lnTo>
                  <a:cubicBezTo>
                    <a:pt x="1" y="6236"/>
                    <a:pt x="35" y="6254"/>
                    <a:pt x="70" y="6254"/>
                  </a:cubicBezTo>
                  <a:cubicBezTo>
                    <a:pt x="109" y="6254"/>
                    <a:pt x="127" y="6236"/>
                    <a:pt x="127" y="6202"/>
                  </a:cubicBezTo>
                  <a:lnTo>
                    <a:pt x="127" y="6145"/>
                  </a:lnTo>
                  <a:cubicBezTo>
                    <a:pt x="127" y="6110"/>
                    <a:pt x="109" y="6093"/>
                    <a:pt x="70" y="6093"/>
                  </a:cubicBezTo>
                  <a:close/>
                  <a:moveTo>
                    <a:pt x="70" y="6380"/>
                  </a:moveTo>
                  <a:cubicBezTo>
                    <a:pt x="35" y="6380"/>
                    <a:pt x="1" y="6397"/>
                    <a:pt x="1" y="6436"/>
                  </a:cubicBezTo>
                  <a:lnTo>
                    <a:pt x="1" y="6489"/>
                  </a:lnTo>
                  <a:cubicBezTo>
                    <a:pt x="1" y="6528"/>
                    <a:pt x="35" y="6545"/>
                    <a:pt x="70" y="6545"/>
                  </a:cubicBezTo>
                  <a:cubicBezTo>
                    <a:pt x="109" y="6545"/>
                    <a:pt x="127" y="6528"/>
                    <a:pt x="127" y="6489"/>
                  </a:cubicBezTo>
                  <a:lnTo>
                    <a:pt x="127" y="6436"/>
                  </a:lnTo>
                  <a:cubicBezTo>
                    <a:pt x="127" y="6397"/>
                    <a:pt x="109" y="6380"/>
                    <a:pt x="70" y="6380"/>
                  </a:cubicBezTo>
                  <a:close/>
                  <a:moveTo>
                    <a:pt x="70" y="6671"/>
                  </a:moveTo>
                  <a:cubicBezTo>
                    <a:pt x="35" y="6671"/>
                    <a:pt x="1" y="6689"/>
                    <a:pt x="1" y="6724"/>
                  </a:cubicBezTo>
                  <a:lnTo>
                    <a:pt x="1" y="6780"/>
                  </a:lnTo>
                  <a:cubicBezTo>
                    <a:pt x="1" y="6815"/>
                    <a:pt x="35" y="6832"/>
                    <a:pt x="70" y="6832"/>
                  </a:cubicBezTo>
                  <a:cubicBezTo>
                    <a:pt x="109" y="6832"/>
                    <a:pt x="127" y="6815"/>
                    <a:pt x="127" y="6780"/>
                  </a:cubicBezTo>
                  <a:lnTo>
                    <a:pt x="127" y="6724"/>
                  </a:lnTo>
                  <a:cubicBezTo>
                    <a:pt x="127" y="6689"/>
                    <a:pt x="109" y="6671"/>
                    <a:pt x="70" y="6671"/>
                  </a:cubicBezTo>
                  <a:close/>
                  <a:moveTo>
                    <a:pt x="70" y="6963"/>
                  </a:moveTo>
                  <a:cubicBezTo>
                    <a:pt x="35" y="6963"/>
                    <a:pt x="1" y="6980"/>
                    <a:pt x="1" y="7015"/>
                  </a:cubicBezTo>
                  <a:lnTo>
                    <a:pt x="1" y="7072"/>
                  </a:lnTo>
                  <a:cubicBezTo>
                    <a:pt x="1" y="7107"/>
                    <a:pt x="35" y="7124"/>
                    <a:pt x="70" y="7124"/>
                  </a:cubicBezTo>
                  <a:cubicBezTo>
                    <a:pt x="109" y="7124"/>
                    <a:pt x="127" y="7107"/>
                    <a:pt x="127" y="7072"/>
                  </a:cubicBezTo>
                  <a:lnTo>
                    <a:pt x="127" y="7015"/>
                  </a:lnTo>
                  <a:cubicBezTo>
                    <a:pt x="127" y="6980"/>
                    <a:pt x="109" y="6963"/>
                    <a:pt x="70" y="6963"/>
                  </a:cubicBezTo>
                  <a:close/>
                  <a:moveTo>
                    <a:pt x="70" y="7250"/>
                  </a:moveTo>
                  <a:cubicBezTo>
                    <a:pt x="35" y="7250"/>
                    <a:pt x="1" y="7268"/>
                    <a:pt x="1" y="7307"/>
                  </a:cubicBezTo>
                  <a:lnTo>
                    <a:pt x="1" y="7359"/>
                  </a:lnTo>
                  <a:cubicBezTo>
                    <a:pt x="1" y="7398"/>
                    <a:pt x="35" y="7416"/>
                    <a:pt x="70" y="7416"/>
                  </a:cubicBezTo>
                  <a:cubicBezTo>
                    <a:pt x="109" y="7416"/>
                    <a:pt x="127" y="7398"/>
                    <a:pt x="127" y="7359"/>
                  </a:cubicBezTo>
                  <a:lnTo>
                    <a:pt x="127" y="7307"/>
                  </a:lnTo>
                  <a:cubicBezTo>
                    <a:pt x="127" y="7268"/>
                    <a:pt x="109" y="7250"/>
                    <a:pt x="70" y="7250"/>
                  </a:cubicBezTo>
                  <a:close/>
                  <a:moveTo>
                    <a:pt x="70" y="7542"/>
                  </a:moveTo>
                  <a:cubicBezTo>
                    <a:pt x="35" y="7542"/>
                    <a:pt x="1" y="7559"/>
                    <a:pt x="1" y="7594"/>
                  </a:cubicBezTo>
                  <a:lnTo>
                    <a:pt x="1" y="7650"/>
                  </a:lnTo>
                  <a:cubicBezTo>
                    <a:pt x="1" y="7685"/>
                    <a:pt x="35" y="7703"/>
                    <a:pt x="70" y="7703"/>
                  </a:cubicBezTo>
                  <a:cubicBezTo>
                    <a:pt x="109" y="7703"/>
                    <a:pt x="127" y="7685"/>
                    <a:pt x="127" y="7650"/>
                  </a:cubicBezTo>
                  <a:lnTo>
                    <a:pt x="127" y="7594"/>
                  </a:lnTo>
                  <a:cubicBezTo>
                    <a:pt x="127" y="7559"/>
                    <a:pt x="109" y="7542"/>
                    <a:pt x="70" y="7542"/>
                  </a:cubicBezTo>
                  <a:close/>
                  <a:moveTo>
                    <a:pt x="70" y="7833"/>
                  </a:moveTo>
                  <a:cubicBezTo>
                    <a:pt x="35" y="7833"/>
                    <a:pt x="1" y="7851"/>
                    <a:pt x="1" y="7885"/>
                  </a:cubicBezTo>
                  <a:lnTo>
                    <a:pt x="1" y="7942"/>
                  </a:lnTo>
                  <a:cubicBezTo>
                    <a:pt x="1" y="7977"/>
                    <a:pt x="35" y="7994"/>
                    <a:pt x="70" y="7994"/>
                  </a:cubicBezTo>
                  <a:cubicBezTo>
                    <a:pt x="109" y="7994"/>
                    <a:pt x="127" y="7977"/>
                    <a:pt x="127" y="7942"/>
                  </a:cubicBezTo>
                  <a:lnTo>
                    <a:pt x="127" y="7885"/>
                  </a:lnTo>
                  <a:cubicBezTo>
                    <a:pt x="127" y="7851"/>
                    <a:pt x="109" y="7833"/>
                    <a:pt x="70" y="7833"/>
                  </a:cubicBezTo>
                  <a:close/>
                  <a:moveTo>
                    <a:pt x="70" y="8120"/>
                  </a:moveTo>
                  <a:cubicBezTo>
                    <a:pt x="35" y="8120"/>
                    <a:pt x="1" y="8138"/>
                    <a:pt x="1" y="8177"/>
                  </a:cubicBezTo>
                  <a:lnTo>
                    <a:pt x="1" y="8229"/>
                  </a:lnTo>
                  <a:cubicBezTo>
                    <a:pt x="1" y="8268"/>
                    <a:pt x="35" y="8286"/>
                    <a:pt x="70" y="8286"/>
                  </a:cubicBezTo>
                  <a:cubicBezTo>
                    <a:pt x="109" y="8286"/>
                    <a:pt x="127" y="8268"/>
                    <a:pt x="127" y="8229"/>
                  </a:cubicBezTo>
                  <a:lnTo>
                    <a:pt x="127" y="8177"/>
                  </a:lnTo>
                  <a:cubicBezTo>
                    <a:pt x="127" y="8138"/>
                    <a:pt x="109" y="8120"/>
                    <a:pt x="70" y="8120"/>
                  </a:cubicBezTo>
                  <a:close/>
                  <a:moveTo>
                    <a:pt x="70" y="8412"/>
                  </a:moveTo>
                  <a:cubicBezTo>
                    <a:pt x="35" y="8412"/>
                    <a:pt x="1" y="8429"/>
                    <a:pt x="1" y="8464"/>
                  </a:cubicBezTo>
                  <a:lnTo>
                    <a:pt x="1" y="8521"/>
                  </a:lnTo>
                  <a:cubicBezTo>
                    <a:pt x="1" y="8556"/>
                    <a:pt x="35" y="8573"/>
                    <a:pt x="70" y="8573"/>
                  </a:cubicBezTo>
                  <a:cubicBezTo>
                    <a:pt x="109" y="8573"/>
                    <a:pt x="127" y="8556"/>
                    <a:pt x="127" y="8521"/>
                  </a:cubicBezTo>
                  <a:lnTo>
                    <a:pt x="127" y="8464"/>
                  </a:lnTo>
                  <a:cubicBezTo>
                    <a:pt x="127" y="8429"/>
                    <a:pt x="109" y="8412"/>
                    <a:pt x="70" y="8412"/>
                  </a:cubicBezTo>
                  <a:close/>
                  <a:moveTo>
                    <a:pt x="70" y="8703"/>
                  </a:moveTo>
                  <a:cubicBezTo>
                    <a:pt x="35" y="8703"/>
                    <a:pt x="1" y="8721"/>
                    <a:pt x="1" y="8756"/>
                  </a:cubicBezTo>
                  <a:lnTo>
                    <a:pt x="1" y="8812"/>
                  </a:lnTo>
                  <a:cubicBezTo>
                    <a:pt x="1" y="8847"/>
                    <a:pt x="35" y="8864"/>
                    <a:pt x="70" y="8864"/>
                  </a:cubicBezTo>
                  <a:cubicBezTo>
                    <a:pt x="109" y="8864"/>
                    <a:pt x="127" y="8847"/>
                    <a:pt x="127" y="8812"/>
                  </a:cubicBezTo>
                  <a:lnTo>
                    <a:pt x="127" y="8756"/>
                  </a:lnTo>
                  <a:cubicBezTo>
                    <a:pt x="127" y="8721"/>
                    <a:pt x="109" y="8703"/>
                    <a:pt x="70" y="8703"/>
                  </a:cubicBezTo>
                  <a:close/>
                  <a:moveTo>
                    <a:pt x="70" y="8991"/>
                  </a:moveTo>
                  <a:cubicBezTo>
                    <a:pt x="35" y="8991"/>
                    <a:pt x="1" y="9008"/>
                    <a:pt x="1" y="9047"/>
                  </a:cubicBezTo>
                  <a:lnTo>
                    <a:pt x="1" y="9099"/>
                  </a:lnTo>
                  <a:cubicBezTo>
                    <a:pt x="1" y="9139"/>
                    <a:pt x="35" y="9156"/>
                    <a:pt x="70" y="9156"/>
                  </a:cubicBezTo>
                  <a:cubicBezTo>
                    <a:pt x="109" y="9156"/>
                    <a:pt x="127" y="9139"/>
                    <a:pt x="127" y="9099"/>
                  </a:cubicBezTo>
                  <a:lnTo>
                    <a:pt x="127" y="9047"/>
                  </a:lnTo>
                  <a:cubicBezTo>
                    <a:pt x="127" y="9008"/>
                    <a:pt x="109" y="8991"/>
                    <a:pt x="70" y="8991"/>
                  </a:cubicBezTo>
                  <a:close/>
                  <a:moveTo>
                    <a:pt x="70" y="9282"/>
                  </a:moveTo>
                  <a:cubicBezTo>
                    <a:pt x="35" y="9282"/>
                    <a:pt x="1" y="9300"/>
                    <a:pt x="1" y="9334"/>
                  </a:cubicBezTo>
                  <a:lnTo>
                    <a:pt x="1" y="9391"/>
                  </a:lnTo>
                  <a:cubicBezTo>
                    <a:pt x="1" y="9426"/>
                    <a:pt x="35" y="9443"/>
                    <a:pt x="70" y="9443"/>
                  </a:cubicBezTo>
                  <a:cubicBezTo>
                    <a:pt x="109" y="9443"/>
                    <a:pt x="127" y="9426"/>
                    <a:pt x="127" y="9391"/>
                  </a:cubicBezTo>
                  <a:lnTo>
                    <a:pt x="127" y="9334"/>
                  </a:lnTo>
                  <a:cubicBezTo>
                    <a:pt x="127" y="9300"/>
                    <a:pt x="109" y="9282"/>
                    <a:pt x="70" y="9282"/>
                  </a:cubicBezTo>
                  <a:close/>
                  <a:moveTo>
                    <a:pt x="70" y="9574"/>
                  </a:moveTo>
                  <a:cubicBezTo>
                    <a:pt x="35" y="9574"/>
                    <a:pt x="1" y="9591"/>
                    <a:pt x="1" y="9626"/>
                  </a:cubicBezTo>
                  <a:lnTo>
                    <a:pt x="1" y="9683"/>
                  </a:lnTo>
                  <a:cubicBezTo>
                    <a:pt x="1" y="9717"/>
                    <a:pt x="35" y="9735"/>
                    <a:pt x="70" y="9735"/>
                  </a:cubicBezTo>
                  <a:cubicBezTo>
                    <a:pt x="109" y="9735"/>
                    <a:pt x="127" y="9717"/>
                    <a:pt x="127" y="9683"/>
                  </a:cubicBezTo>
                  <a:lnTo>
                    <a:pt x="127" y="9626"/>
                  </a:lnTo>
                  <a:cubicBezTo>
                    <a:pt x="127" y="9591"/>
                    <a:pt x="109" y="9574"/>
                    <a:pt x="70" y="9574"/>
                  </a:cubicBezTo>
                  <a:close/>
                  <a:moveTo>
                    <a:pt x="70" y="9861"/>
                  </a:moveTo>
                  <a:cubicBezTo>
                    <a:pt x="35" y="9861"/>
                    <a:pt x="1" y="9878"/>
                    <a:pt x="1" y="9918"/>
                  </a:cubicBezTo>
                  <a:lnTo>
                    <a:pt x="1" y="9970"/>
                  </a:lnTo>
                  <a:cubicBezTo>
                    <a:pt x="1" y="10009"/>
                    <a:pt x="35" y="10026"/>
                    <a:pt x="70" y="10026"/>
                  </a:cubicBezTo>
                  <a:cubicBezTo>
                    <a:pt x="109" y="10026"/>
                    <a:pt x="127" y="10009"/>
                    <a:pt x="127" y="9970"/>
                  </a:cubicBezTo>
                  <a:lnTo>
                    <a:pt x="127" y="9918"/>
                  </a:lnTo>
                  <a:cubicBezTo>
                    <a:pt x="127" y="9878"/>
                    <a:pt x="109" y="9861"/>
                    <a:pt x="70" y="9861"/>
                  </a:cubicBezTo>
                  <a:close/>
                  <a:moveTo>
                    <a:pt x="70" y="10152"/>
                  </a:moveTo>
                  <a:cubicBezTo>
                    <a:pt x="35" y="10152"/>
                    <a:pt x="1" y="10170"/>
                    <a:pt x="1" y="10205"/>
                  </a:cubicBezTo>
                  <a:lnTo>
                    <a:pt x="1" y="10261"/>
                  </a:lnTo>
                  <a:cubicBezTo>
                    <a:pt x="1" y="10296"/>
                    <a:pt x="35" y="10313"/>
                    <a:pt x="70" y="10313"/>
                  </a:cubicBezTo>
                  <a:cubicBezTo>
                    <a:pt x="109" y="10313"/>
                    <a:pt x="127" y="10296"/>
                    <a:pt x="127" y="10261"/>
                  </a:cubicBezTo>
                  <a:lnTo>
                    <a:pt x="127" y="10205"/>
                  </a:lnTo>
                  <a:cubicBezTo>
                    <a:pt x="127" y="10170"/>
                    <a:pt x="109" y="10152"/>
                    <a:pt x="70" y="10152"/>
                  </a:cubicBezTo>
                  <a:close/>
                  <a:moveTo>
                    <a:pt x="70" y="10444"/>
                  </a:moveTo>
                  <a:cubicBezTo>
                    <a:pt x="35" y="10444"/>
                    <a:pt x="1" y="10461"/>
                    <a:pt x="1" y="10496"/>
                  </a:cubicBezTo>
                  <a:lnTo>
                    <a:pt x="1" y="10553"/>
                  </a:lnTo>
                  <a:cubicBezTo>
                    <a:pt x="1" y="10588"/>
                    <a:pt x="35" y="10605"/>
                    <a:pt x="70" y="10605"/>
                  </a:cubicBezTo>
                  <a:cubicBezTo>
                    <a:pt x="109" y="10605"/>
                    <a:pt x="127" y="10588"/>
                    <a:pt x="127" y="10553"/>
                  </a:cubicBezTo>
                  <a:lnTo>
                    <a:pt x="127" y="10496"/>
                  </a:lnTo>
                  <a:cubicBezTo>
                    <a:pt x="127" y="10461"/>
                    <a:pt x="109" y="10444"/>
                    <a:pt x="70" y="10444"/>
                  </a:cubicBezTo>
                  <a:close/>
                  <a:moveTo>
                    <a:pt x="70" y="10731"/>
                  </a:moveTo>
                  <a:cubicBezTo>
                    <a:pt x="35" y="10731"/>
                    <a:pt x="1" y="10749"/>
                    <a:pt x="1" y="10788"/>
                  </a:cubicBezTo>
                  <a:lnTo>
                    <a:pt x="1" y="10840"/>
                  </a:lnTo>
                  <a:cubicBezTo>
                    <a:pt x="1" y="10879"/>
                    <a:pt x="35" y="10897"/>
                    <a:pt x="70" y="10897"/>
                  </a:cubicBezTo>
                  <a:cubicBezTo>
                    <a:pt x="109" y="10897"/>
                    <a:pt x="127" y="10879"/>
                    <a:pt x="127" y="10840"/>
                  </a:cubicBezTo>
                  <a:lnTo>
                    <a:pt x="127" y="10788"/>
                  </a:lnTo>
                  <a:cubicBezTo>
                    <a:pt x="127" y="10749"/>
                    <a:pt x="109" y="10731"/>
                    <a:pt x="70" y="10731"/>
                  </a:cubicBezTo>
                  <a:close/>
                  <a:moveTo>
                    <a:pt x="70" y="11023"/>
                  </a:moveTo>
                  <a:cubicBezTo>
                    <a:pt x="35" y="11023"/>
                    <a:pt x="1" y="11040"/>
                    <a:pt x="1" y="11075"/>
                  </a:cubicBezTo>
                  <a:lnTo>
                    <a:pt x="1" y="11132"/>
                  </a:lnTo>
                  <a:cubicBezTo>
                    <a:pt x="1" y="11166"/>
                    <a:pt x="35" y="11184"/>
                    <a:pt x="70" y="11184"/>
                  </a:cubicBezTo>
                  <a:cubicBezTo>
                    <a:pt x="109" y="11184"/>
                    <a:pt x="127" y="11166"/>
                    <a:pt x="127" y="11132"/>
                  </a:cubicBezTo>
                  <a:lnTo>
                    <a:pt x="127" y="11075"/>
                  </a:lnTo>
                  <a:cubicBezTo>
                    <a:pt x="127" y="11040"/>
                    <a:pt x="109" y="11023"/>
                    <a:pt x="70" y="11023"/>
                  </a:cubicBezTo>
                  <a:close/>
                  <a:moveTo>
                    <a:pt x="70" y="11314"/>
                  </a:moveTo>
                  <a:cubicBezTo>
                    <a:pt x="35" y="11314"/>
                    <a:pt x="1" y="11332"/>
                    <a:pt x="1" y="11366"/>
                  </a:cubicBezTo>
                  <a:lnTo>
                    <a:pt x="1" y="11423"/>
                  </a:lnTo>
                  <a:cubicBezTo>
                    <a:pt x="1" y="11458"/>
                    <a:pt x="35" y="11475"/>
                    <a:pt x="70" y="11475"/>
                  </a:cubicBezTo>
                  <a:cubicBezTo>
                    <a:pt x="109" y="11475"/>
                    <a:pt x="127" y="11458"/>
                    <a:pt x="127" y="11423"/>
                  </a:cubicBezTo>
                  <a:lnTo>
                    <a:pt x="127" y="11366"/>
                  </a:lnTo>
                  <a:cubicBezTo>
                    <a:pt x="127" y="11332"/>
                    <a:pt x="109" y="11314"/>
                    <a:pt x="70" y="11314"/>
                  </a:cubicBezTo>
                  <a:close/>
                  <a:moveTo>
                    <a:pt x="70" y="11601"/>
                  </a:moveTo>
                  <a:cubicBezTo>
                    <a:pt x="35" y="11601"/>
                    <a:pt x="1" y="11619"/>
                    <a:pt x="1" y="11658"/>
                  </a:cubicBezTo>
                  <a:lnTo>
                    <a:pt x="1" y="11710"/>
                  </a:lnTo>
                  <a:cubicBezTo>
                    <a:pt x="1" y="11749"/>
                    <a:pt x="35" y="11767"/>
                    <a:pt x="70" y="11767"/>
                  </a:cubicBezTo>
                  <a:cubicBezTo>
                    <a:pt x="109" y="11767"/>
                    <a:pt x="127" y="11749"/>
                    <a:pt x="127" y="11710"/>
                  </a:cubicBezTo>
                  <a:lnTo>
                    <a:pt x="127" y="11658"/>
                  </a:lnTo>
                  <a:cubicBezTo>
                    <a:pt x="127" y="11619"/>
                    <a:pt x="109" y="11601"/>
                    <a:pt x="70" y="11601"/>
                  </a:cubicBezTo>
                  <a:close/>
                  <a:moveTo>
                    <a:pt x="70" y="11893"/>
                  </a:moveTo>
                  <a:cubicBezTo>
                    <a:pt x="35" y="11893"/>
                    <a:pt x="1" y="11910"/>
                    <a:pt x="1" y="11945"/>
                  </a:cubicBezTo>
                  <a:lnTo>
                    <a:pt x="1" y="12002"/>
                  </a:lnTo>
                  <a:cubicBezTo>
                    <a:pt x="1" y="12037"/>
                    <a:pt x="35" y="12054"/>
                    <a:pt x="70" y="12054"/>
                  </a:cubicBezTo>
                  <a:cubicBezTo>
                    <a:pt x="109" y="12054"/>
                    <a:pt x="127" y="12037"/>
                    <a:pt x="127" y="12002"/>
                  </a:cubicBezTo>
                  <a:lnTo>
                    <a:pt x="127" y="11945"/>
                  </a:lnTo>
                  <a:cubicBezTo>
                    <a:pt x="127" y="11910"/>
                    <a:pt x="109" y="11893"/>
                    <a:pt x="70" y="11893"/>
                  </a:cubicBezTo>
                  <a:close/>
                  <a:moveTo>
                    <a:pt x="70" y="12185"/>
                  </a:moveTo>
                  <a:cubicBezTo>
                    <a:pt x="35" y="12185"/>
                    <a:pt x="1" y="12202"/>
                    <a:pt x="1" y="12237"/>
                  </a:cubicBezTo>
                  <a:lnTo>
                    <a:pt x="1" y="12293"/>
                  </a:lnTo>
                  <a:cubicBezTo>
                    <a:pt x="1" y="12328"/>
                    <a:pt x="35" y="12346"/>
                    <a:pt x="70" y="12346"/>
                  </a:cubicBezTo>
                  <a:cubicBezTo>
                    <a:pt x="109" y="12346"/>
                    <a:pt x="127" y="12328"/>
                    <a:pt x="127" y="12293"/>
                  </a:cubicBezTo>
                  <a:lnTo>
                    <a:pt x="127" y="12237"/>
                  </a:lnTo>
                  <a:cubicBezTo>
                    <a:pt x="127" y="12202"/>
                    <a:pt x="109" y="12185"/>
                    <a:pt x="70" y="12185"/>
                  </a:cubicBezTo>
                  <a:close/>
                  <a:moveTo>
                    <a:pt x="70" y="12472"/>
                  </a:moveTo>
                  <a:cubicBezTo>
                    <a:pt x="35" y="12472"/>
                    <a:pt x="1" y="12489"/>
                    <a:pt x="1" y="12528"/>
                  </a:cubicBezTo>
                  <a:lnTo>
                    <a:pt x="1" y="12580"/>
                  </a:lnTo>
                  <a:cubicBezTo>
                    <a:pt x="1" y="12620"/>
                    <a:pt x="35" y="12637"/>
                    <a:pt x="70" y="12637"/>
                  </a:cubicBezTo>
                  <a:cubicBezTo>
                    <a:pt x="109" y="12637"/>
                    <a:pt x="127" y="12620"/>
                    <a:pt x="127" y="12580"/>
                  </a:cubicBezTo>
                  <a:lnTo>
                    <a:pt x="127" y="12528"/>
                  </a:lnTo>
                  <a:cubicBezTo>
                    <a:pt x="127" y="12489"/>
                    <a:pt x="109" y="12472"/>
                    <a:pt x="70" y="12472"/>
                  </a:cubicBezTo>
                  <a:close/>
                  <a:moveTo>
                    <a:pt x="70" y="12763"/>
                  </a:moveTo>
                  <a:cubicBezTo>
                    <a:pt x="35" y="12763"/>
                    <a:pt x="1" y="12781"/>
                    <a:pt x="1" y="12815"/>
                  </a:cubicBezTo>
                  <a:lnTo>
                    <a:pt x="1" y="12872"/>
                  </a:lnTo>
                  <a:cubicBezTo>
                    <a:pt x="1" y="12907"/>
                    <a:pt x="35" y="12924"/>
                    <a:pt x="70" y="12924"/>
                  </a:cubicBezTo>
                  <a:cubicBezTo>
                    <a:pt x="109" y="12924"/>
                    <a:pt x="127" y="12907"/>
                    <a:pt x="127" y="12872"/>
                  </a:cubicBezTo>
                  <a:lnTo>
                    <a:pt x="127" y="12815"/>
                  </a:lnTo>
                  <a:cubicBezTo>
                    <a:pt x="127" y="12781"/>
                    <a:pt x="109" y="12763"/>
                    <a:pt x="70" y="12763"/>
                  </a:cubicBezTo>
                  <a:close/>
                  <a:moveTo>
                    <a:pt x="70" y="13055"/>
                  </a:moveTo>
                  <a:cubicBezTo>
                    <a:pt x="35" y="13055"/>
                    <a:pt x="1" y="13072"/>
                    <a:pt x="1" y="13107"/>
                  </a:cubicBezTo>
                  <a:lnTo>
                    <a:pt x="1" y="13164"/>
                  </a:lnTo>
                  <a:cubicBezTo>
                    <a:pt x="1" y="13198"/>
                    <a:pt x="35" y="13216"/>
                    <a:pt x="70" y="13216"/>
                  </a:cubicBezTo>
                  <a:cubicBezTo>
                    <a:pt x="109" y="13216"/>
                    <a:pt x="127" y="13198"/>
                    <a:pt x="127" y="13164"/>
                  </a:cubicBezTo>
                  <a:lnTo>
                    <a:pt x="127" y="13107"/>
                  </a:lnTo>
                  <a:cubicBezTo>
                    <a:pt x="127" y="13072"/>
                    <a:pt x="109" y="13055"/>
                    <a:pt x="70" y="13055"/>
                  </a:cubicBezTo>
                  <a:close/>
                  <a:moveTo>
                    <a:pt x="70" y="13342"/>
                  </a:moveTo>
                  <a:cubicBezTo>
                    <a:pt x="35" y="13342"/>
                    <a:pt x="1" y="13359"/>
                    <a:pt x="1" y="13399"/>
                  </a:cubicBezTo>
                  <a:lnTo>
                    <a:pt x="1" y="13451"/>
                  </a:lnTo>
                  <a:cubicBezTo>
                    <a:pt x="1" y="13490"/>
                    <a:pt x="35" y="13507"/>
                    <a:pt x="70" y="13507"/>
                  </a:cubicBezTo>
                  <a:cubicBezTo>
                    <a:pt x="109" y="13507"/>
                    <a:pt x="127" y="13490"/>
                    <a:pt x="127" y="13451"/>
                  </a:cubicBezTo>
                  <a:lnTo>
                    <a:pt x="127" y="13399"/>
                  </a:lnTo>
                  <a:cubicBezTo>
                    <a:pt x="127" y="13359"/>
                    <a:pt x="109" y="13342"/>
                    <a:pt x="70" y="13342"/>
                  </a:cubicBezTo>
                  <a:close/>
                  <a:moveTo>
                    <a:pt x="70" y="13634"/>
                  </a:moveTo>
                  <a:cubicBezTo>
                    <a:pt x="35" y="13634"/>
                    <a:pt x="1" y="13651"/>
                    <a:pt x="1" y="13686"/>
                  </a:cubicBezTo>
                  <a:lnTo>
                    <a:pt x="1" y="13742"/>
                  </a:lnTo>
                  <a:cubicBezTo>
                    <a:pt x="1" y="13777"/>
                    <a:pt x="35" y="13795"/>
                    <a:pt x="70" y="13795"/>
                  </a:cubicBezTo>
                  <a:cubicBezTo>
                    <a:pt x="109" y="13795"/>
                    <a:pt x="127" y="13777"/>
                    <a:pt x="127" y="13742"/>
                  </a:cubicBezTo>
                  <a:lnTo>
                    <a:pt x="127" y="13686"/>
                  </a:lnTo>
                  <a:cubicBezTo>
                    <a:pt x="127" y="13651"/>
                    <a:pt x="109" y="13634"/>
                    <a:pt x="70" y="13634"/>
                  </a:cubicBezTo>
                  <a:close/>
                  <a:moveTo>
                    <a:pt x="70" y="13925"/>
                  </a:moveTo>
                  <a:cubicBezTo>
                    <a:pt x="35" y="13925"/>
                    <a:pt x="1" y="13942"/>
                    <a:pt x="1" y="13977"/>
                  </a:cubicBezTo>
                  <a:lnTo>
                    <a:pt x="1" y="14034"/>
                  </a:lnTo>
                  <a:cubicBezTo>
                    <a:pt x="1" y="14069"/>
                    <a:pt x="35" y="14086"/>
                    <a:pt x="70" y="14086"/>
                  </a:cubicBezTo>
                  <a:cubicBezTo>
                    <a:pt x="109" y="14086"/>
                    <a:pt x="127" y="14069"/>
                    <a:pt x="127" y="14034"/>
                  </a:cubicBezTo>
                  <a:lnTo>
                    <a:pt x="127" y="13977"/>
                  </a:lnTo>
                  <a:cubicBezTo>
                    <a:pt x="127" y="13942"/>
                    <a:pt x="109" y="13925"/>
                    <a:pt x="70" y="13925"/>
                  </a:cubicBezTo>
                  <a:close/>
                  <a:moveTo>
                    <a:pt x="70" y="14212"/>
                  </a:moveTo>
                  <a:cubicBezTo>
                    <a:pt x="35" y="14212"/>
                    <a:pt x="1" y="14230"/>
                    <a:pt x="1" y="14269"/>
                  </a:cubicBezTo>
                  <a:lnTo>
                    <a:pt x="1" y="14321"/>
                  </a:lnTo>
                  <a:cubicBezTo>
                    <a:pt x="1" y="14360"/>
                    <a:pt x="35" y="14378"/>
                    <a:pt x="70" y="14378"/>
                  </a:cubicBezTo>
                  <a:cubicBezTo>
                    <a:pt x="109" y="14378"/>
                    <a:pt x="127" y="14360"/>
                    <a:pt x="127" y="14321"/>
                  </a:cubicBezTo>
                  <a:lnTo>
                    <a:pt x="127" y="14269"/>
                  </a:lnTo>
                  <a:cubicBezTo>
                    <a:pt x="127" y="14230"/>
                    <a:pt x="109" y="14212"/>
                    <a:pt x="70" y="14212"/>
                  </a:cubicBezTo>
                  <a:close/>
                  <a:moveTo>
                    <a:pt x="70" y="14504"/>
                  </a:moveTo>
                  <a:cubicBezTo>
                    <a:pt x="35" y="14504"/>
                    <a:pt x="1" y="14521"/>
                    <a:pt x="1" y="14556"/>
                  </a:cubicBezTo>
                  <a:lnTo>
                    <a:pt x="1" y="14613"/>
                  </a:lnTo>
                  <a:cubicBezTo>
                    <a:pt x="1" y="14647"/>
                    <a:pt x="35" y="14665"/>
                    <a:pt x="70" y="14665"/>
                  </a:cubicBezTo>
                  <a:cubicBezTo>
                    <a:pt x="109" y="14665"/>
                    <a:pt x="127" y="14647"/>
                    <a:pt x="127" y="14613"/>
                  </a:cubicBezTo>
                  <a:lnTo>
                    <a:pt x="127" y="14556"/>
                  </a:lnTo>
                  <a:cubicBezTo>
                    <a:pt x="127" y="14521"/>
                    <a:pt x="109" y="14504"/>
                    <a:pt x="70" y="14504"/>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6423547" y="4526"/>
              <a:ext cx="23687" cy="2975284"/>
            </a:xfrm>
            <a:custGeom>
              <a:avLst/>
              <a:gdLst/>
              <a:ahLst/>
              <a:cxnLst/>
              <a:rect l="l" t="t" r="r" b="b"/>
              <a:pathLst>
                <a:path w="110" h="13817" extrusionOk="0">
                  <a:moveTo>
                    <a:pt x="53" y="1"/>
                  </a:moveTo>
                  <a:cubicBezTo>
                    <a:pt x="18" y="1"/>
                    <a:pt x="1" y="18"/>
                    <a:pt x="1" y="53"/>
                  </a:cubicBezTo>
                  <a:lnTo>
                    <a:pt x="1" y="127"/>
                  </a:lnTo>
                  <a:cubicBezTo>
                    <a:pt x="1" y="145"/>
                    <a:pt x="18" y="179"/>
                    <a:pt x="53" y="179"/>
                  </a:cubicBezTo>
                  <a:cubicBezTo>
                    <a:pt x="88" y="179"/>
                    <a:pt x="109" y="145"/>
                    <a:pt x="109" y="127"/>
                  </a:cubicBezTo>
                  <a:lnTo>
                    <a:pt x="109" y="53"/>
                  </a:lnTo>
                  <a:cubicBezTo>
                    <a:pt x="109" y="18"/>
                    <a:pt x="88" y="1"/>
                    <a:pt x="53" y="1"/>
                  </a:cubicBezTo>
                  <a:close/>
                  <a:moveTo>
                    <a:pt x="53" y="288"/>
                  </a:moveTo>
                  <a:cubicBezTo>
                    <a:pt x="18" y="288"/>
                    <a:pt x="1" y="306"/>
                    <a:pt x="1" y="345"/>
                  </a:cubicBezTo>
                  <a:lnTo>
                    <a:pt x="1" y="414"/>
                  </a:lnTo>
                  <a:cubicBezTo>
                    <a:pt x="1" y="436"/>
                    <a:pt x="18" y="471"/>
                    <a:pt x="53" y="471"/>
                  </a:cubicBezTo>
                  <a:cubicBezTo>
                    <a:pt x="88" y="471"/>
                    <a:pt x="109" y="436"/>
                    <a:pt x="109" y="414"/>
                  </a:cubicBezTo>
                  <a:lnTo>
                    <a:pt x="109" y="345"/>
                  </a:lnTo>
                  <a:cubicBezTo>
                    <a:pt x="109" y="306"/>
                    <a:pt x="88" y="288"/>
                    <a:pt x="53" y="288"/>
                  </a:cubicBezTo>
                  <a:close/>
                  <a:moveTo>
                    <a:pt x="53" y="580"/>
                  </a:moveTo>
                  <a:cubicBezTo>
                    <a:pt x="18" y="580"/>
                    <a:pt x="1" y="597"/>
                    <a:pt x="1" y="632"/>
                  </a:cubicBezTo>
                  <a:lnTo>
                    <a:pt x="1" y="706"/>
                  </a:lnTo>
                  <a:cubicBezTo>
                    <a:pt x="1" y="723"/>
                    <a:pt x="18" y="762"/>
                    <a:pt x="53" y="762"/>
                  </a:cubicBezTo>
                  <a:cubicBezTo>
                    <a:pt x="88" y="762"/>
                    <a:pt x="109" y="723"/>
                    <a:pt x="109" y="706"/>
                  </a:cubicBezTo>
                  <a:lnTo>
                    <a:pt x="109" y="632"/>
                  </a:lnTo>
                  <a:cubicBezTo>
                    <a:pt x="109" y="597"/>
                    <a:pt x="88" y="580"/>
                    <a:pt x="53" y="580"/>
                  </a:cubicBezTo>
                  <a:close/>
                  <a:moveTo>
                    <a:pt x="53" y="871"/>
                  </a:moveTo>
                  <a:cubicBezTo>
                    <a:pt x="18" y="871"/>
                    <a:pt x="1" y="889"/>
                    <a:pt x="1" y="923"/>
                  </a:cubicBezTo>
                  <a:lnTo>
                    <a:pt x="1" y="997"/>
                  </a:lnTo>
                  <a:cubicBezTo>
                    <a:pt x="1" y="1015"/>
                    <a:pt x="18" y="1050"/>
                    <a:pt x="53" y="1050"/>
                  </a:cubicBezTo>
                  <a:cubicBezTo>
                    <a:pt x="88" y="1050"/>
                    <a:pt x="109" y="1015"/>
                    <a:pt x="109" y="997"/>
                  </a:cubicBezTo>
                  <a:lnTo>
                    <a:pt x="109" y="923"/>
                  </a:lnTo>
                  <a:cubicBezTo>
                    <a:pt x="109" y="889"/>
                    <a:pt x="88" y="871"/>
                    <a:pt x="53" y="871"/>
                  </a:cubicBezTo>
                  <a:close/>
                  <a:moveTo>
                    <a:pt x="53" y="1158"/>
                  </a:moveTo>
                  <a:cubicBezTo>
                    <a:pt x="18" y="1158"/>
                    <a:pt x="1" y="1176"/>
                    <a:pt x="1" y="1215"/>
                  </a:cubicBezTo>
                  <a:lnTo>
                    <a:pt x="1" y="1285"/>
                  </a:lnTo>
                  <a:cubicBezTo>
                    <a:pt x="1" y="1306"/>
                    <a:pt x="18" y="1341"/>
                    <a:pt x="53" y="1341"/>
                  </a:cubicBezTo>
                  <a:cubicBezTo>
                    <a:pt x="88" y="1341"/>
                    <a:pt x="109" y="1306"/>
                    <a:pt x="109" y="1285"/>
                  </a:cubicBezTo>
                  <a:lnTo>
                    <a:pt x="109" y="1215"/>
                  </a:lnTo>
                  <a:cubicBezTo>
                    <a:pt x="109" y="1176"/>
                    <a:pt x="88" y="1158"/>
                    <a:pt x="53" y="1158"/>
                  </a:cubicBezTo>
                  <a:close/>
                  <a:moveTo>
                    <a:pt x="53" y="1450"/>
                  </a:moveTo>
                  <a:cubicBezTo>
                    <a:pt x="18" y="1450"/>
                    <a:pt x="1" y="1467"/>
                    <a:pt x="1" y="1502"/>
                  </a:cubicBezTo>
                  <a:lnTo>
                    <a:pt x="1" y="1576"/>
                  </a:lnTo>
                  <a:cubicBezTo>
                    <a:pt x="1" y="1593"/>
                    <a:pt x="18" y="1633"/>
                    <a:pt x="53" y="1633"/>
                  </a:cubicBezTo>
                  <a:cubicBezTo>
                    <a:pt x="88" y="1633"/>
                    <a:pt x="109" y="1593"/>
                    <a:pt x="109" y="1576"/>
                  </a:cubicBezTo>
                  <a:lnTo>
                    <a:pt x="109" y="1502"/>
                  </a:lnTo>
                  <a:cubicBezTo>
                    <a:pt x="109" y="1467"/>
                    <a:pt x="88" y="1450"/>
                    <a:pt x="53" y="1450"/>
                  </a:cubicBezTo>
                  <a:close/>
                  <a:moveTo>
                    <a:pt x="53" y="1741"/>
                  </a:moveTo>
                  <a:cubicBezTo>
                    <a:pt x="18" y="1741"/>
                    <a:pt x="1" y="1759"/>
                    <a:pt x="1" y="1794"/>
                  </a:cubicBezTo>
                  <a:lnTo>
                    <a:pt x="1" y="1868"/>
                  </a:lnTo>
                  <a:cubicBezTo>
                    <a:pt x="1" y="1885"/>
                    <a:pt x="18" y="1920"/>
                    <a:pt x="53" y="1920"/>
                  </a:cubicBezTo>
                  <a:cubicBezTo>
                    <a:pt x="88" y="1920"/>
                    <a:pt x="109" y="1885"/>
                    <a:pt x="109" y="1868"/>
                  </a:cubicBezTo>
                  <a:lnTo>
                    <a:pt x="109" y="1794"/>
                  </a:lnTo>
                  <a:cubicBezTo>
                    <a:pt x="109" y="1759"/>
                    <a:pt x="88" y="1741"/>
                    <a:pt x="53" y="1741"/>
                  </a:cubicBezTo>
                  <a:close/>
                  <a:moveTo>
                    <a:pt x="53" y="2029"/>
                  </a:moveTo>
                  <a:cubicBezTo>
                    <a:pt x="18" y="2029"/>
                    <a:pt x="1" y="2046"/>
                    <a:pt x="1" y="2085"/>
                  </a:cubicBezTo>
                  <a:lnTo>
                    <a:pt x="1" y="2155"/>
                  </a:lnTo>
                  <a:cubicBezTo>
                    <a:pt x="1" y="2177"/>
                    <a:pt x="18" y="2211"/>
                    <a:pt x="53" y="2211"/>
                  </a:cubicBezTo>
                  <a:cubicBezTo>
                    <a:pt x="88" y="2211"/>
                    <a:pt x="109" y="2177"/>
                    <a:pt x="109" y="2155"/>
                  </a:cubicBezTo>
                  <a:lnTo>
                    <a:pt x="109" y="2085"/>
                  </a:lnTo>
                  <a:cubicBezTo>
                    <a:pt x="109" y="2046"/>
                    <a:pt x="88" y="2029"/>
                    <a:pt x="53" y="2029"/>
                  </a:cubicBezTo>
                  <a:close/>
                  <a:moveTo>
                    <a:pt x="53" y="2320"/>
                  </a:moveTo>
                  <a:cubicBezTo>
                    <a:pt x="18" y="2320"/>
                    <a:pt x="1" y="2338"/>
                    <a:pt x="1" y="2372"/>
                  </a:cubicBezTo>
                  <a:lnTo>
                    <a:pt x="1" y="2446"/>
                  </a:lnTo>
                  <a:cubicBezTo>
                    <a:pt x="1" y="2464"/>
                    <a:pt x="18" y="2503"/>
                    <a:pt x="53" y="2503"/>
                  </a:cubicBezTo>
                  <a:cubicBezTo>
                    <a:pt x="88" y="2503"/>
                    <a:pt x="109" y="2464"/>
                    <a:pt x="109" y="2446"/>
                  </a:cubicBezTo>
                  <a:lnTo>
                    <a:pt x="109" y="2372"/>
                  </a:lnTo>
                  <a:cubicBezTo>
                    <a:pt x="109" y="2338"/>
                    <a:pt x="88" y="2320"/>
                    <a:pt x="53" y="2320"/>
                  </a:cubicBezTo>
                  <a:close/>
                  <a:moveTo>
                    <a:pt x="53" y="2612"/>
                  </a:moveTo>
                  <a:cubicBezTo>
                    <a:pt x="18" y="2612"/>
                    <a:pt x="1" y="2629"/>
                    <a:pt x="1" y="2664"/>
                  </a:cubicBezTo>
                  <a:lnTo>
                    <a:pt x="1" y="2738"/>
                  </a:lnTo>
                  <a:cubicBezTo>
                    <a:pt x="1" y="2755"/>
                    <a:pt x="18" y="2790"/>
                    <a:pt x="53" y="2790"/>
                  </a:cubicBezTo>
                  <a:cubicBezTo>
                    <a:pt x="88" y="2790"/>
                    <a:pt x="109" y="2755"/>
                    <a:pt x="109" y="2738"/>
                  </a:cubicBezTo>
                  <a:lnTo>
                    <a:pt x="109" y="2664"/>
                  </a:lnTo>
                  <a:cubicBezTo>
                    <a:pt x="109" y="2629"/>
                    <a:pt x="88" y="2612"/>
                    <a:pt x="53" y="2612"/>
                  </a:cubicBezTo>
                  <a:close/>
                  <a:moveTo>
                    <a:pt x="53" y="2899"/>
                  </a:moveTo>
                  <a:cubicBezTo>
                    <a:pt x="18" y="2899"/>
                    <a:pt x="1" y="2916"/>
                    <a:pt x="1" y="2955"/>
                  </a:cubicBezTo>
                  <a:lnTo>
                    <a:pt x="1" y="3025"/>
                  </a:lnTo>
                  <a:cubicBezTo>
                    <a:pt x="1" y="3047"/>
                    <a:pt x="18" y="3082"/>
                    <a:pt x="53" y="3082"/>
                  </a:cubicBezTo>
                  <a:cubicBezTo>
                    <a:pt x="88" y="3082"/>
                    <a:pt x="109" y="3047"/>
                    <a:pt x="109" y="3025"/>
                  </a:cubicBezTo>
                  <a:lnTo>
                    <a:pt x="109" y="2955"/>
                  </a:lnTo>
                  <a:cubicBezTo>
                    <a:pt x="109" y="2916"/>
                    <a:pt x="88" y="2899"/>
                    <a:pt x="53" y="2899"/>
                  </a:cubicBezTo>
                  <a:close/>
                  <a:moveTo>
                    <a:pt x="53" y="3190"/>
                  </a:moveTo>
                  <a:cubicBezTo>
                    <a:pt x="18" y="3190"/>
                    <a:pt x="1" y="3208"/>
                    <a:pt x="1" y="3243"/>
                  </a:cubicBezTo>
                  <a:lnTo>
                    <a:pt x="1" y="3317"/>
                  </a:lnTo>
                  <a:cubicBezTo>
                    <a:pt x="1" y="3334"/>
                    <a:pt x="18" y="3373"/>
                    <a:pt x="53" y="3373"/>
                  </a:cubicBezTo>
                  <a:cubicBezTo>
                    <a:pt x="88" y="3373"/>
                    <a:pt x="109" y="3334"/>
                    <a:pt x="109" y="3317"/>
                  </a:cubicBezTo>
                  <a:lnTo>
                    <a:pt x="109" y="3243"/>
                  </a:lnTo>
                  <a:cubicBezTo>
                    <a:pt x="109" y="3208"/>
                    <a:pt x="88" y="3190"/>
                    <a:pt x="53" y="3190"/>
                  </a:cubicBezTo>
                  <a:close/>
                  <a:moveTo>
                    <a:pt x="53" y="3482"/>
                  </a:moveTo>
                  <a:cubicBezTo>
                    <a:pt x="18" y="3482"/>
                    <a:pt x="1" y="3499"/>
                    <a:pt x="1" y="3534"/>
                  </a:cubicBezTo>
                  <a:lnTo>
                    <a:pt x="1" y="3608"/>
                  </a:lnTo>
                  <a:cubicBezTo>
                    <a:pt x="1" y="3626"/>
                    <a:pt x="18" y="3660"/>
                    <a:pt x="53" y="3660"/>
                  </a:cubicBezTo>
                  <a:cubicBezTo>
                    <a:pt x="88" y="3660"/>
                    <a:pt x="109" y="3626"/>
                    <a:pt x="109" y="3608"/>
                  </a:cubicBezTo>
                  <a:lnTo>
                    <a:pt x="109" y="3534"/>
                  </a:lnTo>
                  <a:cubicBezTo>
                    <a:pt x="109" y="3499"/>
                    <a:pt x="88" y="3482"/>
                    <a:pt x="53" y="3482"/>
                  </a:cubicBezTo>
                  <a:close/>
                  <a:moveTo>
                    <a:pt x="53" y="3769"/>
                  </a:moveTo>
                  <a:cubicBezTo>
                    <a:pt x="18" y="3769"/>
                    <a:pt x="1" y="3787"/>
                    <a:pt x="1" y="3826"/>
                  </a:cubicBezTo>
                  <a:lnTo>
                    <a:pt x="1" y="3895"/>
                  </a:lnTo>
                  <a:cubicBezTo>
                    <a:pt x="1" y="3917"/>
                    <a:pt x="18" y="3952"/>
                    <a:pt x="53" y="3952"/>
                  </a:cubicBezTo>
                  <a:cubicBezTo>
                    <a:pt x="88" y="3952"/>
                    <a:pt x="109" y="3917"/>
                    <a:pt x="109" y="3895"/>
                  </a:cubicBezTo>
                  <a:lnTo>
                    <a:pt x="109" y="3826"/>
                  </a:lnTo>
                  <a:cubicBezTo>
                    <a:pt x="109" y="3787"/>
                    <a:pt x="88" y="3769"/>
                    <a:pt x="53" y="3769"/>
                  </a:cubicBezTo>
                  <a:close/>
                  <a:moveTo>
                    <a:pt x="53" y="4061"/>
                  </a:moveTo>
                  <a:cubicBezTo>
                    <a:pt x="18" y="4061"/>
                    <a:pt x="1" y="4078"/>
                    <a:pt x="1" y="4113"/>
                  </a:cubicBezTo>
                  <a:lnTo>
                    <a:pt x="1" y="4187"/>
                  </a:lnTo>
                  <a:cubicBezTo>
                    <a:pt x="1" y="4204"/>
                    <a:pt x="18" y="4243"/>
                    <a:pt x="53" y="4243"/>
                  </a:cubicBezTo>
                  <a:cubicBezTo>
                    <a:pt x="88" y="4243"/>
                    <a:pt x="109" y="4204"/>
                    <a:pt x="109" y="4187"/>
                  </a:cubicBezTo>
                  <a:lnTo>
                    <a:pt x="109" y="4113"/>
                  </a:lnTo>
                  <a:cubicBezTo>
                    <a:pt x="109" y="4078"/>
                    <a:pt x="88" y="4061"/>
                    <a:pt x="53" y="4061"/>
                  </a:cubicBezTo>
                  <a:close/>
                  <a:moveTo>
                    <a:pt x="53" y="4352"/>
                  </a:moveTo>
                  <a:cubicBezTo>
                    <a:pt x="18" y="4352"/>
                    <a:pt x="1" y="4370"/>
                    <a:pt x="1" y="4404"/>
                  </a:cubicBezTo>
                  <a:lnTo>
                    <a:pt x="1" y="4478"/>
                  </a:lnTo>
                  <a:cubicBezTo>
                    <a:pt x="1" y="4496"/>
                    <a:pt x="18" y="4531"/>
                    <a:pt x="53" y="4531"/>
                  </a:cubicBezTo>
                  <a:cubicBezTo>
                    <a:pt x="88" y="4531"/>
                    <a:pt x="109" y="4496"/>
                    <a:pt x="109" y="4478"/>
                  </a:cubicBezTo>
                  <a:lnTo>
                    <a:pt x="109" y="4404"/>
                  </a:lnTo>
                  <a:cubicBezTo>
                    <a:pt x="109" y="4370"/>
                    <a:pt x="88" y="4352"/>
                    <a:pt x="53" y="4352"/>
                  </a:cubicBezTo>
                  <a:close/>
                  <a:moveTo>
                    <a:pt x="53" y="4639"/>
                  </a:moveTo>
                  <a:cubicBezTo>
                    <a:pt x="18" y="4639"/>
                    <a:pt x="1" y="4657"/>
                    <a:pt x="1" y="4696"/>
                  </a:cubicBezTo>
                  <a:lnTo>
                    <a:pt x="1" y="4766"/>
                  </a:lnTo>
                  <a:cubicBezTo>
                    <a:pt x="1" y="4787"/>
                    <a:pt x="18" y="4822"/>
                    <a:pt x="53" y="4822"/>
                  </a:cubicBezTo>
                  <a:cubicBezTo>
                    <a:pt x="88" y="4822"/>
                    <a:pt x="109" y="4787"/>
                    <a:pt x="109" y="4766"/>
                  </a:cubicBezTo>
                  <a:lnTo>
                    <a:pt x="109" y="4696"/>
                  </a:lnTo>
                  <a:cubicBezTo>
                    <a:pt x="109" y="4657"/>
                    <a:pt x="88" y="4639"/>
                    <a:pt x="53" y="4639"/>
                  </a:cubicBezTo>
                  <a:close/>
                  <a:moveTo>
                    <a:pt x="53" y="4931"/>
                  </a:moveTo>
                  <a:cubicBezTo>
                    <a:pt x="18" y="4931"/>
                    <a:pt x="1" y="4948"/>
                    <a:pt x="1" y="4983"/>
                  </a:cubicBezTo>
                  <a:lnTo>
                    <a:pt x="1" y="5057"/>
                  </a:lnTo>
                  <a:cubicBezTo>
                    <a:pt x="1" y="5075"/>
                    <a:pt x="18" y="5114"/>
                    <a:pt x="53" y="5114"/>
                  </a:cubicBezTo>
                  <a:cubicBezTo>
                    <a:pt x="88" y="5114"/>
                    <a:pt x="109" y="5075"/>
                    <a:pt x="109" y="5057"/>
                  </a:cubicBezTo>
                  <a:lnTo>
                    <a:pt x="109" y="4983"/>
                  </a:lnTo>
                  <a:cubicBezTo>
                    <a:pt x="109" y="4948"/>
                    <a:pt x="88" y="4931"/>
                    <a:pt x="53" y="4931"/>
                  </a:cubicBezTo>
                  <a:close/>
                  <a:moveTo>
                    <a:pt x="53" y="5222"/>
                  </a:moveTo>
                  <a:cubicBezTo>
                    <a:pt x="18" y="5222"/>
                    <a:pt x="1" y="5240"/>
                    <a:pt x="1" y="5275"/>
                  </a:cubicBezTo>
                  <a:lnTo>
                    <a:pt x="1" y="5349"/>
                  </a:lnTo>
                  <a:cubicBezTo>
                    <a:pt x="1" y="5366"/>
                    <a:pt x="18" y="5401"/>
                    <a:pt x="53" y="5401"/>
                  </a:cubicBezTo>
                  <a:cubicBezTo>
                    <a:pt x="88" y="5401"/>
                    <a:pt x="109" y="5366"/>
                    <a:pt x="109" y="5349"/>
                  </a:cubicBezTo>
                  <a:lnTo>
                    <a:pt x="109" y="5275"/>
                  </a:lnTo>
                  <a:cubicBezTo>
                    <a:pt x="109" y="5240"/>
                    <a:pt x="88" y="5222"/>
                    <a:pt x="53" y="5222"/>
                  </a:cubicBezTo>
                  <a:close/>
                  <a:moveTo>
                    <a:pt x="53" y="5510"/>
                  </a:moveTo>
                  <a:cubicBezTo>
                    <a:pt x="18" y="5510"/>
                    <a:pt x="1" y="5527"/>
                    <a:pt x="1" y="5566"/>
                  </a:cubicBezTo>
                  <a:lnTo>
                    <a:pt x="1" y="5636"/>
                  </a:lnTo>
                  <a:cubicBezTo>
                    <a:pt x="1" y="5658"/>
                    <a:pt x="18" y="5692"/>
                    <a:pt x="53" y="5692"/>
                  </a:cubicBezTo>
                  <a:cubicBezTo>
                    <a:pt x="88" y="5692"/>
                    <a:pt x="109" y="5658"/>
                    <a:pt x="109" y="5636"/>
                  </a:cubicBezTo>
                  <a:lnTo>
                    <a:pt x="109" y="5566"/>
                  </a:lnTo>
                  <a:cubicBezTo>
                    <a:pt x="109" y="5527"/>
                    <a:pt x="88" y="5510"/>
                    <a:pt x="53" y="5510"/>
                  </a:cubicBezTo>
                  <a:close/>
                  <a:moveTo>
                    <a:pt x="53" y="5801"/>
                  </a:moveTo>
                  <a:cubicBezTo>
                    <a:pt x="18" y="5801"/>
                    <a:pt x="1" y="5819"/>
                    <a:pt x="1" y="5853"/>
                  </a:cubicBezTo>
                  <a:lnTo>
                    <a:pt x="1" y="5927"/>
                  </a:lnTo>
                  <a:cubicBezTo>
                    <a:pt x="1" y="5945"/>
                    <a:pt x="18" y="5984"/>
                    <a:pt x="53" y="5984"/>
                  </a:cubicBezTo>
                  <a:cubicBezTo>
                    <a:pt x="88" y="5984"/>
                    <a:pt x="109" y="5945"/>
                    <a:pt x="109" y="5927"/>
                  </a:cubicBezTo>
                  <a:lnTo>
                    <a:pt x="109" y="5853"/>
                  </a:lnTo>
                  <a:cubicBezTo>
                    <a:pt x="109" y="5819"/>
                    <a:pt x="88" y="5801"/>
                    <a:pt x="53" y="5801"/>
                  </a:cubicBezTo>
                  <a:close/>
                  <a:moveTo>
                    <a:pt x="53" y="6093"/>
                  </a:moveTo>
                  <a:cubicBezTo>
                    <a:pt x="18" y="6093"/>
                    <a:pt x="1" y="6110"/>
                    <a:pt x="1" y="6145"/>
                  </a:cubicBezTo>
                  <a:lnTo>
                    <a:pt x="1" y="6219"/>
                  </a:lnTo>
                  <a:cubicBezTo>
                    <a:pt x="1" y="6236"/>
                    <a:pt x="18" y="6271"/>
                    <a:pt x="53" y="6271"/>
                  </a:cubicBezTo>
                  <a:cubicBezTo>
                    <a:pt x="88" y="6271"/>
                    <a:pt x="109" y="6236"/>
                    <a:pt x="109" y="6219"/>
                  </a:cubicBezTo>
                  <a:lnTo>
                    <a:pt x="109" y="6145"/>
                  </a:lnTo>
                  <a:cubicBezTo>
                    <a:pt x="109" y="6110"/>
                    <a:pt x="88" y="6093"/>
                    <a:pt x="53" y="6093"/>
                  </a:cubicBezTo>
                  <a:close/>
                  <a:moveTo>
                    <a:pt x="53" y="6380"/>
                  </a:moveTo>
                  <a:cubicBezTo>
                    <a:pt x="18" y="6380"/>
                    <a:pt x="1" y="6397"/>
                    <a:pt x="1" y="6436"/>
                  </a:cubicBezTo>
                  <a:lnTo>
                    <a:pt x="1" y="6506"/>
                  </a:lnTo>
                  <a:cubicBezTo>
                    <a:pt x="1" y="6528"/>
                    <a:pt x="18" y="6563"/>
                    <a:pt x="53" y="6563"/>
                  </a:cubicBezTo>
                  <a:cubicBezTo>
                    <a:pt x="88" y="6563"/>
                    <a:pt x="109" y="6528"/>
                    <a:pt x="109" y="6506"/>
                  </a:cubicBezTo>
                  <a:lnTo>
                    <a:pt x="109" y="6436"/>
                  </a:lnTo>
                  <a:cubicBezTo>
                    <a:pt x="109" y="6397"/>
                    <a:pt x="88" y="6380"/>
                    <a:pt x="53" y="6380"/>
                  </a:cubicBezTo>
                  <a:close/>
                  <a:moveTo>
                    <a:pt x="53" y="6671"/>
                  </a:moveTo>
                  <a:cubicBezTo>
                    <a:pt x="18" y="6671"/>
                    <a:pt x="1" y="6689"/>
                    <a:pt x="1" y="6724"/>
                  </a:cubicBezTo>
                  <a:lnTo>
                    <a:pt x="1" y="6798"/>
                  </a:lnTo>
                  <a:cubicBezTo>
                    <a:pt x="1" y="6815"/>
                    <a:pt x="18" y="6854"/>
                    <a:pt x="53" y="6854"/>
                  </a:cubicBezTo>
                  <a:cubicBezTo>
                    <a:pt x="88" y="6854"/>
                    <a:pt x="109" y="6815"/>
                    <a:pt x="109" y="6798"/>
                  </a:cubicBezTo>
                  <a:lnTo>
                    <a:pt x="109" y="6724"/>
                  </a:lnTo>
                  <a:cubicBezTo>
                    <a:pt x="109" y="6689"/>
                    <a:pt x="88" y="6671"/>
                    <a:pt x="53" y="6671"/>
                  </a:cubicBezTo>
                  <a:close/>
                  <a:moveTo>
                    <a:pt x="53" y="6963"/>
                  </a:moveTo>
                  <a:cubicBezTo>
                    <a:pt x="18" y="6963"/>
                    <a:pt x="1" y="6980"/>
                    <a:pt x="1" y="7015"/>
                  </a:cubicBezTo>
                  <a:lnTo>
                    <a:pt x="1" y="7089"/>
                  </a:lnTo>
                  <a:cubicBezTo>
                    <a:pt x="1" y="7107"/>
                    <a:pt x="18" y="7141"/>
                    <a:pt x="53" y="7141"/>
                  </a:cubicBezTo>
                  <a:cubicBezTo>
                    <a:pt x="88" y="7141"/>
                    <a:pt x="109" y="7107"/>
                    <a:pt x="109" y="7089"/>
                  </a:cubicBezTo>
                  <a:lnTo>
                    <a:pt x="109" y="7015"/>
                  </a:lnTo>
                  <a:cubicBezTo>
                    <a:pt x="109" y="6980"/>
                    <a:pt x="88" y="6963"/>
                    <a:pt x="53" y="6963"/>
                  </a:cubicBezTo>
                  <a:close/>
                  <a:moveTo>
                    <a:pt x="53" y="7250"/>
                  </a:moveTo>
                  <a:cubicBezTo>
                    <a:pt x="18" y="7250"/>
                    <a:pt x="1" y="7268"/>
                    <a:pt x="1" y="7307"/>
                  </a:cubicBezTo>
                  <a:lnTo>
                    <a:pt x="1" y="7376"/>
                  </a:lnTo>
                  <a:cubicBezTo>
                    <a:pt x="1" y="7398"/>
                    <a:pt x="18" y="7433"/>
                    <a:pt x="53" y="7433"/>
                  </a:cubicBezTo>
                  <a:cubicBezTo>
                    <a:pt x="88" y="7433"/>
                    <a:pt x="109" y="7398"/>
                    <a:pt x="109" y="7376"/>
                  </a:cubicBezTo>
                  <a:lnTo>
                    <a:pt x="109" y="7307"/>
                  </a:lnTo>
                  <a:cubicBezTo>
                    <a:pt x="109" y="7268"/>
                    <a:pt x="88" y="7250"/>
                    <a:pt x="53" y="7250"/>
                  </a:cubicBezTo>
                  <a:close/>
                  <a:moveTo>
                    <a:pt x="53" y="7542"/>
                  </a:moveTo>
                  <a:cubicBezTo>
                    <a:pt x="18" y="7542"/>
                    <a:pt x="1" y="7559"/>
                    <a:pt x="1" y="7594"/>
                  </a:cubicBezTo>
                  <a:lnTo>
                    <a:pt x="1" y="7668"/>
                  </a:lnTo>
                  <a:cubicBezTo>
                    <a:pt x="1" y="7685"/>
                    <a:pt x="18" y="7724"/>
                    <a:pt x="53" y="7724"/>
                  </a:cubicBezTo>
                  <a:cubicBezTo>
                    <a:pt x="88" y="7724"/>
                    <a:pt x="109" y="7685"/>
                    <a:pt x="109" y="7668"/>
                  </a:cubicBezTo>
                  <a:lnTo>
                    <a:pt x="109" y="7594"/>
                  </a:lnTo>
                  <a:cubicBezTo>
                    <a:pt x="109" y="7559"/>
                    <a:pt x="88" y="7542"/>
                    <a:pt x="53" y="7542"/>
                  </a:cubicBezTo>
                  <a:close/>
                  <a:moveTo>
                    <a:pt x="53" y="7833"/>
                  </a:moveTo>
                  <a:cubicBezTo>
                    <a:pt x="18" y="7833"/>
                    <a:pt x="1" y="7851"/>
                    <a:pt x="1" y="7885"/>
                  </a:cubicBezTo>
                  <a:lnTo>
                    <a:pt x="1" y="7959"/>
                  </a:lnTo>
                  <a:cubicBezTo>
                    <a:pt x="1" y="7977"/>
                    <a:pt x="18" y="8012"/>
                    <a:pt x="53" y="8012"/>
                  </a:cubicBezTo>
                  <a:cubicBezTo>
                    <a:pt x="88" y="8012"/>
                    <a:pt x="109" y="7977"/>
                    <a:pt x="109" y="7959"/>
                  </a:cubicBezTo>
                  <a:lnTo>
                    <a:pt x="109" y="7885"/>
                  </a:lnTo>
                  <a:cubicBezTo>
                    <a:pt x="109" y="7851"/>
                    <a:pt x="88" y="7833"/>
                    <a:pt x="53" y="7833"/>
                  </a:cubicBezTo>
                  <a:close/>
                  <a:moveTo>
                    <a:pt x="53" y="8120"/>
                  </a:moveTo>
                  <a:cubicBezTo>
                    <a:pt x="18" y="8120"/>
                    <a:pt x="1" y="8138"/>
                    <a:pt x="1" y="8177"/>
                  </a:cubicBezTo>
                  <a:lnTo>
                    <a:pt x="1" y="8247"/>
                  </a:lnTo>
                  <a:cubicBezTo>
                    <a:pt x="1" y="8268"/>
                    <a:pt x="18" y="8303"/>
                    <a:pt x="53" y="8303"/>
                  </a:cubicBezTo>
                  <a:cubicBezTo>
                    <a:pt x="88" y="8303"/>
                    <a:pt x="109" y="8268"/>
                    <a:pt x="109" y="8247"/>
                  </a:cubicBezTo>
                  <a:lnTo>
                    <a:pt x="109" y="8177"/>
                  </a:lnTo>
                  <a:cubicBezTo>
                    <a:pt x="109" y="8138"/>
                    <a:pt x="88" y="8120"/>
                    <a:pt x="53" y="8120"/>
                  </a:cubicBezTo>
                  <a:close/>
                  <a:moveTo>
                    <a:pt x="53" y="8412"/>
                  </a:moveTo>
                  <a:cubicBezTo>
                    <a:pt x="18" y="8412"/>
                    <a:pt x="1" y="8429"/>
                    <a:pt x="1" y="8464"/>
                  </a:cubicBezTo>
                  <a:lnTo>
                    <a:pt x="1" y="8538"/>
                  </a:lnTo>
                  <a:cubicBezTo>
                    <a:pt x="1" y="8556"/>
                    <a:pt x="18" y="8595"/>
                    <a:pt x="53" y="8595"/>
                  </a:cubicBezTo>
                  <a:cubicBezTo>
                    <a:pt x="88" y="8595"/>
                    <a:pt x="109" y="8556"/>
                    <a:pt x="109" y="8538"/>
                  </a:cubicBezTo>
                  <a:lnTo>
                    <a:pt x="109" y="8464"/>
                  </a:lnTo>
                  <a:cubicBezTo>
                    <a:pt x="109" y="8429"/>
                    <a:pt x="88" y="8412"/>
                    <a:pt x="53" y="8412"/>
                  </a:cubicBezTo>
                  <a:close/>
                  <a:moveTo>
                    <a:pt x="53" y="8703"/>
                  </a:moveTo>
                  <a:cubicBezTo>
                    <a:pt x="18" y="8703"/>
                    <a:pt x="1" y="8721"/>
                    <a:pt x="1" y="8756"/>
                  </a:cubicBezTo>
                  <a:lnTo>
                    <a:pt x="1" y="8830"/>
                  </a:lnTo>
                  <a:cubicBezTo>
                    <a:pt x="1" y="8847"/>
                    <a:pt x="18" y="8882"/>
                    <a:pt x="53" y="8882"/>
                  </a:cubicBezTo>
                  <a:cubicBezTo>
                    <a:pt x="88" y="8882"/>
                    <a:pt x="109" y="8847"/>
                    <a:pt x="109" y="8830"/>
                  </a:cubicBezTo>
                  <a:lnTo>
                    <a:pt x="109" y="8756"/>
                  </a:lnTo>
                  <a:cubicBezTo>
                    <a:pt x="109" y="8721"/>
                    <a:pt x="88" y="8703"/>
                    <a:pt x="53" y="8703"/>
                  </a:cubicBezTo>
                  <a:close/>
                  <a:moveTo>
                    <a:pt x="53" y="8991"/>
                  </a:moveTo>
                  <a:cubicBezTo>
                    <a:pt x="18" y="8991"/>
                    <a:pt x="1" y="9008"/>
                    <a:pt x="1" y="9047"/>
                  </a:cubicBezTo>
                  <a:lnTo>
                    <a:pt x="1" y="9117"/>
                  </a:lnTo>
                  <a:cubicBezTo>
                    <a:pt x="1" y="9139"/>
                    <a:pt x="18" y="9173"/>
                    <a:pt x="53" y="9173"/>
                  </a:cubicBezTo>
                  <a:cubicBezTo>
                    <a:pt x="88" y="9173"/>
                    <a:pt x="109" y="9139"/>
                    <a:pt x="109" y="9117"/>
                  </a:cubicBezTo>
                  <a:lnTo>
                    <a:pt x="109" y="9047"/>
                  </a:lnTo>
                  <a:cubicBezTo>
                    <a:pt x="109" y="9008"/>
                    <a:pt x="88" y="8991"/>
                    <a:pt x="53" y="8991"/>
                  </a:cubicBezTo>
                  <a:close/>
                  <a:moveTo>
                    <a:pt x="53" y="9282"/>
                  </a:moveTo>
                  <a:cubicBezTo>
                    <a:pt x="18" y="9282"/>
                    <a:pt x="1" y="9300"/>
                    <a:pt x="1" y="9334"/>
                  </a:cubicBezTo>
                  <a:lnTo>
                    <a:pt x="1" y="9408"/>
                  </a:lnTo>
                  <a:cubicBezTo>
                    <a:pt x="1" y="9426"/>
                    <a:pt x="18" y="9465"/>
                    <a:pt x="53" y="9465"/>
                  </a:cubicBezTo>
                  <a:cubicBezTo>
                    <a:pt x="88" y="9465"/>
                    <a:pt x="109" y="9426"/>
                    <a:pt x="109" y="9408"/>
                  </a:cubicBezTo>
                  <a:lnTo>
                    <a:pt x="109" y="9334"/>
                  </a:lnTo>
                  <a:cubicBezTo>
                    <a:pt x="109" y="9300"/>
                    <a:pt x="88" y="9282"/>
                    <a:pt x="53" y="9282"/>
                  </a:cubicBezTo>
                  <a:close/>
                  <a:moveTo>
                    <a:pt x="53" y="9574"/>
                  </a:moveTo>
                  <a:cubicBezTo>
                    <a:pt x="18" y="9574"/>
                    <a:pt x="1" y="9591"/>
                    <a:pt x="1" y="9626"/>
                  </a:cubicBezTo>
                  <a:lnTo>
                    <a:pt x="1" y="9700"/>
                  </a:lnTo>
                  <a:cubicBezTo>
                    <a:pt x="1" y="9717"/>
                    <a:pt x="18" y="9752"/>
                    <a:pt x="53" y="9752"/>
                  </a:cubicBezTo>
                  <a:cubicBezTo>
                    <a:pt x="88" y="9752"/>
                    <a:pt x="109" y="9717"/>
                    <a:pt x="109" y="9700"/>
                  </a:cubicBezTo>
                  <a:lnTo>
                    <a:pt x="109" y="9626"/>
                  </a:lnTo>
                  <a:cubicBezTo>
                    <a:pt x="109" y="9591"/>
                    <a:pt x="88" y="9574"/>
                    <a:pt x="53" y="9574"/>
                  </a:cubicBezTo>
                  <a:close/>
                  <a:moveTo>
                    <a:pt x="53" y="9861"/>
                  </a:moveTo>
                  <a:cubicBezTo>
                    <a:pt x="18" y="9861"/>
                    <a:pt x="1" y="9878"/>
                    <a:pt x="1" y="9918"/>
                  </a:cubicBezTo>
                  <a:lnTo>
                    <a:pt x="1" y="9987"/>
                  </a:lnTo>
                  <a:cubicBezTo>
                    <a:pt x="1" y="10009"/>
                    <a:pt x="18" y="10044"/>
                    <a:pt x="53" y="10044"/>
                  </a:cubicBezTo>
                  <a:cubicBezTo>
                    <a:pt x="88" y="10044"/>
                    <a:pt x="109" y="10009"/>
                    <a:pt x="109" y="9987"/>
                  </a:cubicBezTo>
                  <a:lnTo>
                    <a:pt x="109" y="9918"/>
                  </a:lnTo>
                  <a:cubicBezTo>
                    <a:pt x="109" y="9878"/>
                    <a:pt x="88" y="9861"/>
                    <a:pt x="53" y="9861"/>
                  </a:cubicBezTo>
                  <a:close/>
                  <a:moveTo>
                    <a:pt x="53" y="10152"/>
                  </a:moveTo>
                  <a:cubicBezTo>
                    <a:pt x="18" y="10152"/>
                    <a:pt x="1" y="10170"/>
                    <a:pt x="1" y="10205"/>
                  </a:cubicBezTo>
                  <a:lnTo>
                    <a:pt x="1" y="10279"/>
                  </a:lnTo>
                  <a:cubicBezTo>
                    <a:pt x="1" y="10296"/>
                    <a:pt x="18" y="10335"/>
                    <a:pt x="53" y="10335"/>
                  </a:cubicBezTo>
                  <a:cubicBezTo>
                    <a:pt x="88" y="10335"/>
                    <a:pt x="109" y="10296"/>
                    <a:pt x="109" y="10279"/>
                  </a:cubicBezTo>
                  <a:lnTo>
                    <a:pt x="109" y="10205"/>
                  </a:lnTo>
                  <a:cubicBezTo>
                    <a:pt x="109" y="10170"/>
                    <a:pt x="88" y="10152"/>
                    <a:pt x="53" y="10152"/>
                  </a:cubicBezTo>
                  <a:close/>
                  <a:moveTo>
                    <a:pt x="53" y="10444"/>
                  </a:moveTo>
                  <a:cubicBezTo>
                    <a:pt x="18" y="10444"/>
                    <a:pt x="1" y="10461"/>
                    <a:pt x="1" y="10496"/>
                  </a:cubicBezTo>
                  <a:lnTo>
                    <a:pt x="1" y="10570"/>
                  </a:lnTo>
                  <a:cubicBezTo>
                    <a:pt x="1" y="10588"/>
                    <a:pt x="18" y="10622"/>
                    <a:pt x="53" y="10622"/>
                  </a:cubicBezTo>
                  <a:cubicBezTo>
                    <a:pt x="88" y="10622"/>
                    <a:pt x="109" y="10588"/>
                    <a:pt x="109" y="10570"/>
                  </a:cubicBezTo>
                  <a:lnTo>
                    <a:pt x="109" y="10496"/>
                  </a:lnTo>
                  <a:cubicBezTo>
                    <a:pt x="109" y="10461"/>
                    <a:pt x="88" y="10444"/>
                    <a:pt x="53" y="10444"/>
                  </a:cubicBezTo>
                  <a:close/>
                  <a:moveTo>
                    <a:pt x="53" y="10731"/>
                  </a:moveTo>
                  <a:cubicBezTo>
                    <a:pt x="18" y="10731"/>
                    <a:pt x="1" y="10749"/>
                    <a:pt x="1" y="10788"/>
                  </a:cubicBezTo>
                  <a:lnTo>
                    <a:pt x="1" y="10857"/>
                  </a:lnTo>
                  <a:cubicBezTo>
                    <a:pt x="1" y="10879"/>
                    <a:pt x="18" y="10914"/>
                    <a:pt x="53" y="10914"/>
                  </a:cubicBezTo>
                  <a:cubicBezTo>
                    <a:pt x="88" y="10914"/>
                    <a:pt x="109" y="10879"/>
                    <a:pt x="109" y="10857"/>
                  </a:cubicBezTo>
                  <a:lnTo>
                    <a:pt x="109" y="10788"/>
                  </a:lnTo>
                  <a:cubicBezTo>
                    <a:pt x="109" y="10749"/>
                    <a:pt x="88" y="10731"/>
                    <a:pt x="53" y="10731"/>
                  </a:cubicBezTo>
                  <a:close/>
                  <a:moveTo>
                    <a:pt x="53" y="11023"/>
                  </a:moveTo>
                  <a:cubicBezTo>
                    <a:pt x="18" y="11023"/>
                    <a:pt x="1" y="11040"/>
                    <a:pt x="1" y="11075"/>
                  </a:cubicBezTo>
                  <a:lnTo>
                    <a:pt x="1" y="11149"/>
                  </a:lnTo>
                  <a:cubicBezTo>
                    <a:pt x="1" y="11166"/>
                    <a:pt x="18" y="11205"/>
                    <a:pt x="53" y="11205"/>
                  </a:cubicBezTo>
                  <a:cubicBezTo>
                    <a:pt x="88" y="11205"/>
                    <a:pt x="109" y="11166"/>
                    <a:pt x="109" y="11149"/>
                  </a:cubicBezTo>
                  <a:lnTo>
                    <a:pt x="109" y="11075"/>
                  </a:lnTo>
                  <a:cubicBezTo>
                    <a:pt x="109" y="11040"/>
                    <a:pt x="88" y="11023"/>
                    <a:pt x="53" y="11023"/>
                  </a:cubicBezTo>
                  <a:close/>
                  <a:moveTo>
                    <a:pt x="53" y="11314"/>
                  </a:moveTo>
                  <a:cubicBezTo>
                    <a:pt x="18" y="11314"/>
                    <a:pt x="1" y="11332"/>
                    <a:pt x="1" y="11366"/>
                  </a:cubicBezTo>
                  <a:lnTo>
                    <a:pt x="1" y="11440"/>
                  </a:lnTo>
                  <a:cubicBezTo>
                    <a:pt x="1" y="11458"/>
                    <a:pt x="18" y="11493"/>
                    <a:pt x="53" y="11493"/>
                  </a:cubicBezTo>
                  <a:cubicBezTo>
                    <a:pt x="88" y="11493"/>
                    <a:pt x="109" y="11458"/>
                    <a:pt x="109" y="11440"/>
                  </a:cubicBezTo>
                  <a:lnTo>
                    <a:pt x="109" y="11366"/>
                  </a:lnTo>
                  <a:cubicBezTo>
                    <a:pt x="109" y="11332"/>
                    <a:pt x="88" y="11314"/>
                    <a:pt x="53" y="11314"/>
                  </a:cubicBezTo>
                  <a:close/>
                  <a:moveTo>
                    <a:pt x="53" y="11601"/>
                  </a:moveTo>
                  <a:cubicBezTo>
                    <a:pt x="18" y="11601"/>
                    <a:pt x="1" y="11619"/>
                    <a:pt x="1" y="11658"/>
                  </a:cubicBezTo>
                  <a:lnTo>
                    <a:pt x="1" y="11728"/>
                  </a:lnTo>
                  <a:cubicBezTo>
                    <a:pt x="1" y="11749"/>
                    <a:pt x="18" y="11784"/>
                    <a:pt x="53" y="11784"/>
                  </a:cubicBezTo>
                  <a:cubicBezTo>
                    <a:pt x="88" y="11784"/>
                    <a:pt x="109" y="11749"/>
                    <a:pt x="109" y="11728"/>
                  </a:cubicBezTo>
                  <a:lnTo>
                    <a:pt x="109" y="11658"/>
                  </a:lnTo>
                  <a:cubicBezTo>
                    <a:pt x="109" y="11619"/>
                    <a:pt x="88" y="11601"/>
                    <a:pt x="53" y="11601"/>
                  </a:cubicBezTo>
                  <a:close/>
                  <a:moveTo>
                    <a:pt x="53" y="11893"/>
                  </a:moveTo>
                  <a:cubicBezTo>
                    <a:pt x="18" y="11893"/>
                    <a:pt x="1" y="11910"/>
                    <a:pt x="1" y="11945"/>
                  </a:cubicBezTo>
                  <a:lnTo>
                    <a:pt x="1" y="12019"/>
                  </a:lnTo>
                  <a:cubicBezTo>
                    <a:pt x="1" y="12037"/>
                    <a:pt x="18" y="12076"/>
                    <a:pt x="53" y="12076"/>
                  </a:cubicBezTo>
                  <a:cubicBezTo>
                    <a:pt x="88" y="12076"/>
                    <a:pt x="109" y="12037"/>
                    <a:pt x="109" y="12019"/>
                  </a:cubicBezTo>
                  <a:lnTo>
                    <a:pt x="109" y="11945"/>
                  </a:lnTo>
                  <a:cubicBezTo>
                    <a:pt x="109" y="11910"/>
                    <a:pt x="88" y="11893"/>
                    <a:pt x="53" y="11893"/>
                  </a:cubicBezTo>
                  <a:close/>
                  <a:moveTo>
                    <a:pt x="53" y="12185"/>
                  </a:moveTo>
                  <a:cubicBezTo>
                    <a:pt x="18" y="12185"/>
                    <a:pt x="1" y="12202"/>
                    <a:pt x="1" y="12237"/>
                  </a:cubicBezTo>
                  <a:lnTo>
                    <a:pt x="1" y="12311"/>
                  </a:lnTo>
                  <a:cubicBezTo>
                    <a:pt x="1" y="12328"/>
                    <a:pt x="18" y="12363"/>
                    <a:pt x="53" y="12363"/>
                  </a:cubicBezTo>
                  <a:cubicBezTo>
                    <a:pt x="88" y="12363"/>
                    <a:pt x="109" y="12328"/>
                    <a:pt x="109" y="12311"/>
                  </a:cubicBezTo>
                  <a:lnTo>
                    <a:pt x="109" y="12237"/>
                  </a:lnTo>
                  <a:cubicBezTo>
                    <a:pt x="109" y="12202"/>
                    <a:pt x="88" y="12185"/>
                    <a:pt x="53" y="12185"/>
                  </a:cubicBezTo>
                  <a:close/>
                  <a:moveTo>
                    <a:pt x="53" y="12472"/>
                  </a:moveTo>
                  <a:cubicBezTo>
                    <a:pt x="18" y="12472"/>
                    <a:pt x="1" y="12489"/>
                    <a:pt x="1" y="12528"/>
                  </a:cubicBezTo>
                  <a:lnTo>
                    <a:pt x="1" y="12598"/>
                  </a:lnTo>
                  <a:cubicBezTo>
                    <a:pt x="1" y="12620"/>
                    <a:pt x="18" y="12654"/>
                    <a:pt x="53" y="12654"/>
                  </a:cubicBezTo>
                  <a:cubicBezTo>
                    <a:pt x="88" y="12654"/>
                    <a:pt x="109" y="12620"/>
                    <a:pt x="109" y="12598"/>
                  </a:cubicBezTo>
                  <a:lnTo>
                    <a:pt x="109" y="12528"/>
                  </a:lnTo>
                  <a:cubicBezTo>
                    <a:pt x="109" y="12489"/>
                    <a:pt x="88" y="12472"/>
                    <a:pt x="53" y="12472"/>
                  </a:cubicBezTo>
                  <a:close/>
                  <a:moveTo>
                    <a:pt x="53" y="12763"/>
                  </a:moveTo>
                  <a:cubicBezTo>
                    <a:pt x="18" y="12763"/>
                    <a:pt x="1" y="12781"/>
                    <a:pt x="1" y="12815"/>
                  </a:cubicBezTo>
                  <a:lnTo>
                    <a:pt x="1" y="12889"/>
                  </a:lnTo>
                  <a:cubicBezTo>
                    <a:pt x="1" y="12907"/>
                    <a:pt x="18" y="12946"/>
                    <a:pt x="53" y="12946"/>
                  </a:cubicBezTo>
                  <a:cubicBezTo>
                    <a:pt x="88" y="12946"/>
                    <a:pt x="109" y="12907"/>
                    <a:pt x="109" y="12889"/>
                  </a:cubicBezTo>
                  <a:lnTo>
                    <a:pt x="109" y="12815"/>
                  </a:lnTo>
                  <a:cubicBezTo>
                    <a:pt x="109" y="12781"/>
                    <a:pt x="88" y="12763"/>
                    <a:pt x="53" y="12763"/>
                  </a:cubicBezTo>
                  <a:close/>
                  <a:moveTo>
                    <a:pt x="53" y="13055"/>
                  </a:moveTo>
                  <a:cubicBezTo>
                    <a:pt x="18" y="13055"/>
                    <a:pt x="1" y="13072"/>
                    <a:pt x="1" y="13107"/>
                  </a:cubicBezTo>
                  <a:lnTo>
                    <a:pt x="1" y="13181"/>
                  </a:lnTo>
                  <a:cubicBezTo>
                    <a:pt x="1" y="13198"/>
                    <a:pt x="18" y="13233"/>
                    <a:pt x="53" y="13233"/>
                  </a:cubicBezTo>
                  <a:cubicBezTo>
                    <a:pt x="88" y="13233"/>
                    <a:pt x="109" y="13198"/>
                    <a:pt x="109" y="13181"/>
                  </a:cubicBezTo>
                  <a:lnTo>
                    <a:pt x="109" y="13107"/>
                  </a:lnTo>
                  <a:cubicBezTo>
                    <a:pt x="109" y="13072"/>
                    <a:pt x="88" y="13055"/>
                    <a:pt x="53" y="13055"/>
                  </a:cubicBezTo>
                  <a:close/>
                  <a:moveTo>
                    <a:pt x="53" y="13342"/>
                  </a:moveTo>
                  <a:cubicBezTo>
                    <a:pt x="18" y="13342"/>
                    <a:pt x="1" y="13359"/>
                    <a:pt x="1" y="13399"/>
                  </a:cubicBezTo>
                  <a:lnTo>
                    <a:pt x="1" y="13468"/>
                  </a:lnTo>
                  <a:cubicBezTo>
                    <a:pt x="1" y="13490"/>
                    <a:pt x="18" y="13525"/>
                    <a:pt x="53" y="13525"/>
                  </a:cubicBezTo>
                  <a:cubicBezTo>
                    <a:pt x="88" y="13525"/>
                    <a:pt x="109" y="13490"/>
                    <a:pt x="109" y="13468"/>
                  </a:cubicBezTo>
                  <a:lnTo>
                    <a:pt x="109" y="13399"/>
                  </a:lnTo>
                  <a:cubicBezTo>
                    <a:pt x="109" y="13359"/>
                    <a:pt x="88" y="13342"/>
                    <a:pt x="53" y="13342"/>
                  </a:cubicBezTo>
                  <a:close/>
                  <a:moveTo>
                    <a:pt x="53" y="13634"/>
                  </a:moveTo>
                  <a:cubicBezTo>
                    <a:pt x="18" y="13634"/>
                    <a:pt x="1" y="13651"/>
                    <a:pt x="1" y="13686"/>
                  </a:cubicBezTo>
                  <a:lnTo>
                    <a:pt x="1" y="13760"/>
                  </a:lnTo>
                  <a:cubicBezTo>
                    <a:pt x="1" y="13777"/>
                    <a:pt x="18" y="13816"/>
                    <a:pt x="53" y="13816"/>
                  </a:cubicBezTo>
                  <a:cubicBezTo>
                    <a:pt x="88" y="13816"/>
                    <a:pt x="109" y="13777"/>
                    <a:pt x="109" y="13760"/>
                  </a:cubicBezTo>
                  <a:lnTo>
                    <a:pt x="109" y="13686"/>
                  </a:lnTo>
                  <a:cubicBezTo>
                    <a:pt x="109" y="13651"/>
                    <a:pt x="88" y="13634"/>
                    <a:pt x="53" y="13634"/>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6517218" y="4526"/>
              <a:ext cx="23687" cy="2787727"/>
            </a:xfrm>
            <a:custGeom>
              <a:avLst/>
              <a:gdLst/>
              <a:ahLst/>
              <a:cxnLst/>
              <a:rect l="l" t="t" r="r" b="b"/>
              <a:pathLst>
                <a:path w="110" h="12946" extrusionOk="0">
                  <a:moveTo>
                    <a:pt x="53" y="1"/>
                  </a:moveTo>
                  <a:cubicBezTo>
                    <a:pt x="18" y="1"/>
                    <a:pt x="1" y="18"/>
                    <a:pt x="1" y="53"/>
                  </a:cubicBezTo>
                  <a:lnTo>
                    <a:pt x="1" y="127"/>
                  </a:lnTo>
                  <a:cubicBezTo>
                    <a:pt x="1" y="162"/>
                    <a:pt x="18" y="179"/>
                    <a:pt x="53" y="179"/>
                  </a:cubicBezTo>
                  <a:cubicBezTo>
                    <a:pt x="70" y="179"/>
                    <a:pt x="110" y="162"/>
                    <a:pt x="110" y="127"/>
                  </a:cubicBezTo>
                  <a:lnTo>
                    <a:pt x="110" y="53"/>
                  </a:lnTo>
                  <a:cubicBezTo>
                    <a:pt x="110" y="18"/>
                    <a:pt x="70" y="1"/>
                    <a:pt x="53" y="1"/>
                  </a:cubicBezTo>
                  <a:close/>
                  <a:moveTo>
                    <a:pt x="53" y="288"/>
                  </a:moveTo>
                  <a:cubicBezTo>
                    <a:pt x="18" y="288"/>
                    <a:pt x="1" y="306"/>
                    <a:pt x="1" y="345"/>
                  </a:cubicBezTo>
                  <a:lnTo>
                    <a:pt x="1" y="414"/>
                  </a:lnTo>
                  <a:cubicBezTo>
                    <a:pt x="1" y="453"/>
                    <a:pt x="18" y="471"/>
                    <a:pt x="53" y="471"/>
                  </a:cubicBezTo>
                  <a:cubicBezTo>
                    <a:pt x="70" y="471"/>
                    <a:pt x="110" y="453"/>
                    <a:pt x="110" y="414"/>
                  </a:cubicBezTo>
                  <a:lnTo>
                    <a:pt x="110" y="345"/>
                  </a:lnTo>
                  <a:cubicBezTo>
                    <a:pt x="110" y="306"/>
                    <a:pt x="70" y="288"/>
                    <a:pt x="53" y="288"/>
                  </a:cubicBezTo>
                  <a:close/>
                  <a:moveTo>
                    <a:pt x="53" y="580"/>
                  </a:moveTo>
                  <a:cubicBezTo>
                    <a:pt x="18" y="580"/>
                    <a:pt x="1" y="597"/>
                    <a:pt x="1" y="632"/>
                  </a:cubicBezTo>
                  <a:lnTo>
                    <a:pt x="1" y="706"/>
                  </a:lnTo>
                  <a:cubicBezTo>
                    <a:pt x="1" y="741"/>
                    <a:pt x="18" y="762"/>
                    <a:pt x="53" y="762"/>
                  </a:cubicBezTo>
                  <a:cubicBezTo>
                    <a:pt x="70" y="762"/>
                    <a:pt x="110" y="741"/>
                    <a:pt x="110" y="706"/>
                  </a:cubicBezTo>
                  <a:lnTo>
                    <a:pt x="110" y="632"/>
                  </a:lnTo>
                  <a:cubicBezTo>
                    <a:pt x="110" y="597"/>
                    <a:pt x="70" y="580"/>
                    <a:pt x="53" y="580"/>
                  </a:cubicBezTo>
                  <a:close/>
                  <a:moveTo>
                    <a:pt x="53" y="871"/>
                  </a:moveTo>
                  <a:cubicBezTo>
                    <a:pt x="18" y="871"/>
                    <a:pt x="1" y="889"/>
                    <a:pt x="1" y="923"/>
                  </a:cubicBezTo>
                  <a:lnTo>
                    <a:pt x="1" y="997"/>
                  </a:lnTo>
                  <a:cubicBezTo>
                    <a:pt x="1" y="1032"/>
                    <a:pt x="18" y="1050"/>
                    <a:pt x="53" y="1050"/>
                  </a:cubicBezTo>
                  <a:cubicBezTo>
                    <a:pt x="70" y="1050"/>
                    <a:pt x="110" y="1032"/>
                    <a:pt x="110" y="997"/>
                  </a:cubicBezTo>
                  <a:lnTo>
                    <a:pt x="110" y="923"/>
                  </a:lnTo>
                  <a:cubicBezTo>
                    <a:pt x="110" y="889"/>
                    <a:pt x="70" y="871"/>
                    <a:pt x="53" y="871"/>
                  </a:cubicBezTo>
                  <a:close/>
                  <a:moveTo>
                    <a:pt x="53" y="1158"/>
                  </a:moveTo>
                  <a:cubicBezTo>
                    <a:pt x="18" y="1158"/>
                    <a:pt x="1" y="1176"/>
                    <a:pt x="1" y="1215"/>
                  </a:cubicBezTo>
                  <a:lnTo>
                    <a:pt x="1" y="1285"/>
                  </a:lnTo>
                  <a:cubicBezTo>
                    <a:pt x="1" y="1324"/>
                    <a:pt x="18" y="1341"/>
                    <a:pt x="53" y="1341"/>
                  </a:cubicBezTo>
                  <a:cubicBezTo>
                    <a:pt x="70" y="1341"/>
                    <a:pt x="110" y="1324"/>
                    <a:pt x="110" y="1285"/>
                  </a:cubicBezTo>
                  <a:lnTo>
                    <a:pt x="110" y="1215"/>
                  </a:lnTo>
                  <a:cubicBezTo>
                    <a:pt x="110" y="1176"/>
                    <a:pt x="70" y="1158"/>
                    <a:pt x="53" y="1158"/>
                  </a:cubicBezTo>
                  <a:close/>
                  <a:moveTo>
                    <a:pt x="53" y="1450"/>
                  </a:moveTo>
                  <a:cubicBezTo>
                    <a:pt x="18" y="1450"/>
                    <a:pt x="1" y="1467"/>
                    <a:pt x="1" y="1502"/>
                  </a:cubicBezTo>
                  <a:lnTo>
                    <a:pt x="1" y="1576"/>
                  </a:lnTo>
                  <a:cubicBezTo>
                    <a:pt x="1" y="1611"/>
                    <a:pt x="18" y="1633"/>
                    <a:pt x="53" y="1633"/>
                  </a:cubicBezTo>
                  <a:cubicBezTo>
                    <a:pt x="70" y="1633"/>
                    <a:pt x="110" y="1611"/>
                    <a:pt x="110" y="1576"/>
                  </a:cubicBezTo>
                  <a:lnTo>
                    <a:pt x="110" y="1502"/>
                  </a:lnTo>
                  <a:cubicBezTo>
                    <a:pt x="110" y="1467"/>
                    <a:pt x="70" y="1450"/>
                    <a:pt x="53" y="1450"/>
                  </a:cubicBezTo>
                  <a:close/>
                  <a:moveTo>
                    <a:pt x="53" y="1741"/>
                  </a:moveTo>
                  <a:cubicBezTo>
                    <a:pt x="18" y="1741"/>
                    <a:pt x="1" y="1759"/>
                    <a:pt x="1" y="1794"/>
                  </a:cubicBezTo>
                  <a:lnTo>
                    <a:pt x="1" y="1868"/>
                  </a:lnTo>
                  <a:cubicBezTo>
                    <a:pt x="1" y="1902"/>
                    <a:pt x="18" y="1920"/>
                    <a:pt x="53" y="1920"/>
                  </a:cubicBezTo>
                  <a:cubicBezTo>
                    <a:pt x="70" y="1920"/>
                    <a:pt x="110" y="1902"/>
                    <a:pt x="110" y="1868"/>
                  </a:cubicBezTo>
                  <a:lnTo>
                    <a:pt x="110" y="1794"/>
                  </a:lnTo>
                  <a:cubicBezTo>
                    <a:pt x="110" y="1759"/>
                    <a:pt x="70" y="1741"/>
                    <a:pt x="53" y="1741"/>
                  </a:cubicBezTo>
                  <a:close/>
                  <a:moveTo>
                    <a:pt x="53" y="2029"/>
                  </a:moveTo>
                  <a:cubicBezTo>
                    <a:pt x="18" y="2029"/>
                    <a:pt x="1" y="2046"/>
                    <a:pt x="1" y="2085"/>
                  </a:cubicBezTo>
                  <a:lnTo>
                    <a:pt x="1" y="2155"/>
                  </a:lnTo>
                  <a:cubicBezTo>
                    <a:pt x="1" y="2194"/>
                    <a:pt x="18" y="2211"/>
                    <a:pt x="53" y="2211"/>
                  </a:cubicBezTo>
                  <a:cubicBezTo>
                    <a:pt x="70" y="2211"/>
                    <a:pt x="110" y="2194"/>
                    <a:pt x="110" y="2155"/>
                  </a:cubicBezTo>
                  <a:lnTo>
                    <a:pt x="110" y="2085"/>
                  </a:lnTo>
                  <a:cubicBezTo>
                    <a:pt x="110" y="2046"/>
                    <a:pt x="70" y="2029"/>
                    <a:pt x="53" y="2029"/>
                  </a:cubicBezTo>
                  <a:close/>
                  <a:moveTo>
                    <a:pt x="53" y="2320"/>
                  </a:moveTo>
                  <a:cubicBezTo>
                    <a:pt x="18" y="2320"/>
                    <a:pt x="1" y="2338"/>
                    <a:pt x="1" y="2372"/>
                  </a:cubicBezTo>
                  <a:lnTo>
                    <a:pt x="1" y="2446"/>
                  </a:lnTo>
                  <a:cubicBezTo>
                    <a:pt x="1" y="2481"/>
                    <a:pt x="18" y="2503"/>
                    <a:pt x="53" y="2503"/>
                  </a:cubicBezTo>
                  <a:cubicBezTo>
                    <a:pt x="70" y="2503"/>
                    <a:pt x="110" y="2481"/>
                    <a:pt x="110" y="2446"/>
                  </a:cubicBezTo>
                  <a:lnTo>
                    <a:pt x="110" y="2372"/>
                  </a:lnTo>
                  <a:cubicBezTo>
                    <a:pt x="110" y="2338"/>
                    <a:pt x="70" y="2320"/>
                    <a:pt x="53" y="2320"/>
                  </a:cubicBezTo>
                  <a:close/>
                  <a:moveTo>
                    <a:pt x="53" y="2612"/>
                  </a:moveTo>
                  <a:cubicBezTo>
                    <a:pt x="18" y="2612"/>
                    <a:pt x="1" y="2629"/>
                    <a:pt x="1" y="2664"/>
                  </a:cubicBezTo>
                  <a:lnTo>
                    <a:pt x="1" y="2738"/>
                  </a:lnTo>
                  <a:cubicBezTo>
                    <a:pt x="1" y="2773"/>
                    <a:pt x="18" y="2790"/>
                    <a:pt x="53" y="2790"/>
                  </a:cubicBezTo>
                  <a:cubicBezTo>
                    <a:pt x="70" y="2790"/>
                    <a:pt x="110" y="2773"/>
                    <a:pt x="110" y="2738"/>
                  </a:cubicBezTo>
                  <a:lnTo>
                    <a:pt x="110" y="2664"/>
                  </a:lnTo>
                  <a:cubicBezTo>
                    <a:pt x="110" y="2629"/>
                    <a:pt x="70" y="2612"/>
                    <a:pt x="53" y="2612"/>
                  </a:cubicBezTo>
                  <a:close/>
                  <a:moveTo>
                    <a:pt x="53" y="2899"/>
                  </a:moveTo>
                  <a:cubicBezTo>
                    <a:pt x="18" y="2899"/>
                    <a:pt x="1" y="2916"/>
                    <a:pt x="1" y="2955"/>
                  </a:cubicBezTo>
                  <a:lnTo>
                    <a:pt x="1" y="3025"/>
                  </a:lnTo>
                  <a:cubicBezTo>
                    <a:pt x="1" y="3064"/>
                    <a:pt x="18" y="3082"/>
                    <a:pt x="53" y="3082"/>
                  </a:cubicBezTo>
                  <a:cubicBezTo>
                    <a:pt x="70" y="3082"/>
                    <a:pt x="110" y="3064"/>
                    <a:pt x="110" y="3025"/>
                  </a:cubicBezTo>
                  <a:lnTo>
                    <a:pt x="110" y="2955"/>
                  </a:lnTo>
                  <a:cubicBezTo>
                    <a:pt x="110" y="2916"/>
                    <a:pt x="70" y="2899"/>
                    <a:pt x="53" y="2899"/>
                  </a:cubicBezTo>
                  <a:close/>
                  <a:moveTo>
                    <a:pt x="53" y="3190"/>
                  </a:moveTo>
                  <a:cubicBezTo>
                    <a:pt x="18" y="3190"/>
                    <a:pt x="1" y="3208"/>
                    <a:pt x="1" y="3243"/>
                  </a:cubicBezTo>
                  <a:lnTo>
                    <a:pt x="1" y="3317"/>
                  </a:lnTo>
                  <a:cubicBezTo>
                    <a:pt x="1" y="3351"/>
                    <a:pt x="18" y="3373"/>
                    <a:pt x="53" y="3373"/>
                  </a:cubicBezTo>
                  <a:cubicBezTo>
                    <a:pt x="70" y="3373"/>
                    <a:pt x="110" y="3351"/>
                    <a:pt x="110" y="3317"/>
                  </a:cubicBezTo>
                  <a:lnTo>
                    <a:pt x="110" y="3243"/>
                  </a:lnTo>
                  <a:cubicBezTo>
                    <a:pt x="110" y="3208"/>
                    <a:pt x="70" y="3190"/>
                    <a:pt x="53" y="3190"/>
                  </a:cubicBezTo>
                  <a:close/>
                  <a:moveTo>
                    <a:pt x="53" y="3482"/>
                  </a:moveTo>
                  <a:cubicBezTo>
                    <a:pt x="18" y="3482"/>
                    <a:pt x="1" y="3499"/>
                    <a:pt x="1" y="3534"/>
                  </a:cubicBezTo>
                  <a:lnTo>
                    <a:pt x="1" y="3608"/>
                  </a:lnTo>
                  <a:cubicBezTo>
                    <a:pt x="1" y="3643"/>
                    <a:pt x="18" y="3660"/>
                    <a:pt x="53" y="3660"/>
                  </a:cubicBezTo>
                  <a:cubicBezTo>
                    <a:pt x="70" y="3660"/>
                    <a:pt x="110" y="3643"/>
                    <a:pt x="110" y="3608"/>
                  </a:cubicBezTo>
                  <a:lnTo>
                    <a:pt x="110" y="3534"/>
                  </a:lnTo>
                  <a:cubicBezTo>
                    <a:pt x="110" y="3499"/>
                    <a:pt x="70" y="3482"/>
                    <a:pt x="53" y="3482"/>
                  </a:cubicBezTo>
                  <a:close/>
                  <a:moveTo>
                    <a:pt x="53" y="3769"/>
                  </a:moveTo>
                  <a:cubicBezTo>
                    <a:pt x="18" y="3769"/>
                    <a:pt x="1" y="3787"/>
                    <a:pt x="1" y="3826"/>
                  </a:cubicBezTo>
                  <a:lnTo>
                    <a:pt x="1" y="3895"/>
                  </a:lnTo>
                  <a:cubicBezTo>
                    <a:pt x="1" y="3934"/>
                    <a:pt x="18" y="3952"/>
                    <a:pt x="53" y="3952"/>
                  </a:cubicBezTo>
                  <a:cubicBezTo>
                    <a:pt x="70" y="3952"/>
                    <a:pt x="110" y="3934"/>
                    <a:pt x="110" y="3895"/>
                  </a:cubicBezTo>
                  <a:lnTo>
                    <a:pt x="110" y="3826"/>
                  </a:lnTo>
                  <a:cubicBezTo>
                    <a:pt x="110" y="3787"/>
                    <a:pt x="70" y="3769"/>
                    <a:pt x="53" y="3769"/>
                  </a:cubicBezTo>
                  <a:close/>
                  <a:moveTo>
                    <a:pt x="53" y="4061"/>
                  </a:moveTo>
                  <a:cubicBezTo>
                    <a:pt x="18" y="4061"/>
                    <a:pt x="1" y="4078"/>
                    <a:pt x="1" y="4113"/>
                  </a:cubicBezTo>
                  <a:lnTo>
                    <a:pt x="1" y="4187"/>
                  </a:lnTo>
                  <a:cubicBezTo>
                    <a:pt x="1" y="4222"/>
                    <a:pt x="18" y="4243"/>
                    <a:pt x="53" y="4243"/>
                  </a:cubicBezTo>
                  <a:cubicBezTo>
                    <a:pt x="70" y="4243"/>
                    <a:pt x="110" y="4222"/>
                    <a:pt x="110" y="4187"/>
                  </a:cubicBezTo>
                  <a:lnTo>
                    <a:pt x="110" y="4113"/>
                  </a:lnTo>
                  <a:cubicBezTo>
                    <a:pt x="110" y="4078"/>
                    <a:pt x="70" y="4061"/>
                    <a:pt x="53" y="4061"/>
                  </a:cubicBezTo>
                  <a:close/>
                  <a:moveTo>
                    <a:pt x="53" y="4352"/>
                  </a:moveTo>
                  <a:cubicBezTo>
                    <a:pt x="18" y="4352"/>
                    <a:pt x="1" y="4370"/>
                    <a:pt x="1" y="4404"/>
                  </a:cubicBezTo>
                  <a:lnTo>
                    <a:pt x="1" y="4478"/>
                  </a:lnTo>
                  <a:cubicBezTo>
                    <a:pt x="1" y="4513"/>
                    <a:pt x="18" y="4531"/>
                    <a:pt x="53" y="4531"/>
                  </a:cubicBezTo>
                  <a:cubicBezTo>
                    <a:pt x="70" y="4531"/>
                    <a:pt x="110" y="4513"/>
                    <a:pt x="110" y="4478"/>
                  </a:cubicBezTo>
                  <a:lnTo>
                    <a:pt x="110" y="4404"/>
                  </a:lnTo>
                  <a:cubicBezTo>
                    <a:pt x="110" y="4370"/>
                    <a:pt x="70" y="4352"/>
                    <a:pt x="53" y="4352"/>
                  </a:cubicBezTo>
                  <a:close/>
                  <a:moveTo>
                    <a:pt x="53" y="4639"/>
                  </a:moveTo>
                  <a:cubicBezTo>
                    <a:pt x="18" y="4639"/>
                    <a:pt x="1" y="4657"/>
                    <a:pt x="1" y="4696"/>
                  </a:cubicBezTo>
                  <a:lnTo>
                    <a:pt x="1" y="4766"/>
                  </a:lnTo>
                  <a:cubicBezTo>
                    <a:pt x="1" y="4805"/>
                    <a:pt x="18" y="4822"/>
                    <a:pt x="53" y="4822"/>
                  </a:cubicBezTo>
                  <a:cubicBezTo>
                    <a:pt x="70" y="4822"/>
                    <a:pt x="110" y="4805"/>
                    <a:pt x="110" y="4766"/>
                  </a:cubicBezTo>
                  <a:lnTo>
                    <a:pt x="110" y="4696"/>
                  </a:lnTo>
                  <a:cubicBezTo>
                    <a:pt x="110" y="4657"/>
                    <a:pt x="70" y="4639"/>
                    <a:pt x="53" y="4639"/>
                  </a:cubicBezTo>
                  <a:close/>
                  <a:moveTo>
                    <a:pt x="53" y="4931"/>
                  </a:moveTo>
                  <a:cubicBezTo>
                    <a:pt x="18" y="4931"/>
                    <a:pt x="1" y="4948"/>
                    <a:pt x="1" y="4983"/>
                  </a:cubicBezTo>
                  <a:lnTo>
                    <a:pt x="1" y="5057"/>
                  </a:lnTo>
                  <a:cubicBezTo>
                    <a:pt x="1" y="5092"/>
                    <a:pt x="18" y="5114"/>
                    <a:pt x="53" y="5114"/>
                  </a:cubicBezTo>
                  <a:cubicBezTo>
                    <a:pt x="70" y="5114"/>
                    <a:pt x="110" y="5092"/>
                    <a:pt x="110" y="5057"/>
                  </a:cubicBezTo>
                  <a:lnTo>
                    <a:pt x="110" y="4983"/>
                  </a:lnTo>
                  <a:cubicBezTo>
                    <a:pt x="110" y="4948"/>
                    <a:pt x="70" y="4931"/>
                    <a:pt x="53" y="4931"/>
                  </a:cubicBezTo>
                  <a:close/>
                  <a:moveTo>
                    <a:pt x="53" y="5222"/>
                  </a:moveTo>
                  <a:cubicBezTo>
                    <a:pt x="18" y="5222"/>
                    <a:pt x="1" y="5240"/>
                    <a:pt x="1" y="5275"/>
                  </a:cubicBezTo>
                  <a:lnTo>
                    <a:pt x="1" y="5349"/>
                  </a:lnTo>
                  <a:cubicBezTo>
                    <a:pt x="1" y="5383"/>
                    <a:pt x="18" y="5401"/>
                    <a:pt x="53" y="5401"/>
                  </a:cubicBezTo>
                  <a:cubicBezTo>
                    <a:pt x="70" y="5401"/>
                    <a:pt x="110" y="5383"/>
                    <a:pt x="110" y="5349"/>
                  </a:cubicBezTo>
                  <a:lnTo>
                    <a:pt x="110" y="5275"/>
                  </a:lnTo>
                  <a:cubicBezTo>
                    <a:pt x="110" y="5240"/>
                    <a:pt x="70" y="5222"/>
                    <a:pt x="53" y="5222"/>
                  </a:cubicBezTo>
                  <a:close/>
                  <a:moveTo>
                    <a:pt x="53" y="5510"/>
                  </a:moveTo>
                  <a:cubicBezTo>
                    <a:pt x="18" y="5510"/>
                    <a:pt x="1" y="5527"/>
                    <a:pt x="1" y="5566"/>
                  </a:cubicBezTo>
                  <a:lnTo>
                    <a:pt x="1" y="5636"/>
                  </a:lnTo>
                  <a:cubicBezTo>
                    <a:pt x="1" y="5675"/>
                    <a:pt x="18" y="5692"/>
                    <a:pt x="53" y="5692"/>
                  </a:cubicBezTo>
                  <a:cubicBezTo>
                    <a:pt x="70" y="5692"/>
                    <a:pt x="110" y="5675"/>
                    <a:pt x="110" y="5636"/>
                  </a:cubicBezTo>
                  <a:lnTo>
                    <a:pt x="110" y="5566"/>
                  </a:lnTo>
                  <a:cubicBezTo>
                    <a:pt x="110" y="5527"/>
                    <a:pt x="70" y="5510"/>
                    <a:pt x="53" y="5510"/>
                  </a:cubicBezTo>
                  <a:close/>
                  <a:moveTo>
                    <a:pt x="53" y="5801"/>
                  </a:moveTo>
                  <a:cubicBezTo>
                    <a:pt x="18" y="5801"/>
                    <a:pt x="1" y="5819"/>
                    <a:pt x="1" y="5853"/>
                  </a:cubicBezTo>
                  <a:lnTo>
                    <a:pt x="1" y="5927"/>
                  </a:lnTo>
                  <a:cubicBezTo>
                    <a:pt x="1" y="5962"/>
                    <a:pt x="18" y="5984"/>
                    <a:pt x="53" y="5984"/>
                  </a:cubicBezTo>
                  <a:cubicBezTo>
                    <a:pt x="70" y="5984"/>
                    <a:pt x="110" y="5962"/>
                    <a:pt x="110" y="5927"/>
                  </a:cubicBezTo>
                  <a:lnTo>
                    <a:pt x="110" y="5853"/>
                  </a:lnTo>
                  <a:cubicBezTo>
                    <a:pt x="110" y="5819"/>
                    <a:pt x="70" y="5801"/>
                    <a:pt x="53" y="5801"/>
                  </a:cubicBezTo>
                  <a:close/>
                  <a:moveTo>
                    <a:pt x="53" y="6093"/>
                  </a:moveTo>
                  <a:cubicBezTo>
                    <a:pt x="18" y="6093"/>
                    <a:pt x="1" y="6110"/>
                    <a:pt x="1" y="6145"/>
                  </a:cubicBezTo>
                  <a:lnTo>
                    <a:pt x="1" y="6219"/>
                  </a:lnTo>
                  <a:cubicBezTo>
                    <a:pt x="1" y="6254"/>
                    <a:pt x="18" y="6271"/>
                    <a:pt x="53" y="6271"/>
                  </a:cubicBezTo>
                  <a:cubicBezTo>
                    <a:pt x="70" y="6271"/>
                    <a:pt x="110" y="6254"/>
                    <a:pt x="110" y="6219"/>
                  </a:cubicBezTo>
                  <a:lnTo>
                    <a:pt x="110" y="6145"/>
                  </a:lnTo>
                  <a:cubicBezTo>
                    <a:pt x="110" y="6110"/>
                    <a:pt x="70" y="6093"/>
                    <a:pt x="53" y="6093"/>
                  </a:cubicBezTo>
                  <a:close/>
                  <a:moveTo>
                    <a:pt x="53" y="6380"/>
                  </a:moveTo>
                  <a:cubicBezTo>
                    <a:pt x="18" y="6380"/>
                    <a:pt x="1" y="6397"/>
                    <a:pt x="1" y="6436"/>
                  </a:cubicBezTo>
                  <a:lnTo>
                    <a:pt x="1" y="6506"/>
                  </a:lnTo>
                  <a:cubicBezTo>
                    <a:pt x="1" y="6545"/>
                    <a:pt x="18" y="6563"/>
                    <a:pt x="53" y="6563"/>
                  </a:cubicBezTo>
                  <a:cubicBezTo>
                    <a:pt x="70" y="6563"/>
                    <a:pt x="110" y="6545"/>
                    <a:pt x="110" y="6506"/>
                  </a:cubicBezTo>
                  <a:lnTo>
                    <a:pt x="110" y="6436"/>
                  </a:lnTo>
                  <a:cubicBezTo>
                    <a:pt x="110" y="6397"/>
                    <a:pt x="70" y="6380"/>
                    <a:pt x="53" y="6380"/>
                  </a:cubicBezTo>
                  <a:close/>
                  <a:moveTo>
                    <a:pt x="53" y="6671"/>
                  </a:moveTo>
                  <a:cubicBezTo>
                    <a:pt x="18" y="6671"/>
                    <a:pt x="1" y="6689"/>
                    <a:pt x="1" y="6724"/>
                  </a:cubicBezTo>
                  <a:lnTo>
                    <a:pt x="1" y="6798"/>
                  </a:lnTo>
                  <a:cubicBezTo>
                    <a:pt x="1" y="6832"/>
                    <a:pt x="18" y="6854"/>
                    <a:pt x="53" y="6854"/>
                  </a:cubicBezTo>
                  <a:cubicBezTo>
                    <a:pt x="70" y="6854"/>
                    <a:pt x="110" y="6832"/>
                    <a:pt x="110" y="6798"/>
                  </a:cubicBezTo>
                  <a:lnTo>
                    <a:pt x="110" y="6724"/>
                  </a:lnTo>
                  <a:cubicBezTo>
                    <a:pt x="110" y="6689"/>
                    <a:pt x="70" y="6671"/>
                    <a:pt x="53" y="6671"/>
                  </a:cubicBezTo>
                  <a:close/>
                  <a:moveTo>
                    <a:pt x="53" y="6963"/>
                  </a:moveTo>
                  <a:cubicBezTo>
                    <a:pt x="18" y="6963"/>
                    <a:pt x="1" y="6980"/>
                    <a:pt x="1" y="7015"/>
                  </a:cubicBezTo>
                  <a:lnTo>
                    <a:pt x="1" y="7089"/>
                  </a:lnTo>
                  <a:cubicBezTo>
                    <a:pt x="1" y="7124"/>
                    <a:pt x="18" y="7141"/>
                    <a:pt x="53" y="7141"/>
                  </a:cubicBezTo>
                  <a:cubicBezTo>
                    <a:pt x="70" y="7141"/>
                    <a:pt x="110" y="7124"/>
                    <a:pt x="110" y="7089"/>
                  </a:cubicBezTo>
                  <a:lnTo>
                    <a:pt x="110" y="7015"/>
                  </a:lnTo>
                  <a:cubicBezTo>
                    <a:pt x="110" y="6980"/>
                    <a:pt x="70" y="6963"/>
                    <a:pt x="53" y="6963"/>
                  </a:cubicBezTo>
                  <a:close/>
                  <a:moveTo>
                    <a:pt x="53" y="7250"/>
                  </a:moveTo>
                  <a:cubicBezTo>
                    <a:pt x="18" y="7250"/>
                    <a:pt x="1" y="7268"/>
                    <a:pt x="1" y="7307"/>
                  </a:cubicBezTo>
                  <a:lnTo>
                    <a:pt x="1" y="7376"/>
                  </a:lnTo>
                  <a:cubicBezTo>
                    <a:pt x="1" y="7416"/>
                    <a:pt x="18" y="7433"/>
                    <a:pt x="53" y="7433"/>
                  </a:cubicBezTo>
                  <a:cubicBezTo>
                    <a:pt x="70" y="7433"/>
                    <a:pt x="110" y="7416"/>
                    <a:pt x="110" y="7376"/>
                  </a:cubicBezTo>
                  <a:lnTo>
                    <a:pt x="110" y="7307"/>
                  </a:lnTo>
                  <a:cubicBezTo>
                    <a:pt x="110" y="7268"/>
                    <a:pt x="70" y="7250"/>
                    <a:pt x="53" y="7250"/>
                  </a:cubicBezTo>
                  <a:close/>
                  <a:moveTo>
                    <a:pt x="53" y="7542"/>
                  </a:moveTo>
                  <a:cubicBezTo>
                    <a:pt x="18" y="7542"/>
                    <a:pt x="1" y="7559"/>
                    <a:pt x="1" y="7594"/>
                  </a:cubicBezTo>
                  <a:lnTo>
                    <a:pt x="1" y="7668"/>
                  </a:lnTo>
                  <a:cubicBezTo>
                    <a:pt x="1" y="7703"/>
                    <a:pt x="18" y="7724"/>
                    <a:pt x="53" y="7724"/>
                  </a:cubicBezTo>
                  <a:cubicBezTo>
                    <a:pt x="70" y="7724"/>
                    <a:pt x="110" y="7703"/>
                    <a:pt x="110" y="7668"/>
                  </a:cubicBezTo>
                  <a:lnTo>
                    <a:pt x="110" y="7594"/>
                  </a:lnTo>
                  <a:cubicBezTo>
                    <a:pt x="110" y="7559"/>
                    <a:pt x="70" y="7542"/>
                    <a:pt x="53" y="7542"/>
                  </a:cubicBezTo>
                  <a:close/>
                  <a:moveTo>
                    <a:pt x="53" y="7833"/>
                  </a:moveTo>
                  <a:cubicBezTo>
                    <a:pt x="18" y="7833"/>
                    <a:pt x="1" y="7851"/>
                    <a:pt x="1" y="7885"/>
                  </a:cubicBezTo>
                  <a:lnTo>
                    <a:pt x="1" y="7959"/>
                  </a:lnTo>
                  <a:cubicBezTo>
                    <a:pt x="1" y="7994"/>
                    <a:pt x="18" y="8012"/>
                    <a:pt x="53" y="8012"/>
                  </a:cubicBezTo>
                  <a:cubicBezTo>
                    <a:pt x="70" y="8012"/>
                    <a:pt x="110" y="7994"/>
                    <a:pt x="110" y="7959"/>
                  </a:cubicBezTo>
                  <a:lnTo>
                    <a:pt x="110" y="7885"/>
                  </a:lnTo>
                  <a:cubicBezTo>
                    <a:pt x="110" y="7851"/>
                    <a:pt x="70" y="7833"/>
                    <a:pt x="53" y="7833"/>
                  </a:cubicBezTo>
                  <a:close/>
                  <a:moveTo>
                    <a:pt x="53" y="8120"/>
                  </a:moveTo>
                  <a:cubicBezTo>
                    <a:pt x="18" y="8120"/>
                    <a:pt x="1" y="8138"/>
                    <a:pt x="1" y="8177"/>
                  </a:cubicBezTo>
                  <a:lnTo>
                    <a:pt x="1" y="8247"/>
                  </a:lnTo>
                  <a:cubicBezTo>
                    <a:pt x="1" y="8286"/>
                    <a:pt x="18" y="8303"/>
                    <a:pt x="53" y="8303"/>
                  </a:cubicBezTo>
                  <a:cubicBezTo>
                    <a:pt x="70" y="8303"/>
                    <a:pt x="110" y="8286"/>
                    <a:pt x="110" y="8247"/>
                  </a:cubicBezTo>
                  <a:lnTo>
                    <a:pt x="110" y="8177"/>
                  </a:lnTo>
                  <a:cubicBezTo>
                    <a:pt x="110" y="8138"/>
                    <a:pt x="70" y="8120"/>
                    <a:pt x="53" y="8120"/>
                  </a:cubicBezTo>
                  <a:close/>
                  <a:moveTo>
                    <a:pt x="53" y="8412"/>
                  </a:moveTo>
                  <a:cubicBezTo>
                    <a:pt x="18" y="8412"/>
                    <a:pt x="1" y="8429"/>
                    <a:pt x="1" y="8464"/>
                  </a:cubicBezTo>
                  <a:lnTo>
                    <a:pt x="1" y="8538"/>
                  </a:lnTo>
                  <a:cubicBezTo>
                    <a:pt x="1" y="8573"/>
                    <a:pt x="18" y="8595"/>
                    <a:pt x="53" y="8595"/>
                  </a:cubicBezTo>
                  <a:cubicBezTo>
                    <a:pt x="70" y="8595"/>
                    <a:pt x="110" y="8573"/>
                    <a:pt x="110" y="8538"/>
                  </a:cubicBezTo>
                  <a:lnTo>
                    <a:pt x="110" y="8464"/>
                  </a:lnTo>
                  <a:cubicBezTo>
                    <a:pt x="110" y="8429"/>
                    <a:pt x="70" y="8412"/>
                    <a:pt x="53" y="8412"/>
                  </a:cubicBezTo>
                  <a:close/>
                  <a:moveTo>
                    <a:pt x="53" y="8703"/>
                  </a:moveTo>
                  <a:cubicBezTo>
                    <a:pt x="18" y="8703"/>
                    <a:pt x="1" y="8721"/>
                    <a:pt x="1" y="8756"/>
                  </a:cubicBezTo>
                  <a:lnTo>
                    <a:pt x="1" y="8830"/>
                  </a:lnTo>
                  <a:cubicBezTo>
                    <a:pt x="1" y="8864"/>
                    <a:pt x="18" y="8882"/>
                    <a:pt x="53" y="8882"/>
                  </a:cubicBezTo>
                  <a:cubicBezTo>
                    <a:pt x="70" y="8882"/>
                    <a:pt x="110" y="8864"/>
                    <a:pt x="110" y="8830"/>
                  </a:cubicBezTo>
                  <a:lnTo>
                    <a:pt x="110" y="8756"/>
                  </a:lnTo>
                  <a:cubicBezTo>
                    <a:pt x="110" y="8721"/>
                    <a:pt x="70" y="8703"/>
                    <a:pt x="53" y="8703"/>
                  </a:cubicBezTo>
                  <a:close/>
                  <a:moveTo>
                    <a:pt x="53" y="8991"/>
                  </a:moveTo>
                  <a:cubicBezTo>
                    <a:pt x="18" y="8991"/>
                    <a:pt x="1" y="9008"/>
                    <a:pt x="1" y="9047"/>
                  </a:cubicBezTo>
                  <a:lnTo>
                    <a:pt x="1" y="9117"/>
                  </a:lnTo>
                  <a:cubicBezTo>
                    <a:pt x="1" y="9156"/>
                    <a:pt x="18" y="9173"/>
                    <a:pt x="53" y="9173"/>
                  </a:cubicBezTo>
                  <a:cubicBezTo>
                    <a:pt x="70" y="9173"/>
                    <a:pt x="110" y="9156"/>
                    <a:pt x="110" y="9117"/>
                  </a:cubicBezTo>
                  <a:lnTo>
                    <a:pt x="110" y="9047"/>
                  </a:lnTo>
                  <a:cubicBezTo>
                    <a:pt x="110" y="9008"/>
                    <a:pt x="70" y="8991"/>
                    <a:pt x="53" y="8991"/>
                  </a:cubicBezTo>
                  <a:close/>
                  <a:moveTo>
                    <a:pt x="53" y="9282"/>
                  </a:moveTo>
                  <a:cubicBezTo>
                    <a:pt x="18" y="9282"/>
                    <a:pt x="1" y="9300"/>
                    <a:pt x="1" y="9334"/>
                  </a:cubicBezTo>
                  <a:lnTo>
                    <a:pt x="1" y="9408"/>
                  </a:lnTo>
                  <a:cubicBezTo>
                    <a:pt x="1" y="9443"/>
                    <a:pt x="18" y="9465"/>
                    <a:pt x="53" y="9465"/>
                  </a:cubicBezTo>
                  <a:cubicBezTo>
                    <a:pt x="70" y="9465"/>
                    <a:pt x="110" y="9443"/>
                    <a:pt x="110" y="9408"/>
                  </a:cubicBezTo>
                  <a:lnTo>
                    <a:pt x="110" y="9334"/>
                  </a:lnTo>
                  <a:cubicBezTo>
                    <a:pt x="110" y="9300"/>
                    <a:pt x="70" y="9282"/>
                    <a:pt x="53" y="9282"/>
                  </a:cubicBezTo>
                  <a:close/>
                  <a:moveTo>
                    <a:pt x="53" y="9574"/>
                  </a:moveTo>
                  <a:cubicBezTo>
                    <a:pt x="18" y="9574"/>
                    <a:pt x="1" y="9591"/>
                    <a:pt x="1" y="9626"/>
                  </a:cubicBezTo>
                  <a:lnTo>
                    <a:pt x="1" y="9700"/>
                  </a:lnTo>
                  <a:cubicBezTo>
                    <a:pt x="1" y="9735"/>
                    <a:pt x="18" y="9752"/>
                    <a:pt x="53" y="9752"/>
                  </a:cubicBezTo>
                  <a:cubicBezTo>
                    <a:pt x="70" y="9752"/>
                    <a:pt x="110" y="9735"/>
                    <a:pt x="110" y="9700"/>
                  </a:cubicBezTo>
                  <a:lnTo>
                    <a:pt x="110" y="9626"/>
                  </a:lnTo>
                  <a:cubicBezTo>
                    <a:pt x="110" y="9591"/>
                    <a:pt x="70" y="9574"/>
                    <a:pt x="53" y="9574"/>
                  </a:cubicBezTo>
                  <a:close/>
                  <a:moveTo>
                    <a:pt x="53" y="9861"/>
                  </a:moveTo>
                  <a:cubicBezTo>
                    <a:pt x="18" y="9861"/>
                    <a:pt x="1" y="9878"/>
                    <a:pt x="1" y="9918"/>
                  </a:cubicBezTo>
                  <a:lnTo>
                    <a:pt x="1" y="9987"/>
                  </a:lnTo>
                  <a:cubicBezTo>
                    <a:pt x="1" y="10026"/>
                    <a:pt x="18" y="10044"/>
                    <a:pt x="53" y="10044"/>
                  </a:cubicBezTo>
                  <a:cubicBezTo>
                    <a:pt x="70" y="10044"/>
                    <a:pt x="110" y="10026"/>
                    <a:pt x="110" y="9987"/>
                  </a:cubicBezTo>
                  <a:lnTo>
                    <a:pt x="110" y="9918"/>
                  </a:lnTo>
                  <a:cubicBezTo>
                    <a:pt x="110" y="9878"/>
                    <a:pt x="70" y="9861"/>
                    <a:pt x="53" y="9861"/>
                  </a:cubicBezTo>
                  <a:close/>
                  <a:moveTo>
                    <a:pt x="53" y="10152"/>
                  </a:moveTo>
                  <a:cubicBezTo>
                    <a:pt x="18" y="10152"/>
                    <a:pt x="1" y="10170"/>
                    <a:pt x="1" y="10205"/>
                  </a:cubicBezTo>
                  <a:lnTo>
                    <a:pt x="1" y="10279"/>
                  </a:lnTo>
                  <a:cubicBezTo>
                    <a:pt x="1" y="10313"/>
                    <a:pt x="18" y="10335"/>
                    <a:pt x="53" y="10335"/>
                  </a:cubicBezTo>
                  <a:cubicBezTo>
                    <a:pt x="70" y="10335"/>
                    <a:pt x="110" y="10313"/>
                    <a:pt x="110" y="10279"/>
                  </a:cubicBezTo>
                  <a:lnTo>
                    <a:pt x="110" y="10205"/>
                  </a:lnTo>
                  <a:cubicBezTo>
                    <a:pt x="110" y="10170"/>
                    <a:pt x="70" y="10152"/>
                    <a:pt x="53" y="10152"/>
                  </a:cubicBezTo>
                  <a:close/>
                  <a:moveTo>
                    <a:pt x="53" y="10444"/>
                  </a:moveTo>
                  <a:cubicBezTo>
                    <a:pt x="18" y="10444"/>
                    <a:pt x="1" y="10461"/>
                    <a:pt x="1" y="10496"/>
                  </a:cubicBezTo>
                  <a:lnTo>
                    <a:pt x="1" y="10570"/>
                  </a:lnTo>
                  <a:cubicBezTo>
                    <a:pt x="1" y="10605"/>
                    <a:pt x="18" y="10622"/>
                    <a:pt x="53" y="10622"/>
                  </a:cubicBezTo>
                  <a:cubicBezTo>
                    <a:pt x="70" y="10622"/>
                    <a:pt x="110" y="10605"/>
                    <a:pt x="110" y="10570"/>
                  </a:cubicBezTo>
                  <a:lnTo>
                    <a:pt x="110" y="10496"/>
                  </a:lnTo>
                  <a:cubicBezTo>
                    <a:pt x="110" y="10461"/>
                    <a:pt x="70" y="10444"/>
                    <a:pt x="53" y="10444"/>
                  </a:cubicBezTo>
                  <a:close/>
                  <a:moveTo>
                    <a:pt x="53" y="10731"/>
                  </a:moveTo>
                  <a:cubicBezTo>
                    <a:pt x="18" y="10731"/>
                    <a:pt x="1" y="10749"/>
                    <a:pt x="1" y="10788"/>
                  </a:cubicBezTo>
                  <a:lnTo>
                    <a:pt x="1" y="10857"/>
                  </a:lnTo>
                  <a:cubicBezTo>
                    <a:pt x="1" y="10897"/>
                    <a:pt x="18" y="10914"/>
                    <a:pt x="53" y="10914"/>
                  </a:cubicBezTo>
                  <a:cubicBezTo>
                    <a:pt x="70" y="10914"/>
                    <a:pt x="110" y="10897"/>
                    <a:pt x="110" y="10857"/>
                  </a:cubicBezTo>
                  <a:lnTo>
                    <a:pt x="110" y="10788"/>
                  </a:lnTo>
                  <a:cubicBezTo>
                    <a:pt x="110" y="10749"/>
                    <a:pt x="70" y="10731"/>
                    <a:pt x="53" y="10731"/>
                  </a:cubicBezTo>
                  <a:close/>
                  <a:moveTo>
                    <a:pt x="53" y="11023"/>
                  </a:moveTo>
                  <a:cubicBezTo>
                    <a:pt x="18" y="11023"/>
                    <a:pt x="1" y="11040"/>
                    <a:pt x="1" y="11075"/>
                  </a:cubicBezTo>
                  <a:lnTo>
                    <a:pt x="1" y="11149"/>
                  </a:lnTo>
                  <a:cubicBezTo>
                    <a:pt x="1" y="11184"/>
                    <a:pt x="18" y="11205"/>
                    <a:pt x="53" y="11205"/>
                  </a:cubicBezTo>
                  <a:cubicBezTo>
                    <a:pt x="70" y="11205"/>
                    <a:pt x="110" y="11184"/>
                    <a:pt x="110" y="11149"/>
                  </a:cubicBezTo>
                  <a:lnTo>
                    <a:pt x="110" y="11075"/>
                  </a:lnTo>
                  <a:cubicBezTo>
                    <a:pt x="110" y="11040"/>
                    <a:pt x="70" y="11023"/>
                    <a:pt x="53" y="11023"/>
                  </a:cubicBezTo>
                  <a:close/>
                  <a:moveTo>
                    <a:pt x="53" y="11314"/>
                  </a:moveTo>
                  <a:cubicBezTo>
                    <a:pt x="18" y="11314"/>
                    <a:pt x="1" y="11332"/>
                    <a:pt x="1" y="11366"/>
                  </a:cubicBezTo>
                  <a:lnTo>
                    <a:pt x="1" y="11440"/>
                  </a:lnTo>
                  <a:cubicBezTo>
                    <a:pt x="1" y="11475"/>
                    <a:pt x="18" y="11493"/>
                    <a:pt x="53" y="11493"/>
                  </a:cubicBezTo>
                  <a:cubicBezTo>
                    <a:pt x="70" y="11493"/>
                    <a:pt x="110" y="11475"/>
                    <a:pt x="110" y="11440"/>
                  </a:cubicBezTo>
                  <a:lnTo>
                    <a:pt x="110" y="11366"/>
                  </a:lnTo>
                  <a:cubicBezTo>
                    <a:pt x="110" y="11332"/>
                    <a:pt x="70" y="11314"/>
                    <a:pt x="53" y="11314"/>
                  </a:cubicBezTo>
                  <a:close/>
                  <a:moveTo>
                    <a:pt x="53" y="11601"/>
                  </a:moveTo>
                  <a:cubicBezTo>
                    <a:pt x="18" y="11601"/>
                    <a:pt x="1" y="11619"/>
                    <a:pt x="1" y="11658"/>
                  </a:cubicBezTo>
                  <a:lnTo>
                    <a:pt x="1" y="11728"/>
                  </a:lnTo>
                  <a:cubicBezTo>
                    <a:pt x="1" y="11767"/>
                    <a:pt x="18" y="11784"/>
                    <a:pt x="53" y="11784"/>
                  </a:cubicBezTo>
                  <a:cubicBezTo>
                    <a:pt x="70" y="11784"/>
                    <a:pt x="110" y="11767"/>
                    <a:pt x="110" y="11728"/>
                  </a:cubicBezTo>
                  <a:lnTo>
                    <a:pt x="110" y="11658"/>
                  </a:lnTo>
                  <a:cubicBezTo>
                    <a:pt x="110" y="11619"/>
                    <a:pt x="70" y="11601"/>
                    <a:pt x="53" y="11601"/>
                  </a:cubicBezTo>
                  <a:close/>
                  <a:moveTo>
                    <a:pt x="53" y="11893"/>
                  </a:moveTo>
                  <a:cubicBezTo>
                    <a:pt x="18" y="11893"/>
                    <a:pt x="1" y="11910"/>
                    <a:pt x="1" y="11945"/>
                  </a:cubicBezTo>
                  <a:lnTo>
                    <a:pt x="1" y="12019"/>
                  </a:lnTo>
                  <a:cubicBezTo>
                    <a:pt x="1" y="12054"/>
                    <a:pt x="18" y="12076"/>
                    <a:pt x="53" y="12076"/>
                  </a:cubicBezTo>
                  <a:cubicBezTo>
                    <a:pt x="70" y="12076"/>
                    <a:pt x="110" y="12054"/>
                    <a:pt x="110" y="12019"/>
                  </a:cubicBezTo>
                  <a:lnTo>
                    <a:pt x="110" y="11945"/>
                  </a:lnTo>
                  <a:cubicBezTo>
                    <a:pt x="110" y="11910"/>
                    <a:pt x="70" y="11893"/>
                    <a:pt x="53" y="11893"/>
                  </a:cubicBezTo>
                  <a:close/>
                  <a:moveTo>
                    <a:pt x="53" y="12185"/>
                  </a:moveTo>
                  <a:cubicBezTo>
                    <a:pt x="18" y="12185"/>
                    <a:pt x="1" y="12202"/>
                    <a:pt x="1" y="12237"/>
                  </a:cubicBezTo>
                  <a:lnTo>
                    <a:pt x="1" y="12311"/>
                  </a:lnTo>
                  <a:cubicBezTo>
                    <a:pt x="1" y="12346"/>
                    <a:pt x="18" y="12363"/>
                    <a:pt x="53" y="12363"/>
                  </a:cubicBezTo>
                  <a:cubicBezTo>
                    <a:pt x="70" y="12363"/>
                    <a:pt x="110" y="12346"/>
                    <a:pt x="110" y="12311"/>
                  </a:cubicBezTo>
                  <a:lnTo>
                    <a:pt x="110" y="12237"/>
                  </a:lnTo>
                  <a:cubicBezTo>
                    <a:pt x="110" y="12202"/>
                    <a:pt x="70" y="12185"/>
                    <a:pt x="53" y="12185"/>
                  </a:cubicBezTo>
                  <a:close/>
                  <a:moveTo>
                    <a:pt x="53" y="12472"/>
                  </a:moveTo>
                  <a:cubicBezTo>
                    <a:pt x="18" y="12472"/>
                    <a:pt x="1" y="12489"/>
                    <a:pt x="1" y="12528"/>
                  </a:cubicBezTo>
                  <a:lnTo>
                    <a:pt x="1" y="12598"/>
                  </a:lnTo>
                  <a:cubicBezTo>
                    <a:pt x="1" y="12637"/>
                    <a:pt x="18" y="12654"/>
                    <a:pt x="53" y="12654"/>
                  </a:cubicBezTo>
                  <a:cubicBezTo>
                    <a:pt x="70" y="12654"/>
                    <a:pt x="110" y="12637"/>
                    <a:pt x="110" y="12598"/>
                  </a:cubicBezTo>
                  <a:lnTo>
                    <a:pt x="110" y="12528"/>
                  </a:lnTo>
                  <a:cubicBezTo>
                    <a:pt x="110" y="12489"/>
                    <a:pt x="70" y="12472"/>
                    <a:pt x="53" y="12472"/>
                  </a:cubicBezTo>
                  <a:close/>
                  <a:moveTo>
                    <a:pt x="53" y="12763"/>
                  </a:moveTo>
                  <a:cubicBezTo>
                    <a:pt x="18" y="12763"/>
                    <a:pt x="1" y="12781"/>
                    <a:pt x="1" y="12815"/>
                  </a:cubicBezTo>
                  <a:lnTo>
                    <a:pt x="1" y="12889"/>
                  </a:lnTo>
                  <a:cubicBezTo>
                    <a:pt x="1" y="12907"/>
                    <a:pt x="18" y="12946"/>
                    <a:pt x="53" y="12946"/>
                  </a:cubicBezTo>
                  <a:cubicBezTo>
                    <a:pt x="70" y="12946"/>
                    <a:pt x="110" y="12907"/>
                    <a:pt x="110" y="12889"/>
                  </a:cubicBezTo>
                  <a:lnTo>
                    <a:pt x="110" y="12815"/>
                  </a:lnTo>
                  <a:cubicBezTo>
                    <a:pt x="110" y="12781"/>
                    <a:pt x="70" y="12763"/>
                    <a:pt x="53" y="12763"/>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6606367" y="4526"/>
              <a:ext cx="23472" cy="2588327"/>
            </a:xfrm>
            <a:custGeom>
              <a:avLst/>
              <a:gdLst/>
              <a:ahLst/>
              <a:cxnLst/>
              <a:rect l="l" t="t" r="r" b="b"/>
              <a:pathLst>
                <a:path w="109" h="12020" extrusionOk="0">
                  <a:moveTo>
                    <a:pt x="57" y="1"/>
                  </a:moveTo>
                  <a:cubicBezTo>
                    <a:pt x="39" y="1"/>
                    <a:pt x="0" y="36"/>
                    <a:pt x="0" y="53"/>
                  </a:cubicBezTo>
                  <a:lnTo>
                    <a:pt x="0" y="145"/>
                  </a:lnTo>
                  <a:cubicBezTo>
                    <a:pt x="0" y="179"/>
                    <a:pt x="39" y="197"/>
                    <a:pt x="57" y="197"/>
                  </a:cubicBezTo>
                  <a:cubicBezTo>
                    <a:pt x="92" y="197"/>
                    <a:pt x="109" y="179"/>
                    <a:pt x="109" y="145"/>
                  </a:cubicBezTo>
                  <a:lnTo>
                    <a:pt x="109" y="53"/>
                  </a:lnTo>
                  <a:cubicBezTo>
                    <a:pt x="109" y="36"/>
                    <a:pt x="92" y="1"/>
                    <a:pt x="57" y="1"/>
                  </a:cubicBezTo>
                  <a:close/>
                  <a:moveTo>
                    <a:pt x="57" y="288"/>
                  </a:moveTo>
                  <a:cubicBezTo>
                    <a:pt x="39" y="288"/>
                    <a:pt x="0" y="327"/>
                    <a:pt x="0" y="345"/>
                  </a:cubicBezTo>
                  <a:lnTo>
                    <a:pt x="0" y="436"/>
                  </a:lnTo>
                  <a:cubicBezTo>
                    <a:pt x="0" y="471"/>
                    <a:pt x="39" y="488"/>
                    <a:pt x="57" y="488"/>
                  </a:cubicBezTo>
                  <a:cubicBezTo>
                    <a:pt x="92" y="488"/>
                    <a:pt x="109" y="471"/>
                    <a:pt x="109" y="436"/>
                  </a:cubicBezTo>
                  <a:lnTo>
                    <a:pt x="109" y="345"/>
                  </a:lnTo>
                  <a:cubicBezTo>
                    <a:pt x="109" y="327"/>
                    <a:pt x="92" y="288"/>
                    <a:pt x="57" y="288"/>
                  </a:cubicBezTo>
                  <a:close/>
                  <a:moveTo>
                    <a:pt x="57" y="580"/>
                  </a:moveTo>
                  <a:cubicBezTo>
                    <a:pt x="39" y="580"/>
                    <a:pt x="0" y="614"/>
                    <a:pt x="0" y="632"/>
                  </a:cubicBezTo>
                  <a:lnTo>
                    <a:pt x="0" y="723"/>
                  </a:lnTo>
                  <a:cubicBezTo>
                    <a:pt x="0" y="762"/>
                    <a:pt x="39" y="780"/>
                    <a:pt x="57" y="780"/>
                  </a:cubicBezTo>
                  <a:cubicBezTo>
                    <a:pt x="92" y="780"/>
                    <a:pt x="109" y="762"/>
                    <a:pt x="109" y="723"/>
                  </a:cubicBezTo>
                  <a:lnTo>
                    <a:pt x="109" y="632"/>
                  </a:lnTo>
                  <a:cubicBezTo>
                    <a:pt x="109" y="614"/>
                    <a:pt x="92" y="580"/>
                    <a:pt x="57" y="580"/>
                  </a:cubicBezTo>
                  <a:close/>
                  <a:moveTo>
                    <a:pt x="57" y="871"/>
                  </a:moveTo>
                  <a:cubicBezTo>
                    <a:pt x="39" y="871"/>
                    <a:pt x="0" y="906"/>
                    <a:pt x="0" y="923"/>
                  </a:cubicBezTo>
                  <a:lnTo>
                    <a:pt x="0" y="1015"/>
                  </a:lnTo>
                  <a:cubicBezTo>
                    <a:pt x="0" y="1050"/>
                    <a:pt x="39" y="1067"/>
                    <a:pt x="57" y="1067"/>
                  </a:cubicBezTo>
                  <a:cubicBezTo>
                    <a:pt x="92" y="1067"/>
                    <a:pt x="109" y="1050"/>
                    <a:pt x="109" y="1015"/>
                  </a:cubicBezTo>
                  <a:lnTo>
                    <a:pt x="109" y="923"/>
                  </a:lnTo>
                  <a:cubicBezTo>
                    <a:pt x="109" y="906"/>
                    <a:pt x="92" y="871"/>
                    <a:pt x="57" y="871"/>
                  </a:cubicBezTo>
                  <a:close/>
                  <a:moveTo>
                    <a:pt x="57" y="1158"/>
                  </a:moveTo>
                  <a:cubicBezTo>
                    <a:pt x="39" y="1158"/>
                    <a:pt x="0" y="1198"/>
                    <a:pt x="0" y="1215"/>
                  </a:cubicBezTo>
                  <a:lnTo>
                    <a:pt x="0" y="1306"/>
                  </a:lnTo>
                  <a:cubicBezTo>
                    <a:pt x="0" y="1341"/>
                    <a:pt x="39" y="1359"/>
                    <a:pt x="57" y="1359"/>
                  </a:cubicBezTo>
                  <a:cubicBezTo>
                    <a:pt x="92" y="1359"/>
                    <a:pt x="109" y="1341"/>
                    <a:pt x="109" y="1306"/>
                  </a:cubicBezTo>
                  <a:lnTo>
                    <a:pt x="109" y="1215"/>
                  </a:lnTo>
                  <a:cubicBezTo>
                    <a:pt x="109" y="1198"/>
                    <a:pt x="92" y="1158"/>
                    <a:pt x="57" y="1158"/>
                  </a:cubicBezTo>
                  <a:close/>
                  <a:moveTo>
                    <a:pt x="57" y="1450"/>
                  </a:moveTo>
                  <a:cubicBezTo>
                    <a:pt x="39" y="1450"/>
                    <a:pt x="0" y="1485"/>
                    <a:pt x="0" y="1502"/>
                  </a:cubicBezTo>
                  <a:lnTo>
                    <a:pt x="0" y="1593"/>
                  </a:lnTo>
                  <a:cubicBezTo>
                    <a:pt x="0" y="1633"/>
                    <a:pt x="39" y="1650"/>
                    <a:pt x="57" y="1650"/>
                  </a:cubicBezTo>
                  <a:cubicBezTo>
                    <a:pt x="92" y="1650"/>
                    <a:pt x="109" y="1633"/>
                    <a:pt x="109" y="1593"/>
                  </a:cubicBezTo>
                  <a:lnTo>
                    <a:pt x="109" y="1502"/>
                  </a:lnTo>
                  <a:cubicBezTo>
                    <a:pt x="109" y="1485"/>
                    <a:pt x="92" y="1450"/>
                    <a:pt x="57" y="1450"/>
                  </a:cubicBezTo>
                  <a:close/>
                  <a:moveTo>
                    <a:pt x="57" y="1741"/>
                  </a:moveTo>
                  <a:cubicBezTo>
                    <a:pt x="39" y="1741"/>
                    <a:pt x="0" y="1776"/>
                    <a:pt x="0" y="1794"/>
                  </a:cubicBezTo>
                  <a:lnTo>
                    <a:pt x="0" y="1885"/>
                  </a:lnTo>
                  <a:cubicBezTo>
                    <a:pt x="0" y="1920"/>
                    <a:pt x="39" y="1937"/>
                    <a:pt x="57" y="1937"/>
                  </a:cubicBezTo>
                  <a:cubicBezTo>
                    <a:pt x="92" y="1937"/>
                    <a:pt x="109" y="1920"/>
                    <a:pt x="109" y="1885"/>
                  </a:cubicBezTo>
                  <a:lnTo>
                    <a:pt x="109" y="1794"/>
                  </a:lnTo>
                  <a:cubicBezTo>
                    <a:pt x="109" y="1776"/>
                    <a:pt x="92" y="1741"/>
                    <a:pt x="57" y="1741"/>
                  </a:cubicBezTo>
                  <a:close/>
                  <a:moveTo>
                    <a:pt x="57" y="2029"/>
                  </a:moveTo>
                  <a:cubicBezTo>
                    <a:pt x="39" y="2029"/>
                    <a:pt x="0" y="2068"/>
                    <a:pt x="0" y="2085"/>
                  </a:cubicBezTo>
                  <a:lnTo>
                    <a:pt x="0" y="2177"/>
                  </a:lnTo>
                  <a:cubicBezTo>
                    <a:pt x="0" y="2211"/>
                    <a:pt x="39" y="2229"/>
                    <a:pt x="57" y="2229"/>
                  </a:cubicBezTo>
                  <a:cubicBezTo>
                    <a:pt x="92" y="2229"/>
                    <a:pt x="109" y="2211"/>
                    <a:pt x="109" y="2177"/>
                  </a:cubicBezTo>
                  <a:lnTo>
                    <a:pt x="109" y="2085"/>
                  </a:lnTo>
                  <a:cubicBezTo>
                    <a:pt x="109" y="2068"/>
                    <a:pt x="92" y="2029"/>
                    <a:pt x="57" y="2029"/>
                  </a:cubicBezTo>
                  <a:close/>
                  <a:moveTo>
                    <a:pt x="57" y="2320"/>
                  </a:moveTo>
                  <a:cubicBezTo>
                    <a:pt x="39" y="2320"/>
                    <a:pt x="0" y="2355"/>
                    <a:pt x="0" y="2372"/>
                  </a:cubicBezTo>
                  <a:lnTo>
                    <a:pt x="0" y="2464"/>
                  </a:lnTo>
                  <a:cubicBezTo>
                    <a:pt x="0" y="2503"/>
                    <a:pt x="39" y="2520"/>
                    <a:pt x="57" y="2520"/>
                  </a:cubicBezTo>
                  <a:cubicBezTo>
                    <a:pt x="92" y="2520"/>
                    <a:pt x="109" y="2503"/>
                    <a:pt x="109" y="2464"/>
                  </a:cubicBezTo>
                  <a:lnTo>
                    <a:pt x="109" y="2372"/>
                  </a:lnTo>
                  <a:cubicBezTo>
                    <a:pt x="109" y="2355"/>
                    <a:pt x="92" y="2320"/>
                    <a:pt x="57" y="2320"/>
                  </a:cubicBezTo>
                  <a:close/>
                  <a:moveTo>
                    <a:pt x="57" y="2612"/>
                  </a:moveTo>
                  <a:cubicBezTo>
                    <a:pt x="39" y="2612"/>
                    <a:pt x="0" y="2647"/>
                    <a:pt x="0" y="2664"/>
                  </a:cubicBezTo>
                  <a:lnTo>
                    <a:pt x="0" y="2755"/>
                  </a:lnTo>
                  <a:cubicBezTo>
                    <a:pt x="0" y="2790"/>
                    <a:pt x="39" y="2808"/>
                    <a:pt x="57" y="2808"/>
                  </a:cubicBezTo>
                  <a:cubicBezTo>
                    <a:pt x="92" y="2808"/>
                    <a:pt x="109" y="2790"/>
                    <a:pt x="109" y="2755"/>
                  </a:cubicBezTo>
                  <a:lnTo>
                    <a:pt x="109" y="2664"/>
                  </a:lnTo>
                  <a:cubicBezTo>
                    <a:pt x="109" y="2647"/>
                    <a:pt x="92" y="2612"/>
                    <a:pt x="57" y="2612"/>
                  </a:cubicBezTo>
                  <a:close/>
                  <a:moveTo>
                    <a:pt x="57" y="2899"/>
                  </a:moveTo>
                  <a:cubicBezTo>
                    <a:pt x="39" y="2899"/>
                    <a:pt x="0" y="2938"/>
                    <a:pt x="0" y="2955"/>
                  </a:cubicBezTo>
                  <a:lnTo>
                    <a:pt x="0" y="3047"/>
                  </a:lnTo>
                  <a:cubicBezTo>
                    <a:pt x="0" y="3082"/>
                    <a:pt x="39" y="3099"/>
                    <a:pt x="57" y="3099"/>
                  </a:cubicBezTo>
                  <a:cubicBezTo>
                    <a:pt x="92" y="3099"/>
                    <a:pt x="109" y="3082"/>
                    <a:pt x="109" y="3047"/>
                  </a:cubicBezTo>
                  <a:lnTo>
                    <a:pt x="109" y="2955"/>
                  </a:lnTo>
                  <a:cubicBezTo>
                    <a:pt x="109" y="2938"/>
                    <a:pt x="92" y="2899"/>
                    <a:pt x="57" y="2899"/>
                  </a:cubicBezTo>
                  <a:close/>
                  <a:moveTo>
                    <a:pt x="57" y="3190"/>
                  </a:moveTo>
                  <a:cubicBezTo>
                    <a:pt x="39" y="3190"/>
                    <a:pt x="0" y="3225"/>
                    <a:pt x="0" y="3243"/>
                  </a:cubicBezTo>
                  <a:lnTo>
                    <a:pt x="0" y="3334"/>
                  </a:lnTo>
                  <a:cubicBezTo>
                    <a:pt x="0" y="3373"/>
                    <a:pt x="39" y="3391"/>
                    <a:pt x="57" y="3391"/>
                  </a:cubicBezTo>
                  <a:cubicBezTo>
                    <a:pt x="92" y="3391"/>
                    <a:pt x="109" y="3373"/>
                    <a:pt x="109" y="3334"/>
                  </a:cubicBezTo>
                  <a:lnTo>
                    <a:pt x="109" y="3243"/>
                  </a:lnTo>
                  <a:cubicBezTo>
                    <a:pt x="109" y="3225"/>
                    <a:pt x="92" y="3190"/>
                    <a:pt x="57" y="3190"/>
                  </a:cubicBezTo>
                  <a:close/>
                  <a:moveTo>
                    <a:pt x="57" y="3482"/>
                  </a:moveTo>
                  <a:cubicBezTo>
                    <a:pt x="39" y="3482"/>
                    <a:pt x="0" y="3517"/>
                    <a:pt x="0" y="3534"/>
                  </a:cubicBezTo>
                  <a:lnTo>
                    <a:pt x="0" y="3626"/>
                  </a:lnTo>
                  <a:cubicBezTo>
                    <a:pt x="0" y="3660"/>
                    <a:pt x="39" y="3678"/>
                    <a:pt x="57" y="3678"/>
                  </a:cubicBezTo>
                  <a:cubicBezTo>
                    <a:pt x="92" y="3678"/>
                    <a:pt x="109" y="3660"/>
                    <a:pt x="109" y="3626"/>
                  </a:cubicBezTo>
                  <a:lnTo>
                    <a:pt x="109" y="3534"/>
                  </a:lnTo>
                  <a:cubicBezTo>
                    <a:pt x="109" y="3517"/>
                    <a:pt x="92" y="3482"/>
                    <a:pt x="57" y="3482"/>
                  </a:cubicBezTo>
                  <a:close/>
                  <a:moveTo>
                    <a:pt x="57" y="3769"/>
                  </a:moveTo>
                  <a:cubicBezTo>
                    <a:pt x="39" y="3769"/>
                    <a:pt x="0" y="3808"/>
                    <a:pt x="0" y="3826"/>
                  </a:cubicBezTo>
                  <a:lnTo>
                    <a:pt x="0" y="3917"/>
                  </a:lnTo>
                  <a:cubicBezTo>
                    <a:pt x="0" y="3952"/>
                    <a:pt x="39" y="3969"/>
                    <a:pt x="57" y="3969"/>
                  </a:cubicBezTo>
                  <a:cubicBezTo>
                    <a:pt x="92" y="3969"/>
                    <a:pt x="109" y="3952"/>
                    <a:pt x="109" y="3917"/>
                  </a:cubicBezTo>
                  <a:lnTo>
                    <a:pt x="109" y="3826"/>
                  </a:lnTo>
                  <a:cubicBezTo>
                    <a:pt x="109" y="3808"/>
                    <a:pt x="92" y="3769"/>
                    <a:pt x="57" y="3769"/>
                  </a:cubicBezTo>
                  <a:close/>
                  <a:moveTo>
                    <a:pt x="57" y="4061"/>
                  </a:moveTo>
                  <a:cubicBezTo>
                    <a:pt x="39" y="4061"/>
                    <a:pt x="0" y="4095"/>
                    <a:pt x="0" y="4113"/>
                  </a:cubicBezTo>
                  <a:lnTo>
                    <a:pt x="0" y="4204"/>
                  </a:lnTo>
                  <a:cubicBezTo>
                    <a:pt x="0" y="4243"/>
                    <a:pt x="39" y="4261"/>
                    <a:pt x="57" y="4261"/>
                  </a:cubicBezTo>
                  <a:cubicBezTo>
                    <a:pt x="92" y="4261"/>
                    <a:pt x="109" y="4243"/>
                    <a:pt x="109" y="4204"/>
                  </a:cubicBezTo>
                  <a:lnTo>
                    <a:pt x="109" y="4113"/>
                  </a:lnTo>
                  <a:cubicBezTo>
                    <a:pt x="109" y="4095"/>
                    <a:pt x="92" y="4061"/>
                    <a:pt x="57" y="4061"/>
                  </a:cubicBezTo>
                  <a:close/>
                  <a:moveTo>
                    <a:pt x="57" y="4352"/>
                  </a:moveTo>
                  <a:cubicBezTo>
                    <a:pt x="39" y="4352"/>
                    <a:pt x="0" y="4387"/>
                    <a:pt x="0" y="4404"/>
                  </a:cubicBezTo>
                  <a:lnTo>
                    <a:pt x="0" y="4496"/>
                  </a:lnTo>
                  <a:cubicBezTo>
                    <a:pt x="0" y="4531"/>
                    <a:pt x="39" y="4548"/>
                    <a:pt x="57" y="4548"/>
                  </a:cubicBezTo>
                  <a:cubicBezTo>
                    <a:pt x="92" y="4548"/>
                    <a:pt x="109" y="4531"/>
                    <a:pt x="109" y="4496"/>
                  </a:cubicBezTo>
                  <a:lnTo>
                    <a:pt x="109" y="4404"/>
                  </a:lnTo>
                  <a:cubicBezTo>
                    <a:pt x="109" y="4387"/>
                    <a:pt x="92" y="4352"/>
                    <a:pt x="57" y="4352"/>
                  </a:cubicBezTo>
                  <a:close/>
                  <a:moveTo>
                    <a:pt x="57" y="4639"/>
                  </a:moveTo>
                  <a:cubicBezTo>
                    <a:pt x="39" y="4639"/>
                    <a:pt x="0" y="4679"/>
                    <a:pt x="0" y="4696"/>
                  </a:cubicBezTo>
                  <a:lnTo>
                    <a:pt x="0" y="4787"/>
                  </a:lnTo>
                  <a:cubicBezTo>
                    <a:pt x="0" y="4822"/>
                    <a:pt x="39" y="4840"/>
                    <a:pt x="57" y="4840"/>
                  </a:cubicBezTo>
                  <a:cubicBezTo>
                    <a:pt x="92" y="4840"/>
                    <a:pt x="109" y="4822"/>
                    <a:pt x="109" y="4787"/>
                  </a:cubicBezTo>
                  <a:lnTo>
                    <a:pt x="109" y="4696"/>
                  </a:lnTo>
                  <a:cubicBezTo>
                    <a:pt x="109" y="4679"/>
                    <a:pt x="92" y="4639"/>
                    <a:pt x="57" y="4639"/>
                  </a:cubicBezTo>
                  <a:close/>
                  <a:moveTo>
                    <a:pt x="57" y="4931"/>
                  </a:moveTo>
                  <a:cubicBezTo>
                    <a:pt x="39" y="4931"/>
                    <a:pt x="0" y="4966"/>
                    <a:pt x="0" y="4983"/>
                  </a:cubicBezTo>
                  <a:lnTo>
                    <a:pt x="0" y="5075"/>
                  </a:lnTo>
                  <a:cubicBezTo>
                    <a:pt x="0" y="5114"/>
                    <a:pt x="39" y="5131"/>
                    <a:pt x="57" y="5131"/>
                  </a:cubicBezTo>
                  <a:cubicBezTo>
                    <a:pt x="92" y="5131"/>
                    <a:pt x="109" y="5114"/>
                    <a:pt x="109" y="5075"/>
                  </a:cubicBezTo>
                  <a:lnTo>
                    <a:pt x="109" y="4983"/>
                  </a:lnTo>
                  <a:cubicBezTo>
                    <a:pt x="109" y="4966"/>
                    <a:pt x="92" y="4931"/>
                    <a:pt x="57" y="4931"/>
                  </a:cubicBezTo>
                  <a:close/>
                  <a:moveTo>
                    <a:pt x="57" y="5222"/>
                  </a:moveTo>
                  <a:cubicBezTo>
                    <a:pt x="39" y="5222"/>
                    <a:pt x="0" y="5257"/>
                    <a:pt x="0" y="5275"/>
                  </a:cubicBezTo>
                  <a:lnTo>
                    <a:pt x="0" y="5366"/>
                  </a:lnTo>
                  <a:cubicBezTo>
                    <a:pt x="0" y="5401"/>
                    <a:pt x="39" y="5418"/>
                    <a:pt x="57" y="5418"/>
                  </a:cubicBezTo>
                  <a:cubicBezTo>
                    <a:pt x="92" y="5418"/>
                    <a:pt x="109" y="5401"/>
                    <a:pt x="109" y="5366"/>
                  </a:cubicBezTo>
                  <a:lnTo>
                    <a:pt x="109" y="5275"/>
                  </a:lnTo>
                  <a:cubicBezTo>
                    <a:pt x="109" y="5257"/>
                    <a:pt x="92" y="5222"/>
                    <a:pt x="57" y="5222"/>
                  </a:cubicBezTo>
                  <a:close/>
                  <a:moveTo>
                    <a:pt x="57" y="5510"/>
                  </a:moveTo>
                  <a:cubicBezTo>
                    <a:pt x="39" y="5510"/>
                    <a:pt x="0" y="5549"/>
                    <a:pt x="0" y="5566"/>
                  </a:cubicBezTo>
                  <a:lnTo>
                    <a:pt x="0" y="5658"/>
                  </a:lnTo>
                  <a:cubicBezTo>
                    <a:pt x="0" y="5692"/>
                    <a:pt x="39" y="5710"/>
                    <a:pt x="57" y="5710"/>
                  </a:cubicBezTo>
                  <a:cubicBezTo>
                    <a:pt x="92" y="5710"/>
                    <a:pt x="109" y="5692"/>
                    <a:pt x="109" y="5658"/>
                  </a:cubicBezTo>
                  <a:lnTo>
                    <a:pt x="109" y="5566"/>
                  </a:lnTo>
                  <a:cubicBezTo>
                    <a:pt x="109" y="5549"/>
                    <a:pt x="92" y="5510"/>
                    <a:pt x="57" y="5510"/>
                  </a:cubicBezTo>
                  <a:close/>
                  <a:moveTo>
                    <a:pt x="57" y="5801"/>
                  </a:moveTo>
                  <a:cubicBezTo>
                    <a:pt x="39" y="5801"/>
                    <a:pt x="0" y="5836"/>
                    <a:pt x="0" y="5853"/>
                  </a:cubicBezTo>
                  <a:lnTo>
                    <a:pt x="0" y="5945"/>
                  </a:lnTo>
                  <a:cubicBezTo>
                    <a:pt x="0" y="5984"/>
                    <a:pt x="39" y="6001"/>
                    <a:pt x="57" y="6001"/>
                  </a:cubicBezTo>
                  <a:cubicBezTo>
                    <a:pt x="92" y="6001"/>
                    <a:pt x="109" y="5984"/>
                    <a:pt x="109" y="5945"/>
                  </a:cubicBezTo>
                  <a:lnTo>
                    <a:pt x="109" y="5853"/>
                  </a:lnTo>
                  <a:cubicBezTo>
                    <a:pt x="109" y="5836"/>
                    <a:pt x="92" y="5801"/>
                    <a:pt x="57" y="5801"/>
                  </a:cubicBezTo>
                  <a:close/>
                  <a:moveTo>
                    <a:pt x="57" y="6093"/>
                  </a:moveTo>
                  <a:cubicBezTo>
                    <a:pt x="39" y="6093"/>
                    <a:pt x="0" y="6128"/>
                    <a:pt x="0" y="6145"/>
                  </a:cubicBezTo>
                  <a:lnTo>
                    <a:pt x="0" y="6236"/>
                  </a:lnTo>
                  <a:cubicBezTo>
                    <a:pt x="0" y="6271"/>
                    <a:pt x="39" y="6289"/>
                    <a:pt x="57" y="6289"/>
                  </a:cubicBezTo>
                  <a:cubicBezTo>
                    <a:pt x="92" y="6289"/>
                    <a:pt x="109" y="6271"/>
                    <a:pt x="109" y="6236"/>
                  </a:cubicBezTo>
                  <a:lnTo>
                    <a:pt x="109" y="6145"/>
                  </a:lnTo>
                  <a:cubicBezTo>
                    <a:pt x="109" y="6128"/>
                    <a:pt x="92" y="6093"/>
                    <a:pt x="57" y="6093"/>
                  </a:cubicBezTo>
                  <a:close/>
                  <a:moveTo>
                    <a:pt x="57" y="6380"/>
                  </a:moveTo>
                  <a:cubicBezTo>
                    <a:pt x="39" y="6380"/>
                    <a:pt x="0" y="6419"/>
                    <a:pt x="0" y="6436"/>
                  </a:cubicBezTo>
                  <a:lnTo>
                    <a:pt x="0" y="6528"/>
                  </a:lnTo>
                  <a:cubicBezTo>
                    <a:pt x="0" y="6563"/>
                    <a:pt x="39" y="6580"/>
                    <a:pt x="57" y="6580"/>
                  </a:cubicBezTo>
                  <a:cubicBezTo>
                    <a:pt x="92" y="6580"/>
                    <a:pt x="109" y="6563"/>
                    <a:pt x="109" y="6528"/>
                  </a:cubicBezTo>
                  <a:lnTo>
                    <a:pt x="109" y="6436"/>
                  </a:lnTo>
                  <a:cubicBezTo>
                    <a:pt x="109" y="6419"/>
                    <a:pt x="92" y="6380"/>
                    <a:pt x="57" y="6380"/>
                  </a:cubicBezTo>
                  <a:close/>
                  <a:moveTo>
                    <a:pt x="57" y="6671"/>
                  </a:moveTo>
                  <a:cubicBezTo>
                    <a:pt x="39" y="6671"/>
                    <a:pt x="0" y="6706"/>
                    <a:pt x="0" y="6724"/>
                  </a:cubicBezTo>
                  <a:lnTo>
                    <a:pt x="0" y="6815"/>
                  </a:lnTo>
                  <a:cubicBezTo>
                    <a:pt x="0" y="6854"/>
                    <a:pt x="39" y="6872"/>
                    <a:pt x="57" y="6872"/>
                  </a:cubicBezTo>
                  <a:cubicBezTo>
                    <a:pt x="92" y="6872"/>
                    <a:pt x="109" y="6854"/>
                    <a:pt x="109" y="6815"/>
                  </a:cubicBezTo>
                  <a:lnTo>
                    <a:pt x="109" y="6724"/>
                  </a:lnTo>
                  <a:cubicBezTo>
                    <a:pt x="109" y="6706"/>
                    <a:pt x="92" y="6671"/>
                    <a:pt x="57" y="6671"/>
                  </a:cubicBezTo>
                  <a:close/>
                  <a:moveTo>
                    <a:pt x="57" y="6963"/>
                  </a:moveTo>
                  <a:cubicBezTo>
                    <a:pt x="39" y="6963"/>
                    <a:pt x="0" y="6998"/>
                    <a:pt x="0" y="7015"/>
                  </a:cubicBezTo>
                  <a:lnTo>
                    <a:pt x="0" y="7107"/>
                  </a:lnTo>
                  <a:cubicBezTo>
                    <a:pt x="0" y="7141"/>
                    <a:pt x="39" y="7159"/>
                    <a:pt x="57" y="7159"/>
                  </a:cubicBezTo>
                  <a:cubicBezTo>
                    <a:pt x="92" y="7159"/>
                    <a:pt x="109" y="7141"/>
                    <a:pt x="109" y="7107"/>
                  </a:cubicBezTo>
                  <a:lnTo>
                    <a:pt x="109" y="7015"/>
                  </a:lnTo>
                  <a:cubicBezTo>
                    <a:pt x="109" y="6998"/>
                    <a:pt x="92" y="6963"/>
                    <a:pt x="57" y="6963"/>
                  </a:cubicBezTo>
                  <a:close/>
                  <a:moveTo>
                    <a:pt x="57" y="7250"/>
                  </a:moveTo>
                  <a:cubicBezTo>
                    <a:pt x="39" y="7250"/>
                    <a:pt x="0" y="7289"/>
                    <a:pt x="0" y="7307"/>
                  </a:cubicBezTo>
                  <a:lnTo>
                    <a:pt x="0" y="7398"/>
                  </a:lnTo>
                  <a:cubicBezTo>
                    <a:pt x="0" y="7433"/>
                    <a:pt x="39" y="7450"/>
                    <a:pt x="57" y="7450"/>
                  </a:cubicBezTo>
                  <a:cubicBezTo>
                    <a:pt x="92" y="7450"/>
                    <a:pt x="109" y="7433"/>
                    <a:pt x="109" y="7398"/>
                  </a:cubicBezTo>
                  <a:lnTo>
                    <a:pt x="109" y="7307"/>
                  </a:lnTo>
                  <a:cubicBezTo>
                    <a:pt x="109" y="7289"/>
                    <a:pt x="92" y="7250"/>
                    <a:pt x="57" y="7250"/>
                  </a:cubicBezTo>
                  <a:close/>
                  <a:moveTo>
                    <a:pt x="57" y="7542"/>
                  </a:moveTo>
                  <a:cubicBezTo>
                    <a:pt x="39" y="7542"/>
                    <a:pt x="0" y="7577"/>
                    <a:pt x="0" y="7594"/>
                  </a:cubicBezTo>
                  <a:lnTo>
                    <a:pt x="0" y="7685"/>
                  </a:lnTo>
                  <a:cubicBezTo>
                    <a:pt x="0" y="7724"/>
                    <a:pt x="39" y="7742"/>
                    <a:pt x="57" y="7742"/>
                  </a:cubicBezTo>
                  <a:cubicBezTo>
                    <a:pt x="92" y="7742"/>
                    <a:pt x="109" y="7724"/>
                    <a:pt x="109" y="7685"/>
                  </a:cubicBezTo>
                  <a:lnTo>
                    <a:pt x="109" y="7594"/>
                  </a:lnTo>
                  <a:cubicBezTo>
                    <a:pt x="109" y="7577"/>
                    <a:pt x="92" y="7542"/>
                    <a:pt x="57" y="7542"/>
                  </a:cubicBezTo>
                  <a:close/>
                  <a:moveTo>
                    <a:pt x="57" y="7833"/>
                  </a:moveTo>
                  <a:cubicBezTo>
                    <a:pt x="39" y="7833"/>
                    <a:pt x="0" y="7868"/>
                    <a:pt x="0" y="7885"/>
                  </a:cubicBezTo>
                  <a:lnTo>
                    <a:pt x="0" y="7977"/>
                  </a:lnTo>
                  <a:cubicBezTo>
                    <a:pt x="0" y="8012"/>
                    <a:pt x="39" y="8029"/>
                    <a:pt x="57" y="8029"/>
                  </a:cubicBezTo>
                  <a:cubicBezTo>
                    <a:pt x="92" y="8029"/>
                    <a:pt x="109" y="8012"/>
                    <a:pt x="109" y="7977"/>
                  </a:cubicBezTo>
                  <a:lnTo>
                    <a:pt x="109" y="7885"/>
                  </a:lnTo>
                  <a:cubicBezTo>
                    <a:pt x="109" y="7868"/>
                    <a:pt x="92" y="7833"/>
                    <a:pt x="57" y="7833"/>
                  </a:cubicBezTo>
                  <a:close/>
                  <a:moveTo>
                    <a:pt x="57" y="8120"/>
                  </a:moveTo>
                  <a:cubicBezTo>
                    <a:pt x="39" y="8120"/>
                    <a:pt x="0" y="8160"/>
                    <a:pt x="0" y="8177"/>
                  </a:cubicBezTo>
                  <a:lnTo>
                    <a:pt x="0" y="8268"/>
                  </a:lnTo>
                  <a:cubicBezTo>
                    <a:pt x="0" y="8303"/>
                    <a:pt x="39" y="8321"/>
                    <a:pt x="57" y="8321"/>
                  </a:cubicBezTo>
                  <a:cubicBezTo>
                    <a:pt x="92" y="8321"/>
                    <a:pt x="109" y="8303"/>
                    <a:pt x="109" y="8268"/>
                  </a:cubicBezTo>
                  <a:lnTo>
                    <a:pt x="109" y="8177"/>
                  </a:lnTo>
                  <a:cubicBezTo>
                    <a:pt x="109" y="8160"/>
                    <a:pt x="92" y="8120"/>
                    <a:pt x="57" y="8120"/>
                  </a:cubicBezTo>
                  <a:close/>
                  <a:moveTo>
                    <a:pt x="57" y="8412"/>
                  </a:moveTo>
                  <a:cubicBezTo>
                    <a:pt x="39" y="8412"/>
                    <a:pt x="0" y="8447"/>
                    <a:pt x="0" y="8464"/>
                  </a:cubicBezTo>
                  <a:lnTo>
                    <a:pt x="0" y="8556"/>
                  </a:lnTo>
                  <a:cubicBezTo>
                    <a:pt x="0" y="8595"/>
                    <a:pt x="39" y="8612"/>
                    <a:pt x="57" y="8612"/>
                  </a:cubicBezTo>
                  <a:cubicBezTo>
                    <a:pt x="92" y="8612"/>
                    <a:pt x="109" y="8595"/>
                    <a:pt x="109" y="8556"/>
                  </a:cubicBezTo>
                  <a:lnTo>
                    <a:pt x="109" y="8464"/>
                  </a:lnTo>
                  <a:cubicBezTo>
                    <a:pt x="109" y="8447"/>
                    <a:pt x="92" y="8412"/>
                    <a:pt x="57" y="8412"/>
                  </a:cubicBezTo>
                  <a:close/>
                  <a:moveTo>
                    <a:pt x="57" y="8703"/>
                  </a:moveTo>
                  <a:cubicBezTo>
                    <a:pt x="39" y="8703"/>
                    <a:pt x="0" y="8738"/>
                    <a:pt x="0" y="8756"/>
                  </a:cubicBezTo>
                  <a:lnTo>
                    <a:pt x="0" y="8847"/>
                  </a:lnTo>
                  <a:cubicBezTo>
                    <a:pt x="0" y="8882"/>
                    <a:pt x="39" y="8899"/>
                    <a:pt x="57" y="8899"/>
                  </a:cubicBezTo>
                  <a:cubicBezTo>
                    <a:pt x="92" y="8899"/>
                    <a:pt x="109" y="8882"/>
                    <a:pt x="109" y="8847"/>
                  </a:cubicBezTo>
                  <a:lnTo>
                    <a:pt x="109" y="8756"/>
                  </a:lnTo>
                  <a:cubicBezTo>
                    <a:pt x="109" y="8738"/>
                    <a:pt x="92" y="8703"/>
                    <a:pt x="57" y="8703"/>
                  </a:cubicBezTo>
                  <a:close/>
                  <a:moveTo>
                    <a:pt x="57" y="8991"/>
                  </a:moveTo>
                  <a:cubicBezTo>
                    <a:pt x="39" y="8991"/>
                    <a:pt x="0" y="9030"/>
                    <a:pt x="0" y="9047"/>
                  </a:cubicBezTo>
                  <a:lnTo>
                    <a:pt x="0" y="9139"/>
                  </a:lnTo>
                  <a:cubicBezTo>
                    <a:pt x="0" y="9173"/>
                    <a:pt x="39" y="9191"/>
                    <a:pt x="57" y="9191"/>
                  </a:cubicBezTo>
                  <a:cubicBezTo>
                    <a:pt x="92" y="9191"/>
                    <a:pt x="109" y="9173"/>
                    <a:pt x="109" y="9139"/>
                  </a:cubicBezTo>
                  <a:lnTo>
                    <a:pt x="109" y="9047"/>
                  </a:lnTo>
                  <a:cubicBezTo>
                    <a:pt x="109" y="9030"/>
                    <a:pt x="92" y="8991"/>
                    <a:pt x="57" y="8991"/>
                  </a:cubicBezTo>
                  <a:close/>
                  <a:moveTo>
                    <a:pt x="57" y="9282"/>
                  </a:moveTo>
                  <a:cubicBezTo>
                    <a:pt x="39" y="9282"/>
                    <a:pt x="0" y="9317"/>
                    <a:pt x="0" y="9334"/>
                  </a:cubicBezTo>
                  <a:lnTo>
                    <a:pt x="0" y="9426"/>
                  </a:lnTo>
                  <a:cubicBezTo>
                    <a:pt x="0" y="9465"/>
                    <a:pt x="39" y="9482"/>
                    <a:pt x="57" y="9482"/>
                  </a:cubicBezTo>
                  <a:cubicBezTo>
                    <a:pt x="92" y="9482"/>
                    <a:pt x="109" y="9465"/>
                    <a:pt x="109" y="9426"/>
                  </a:cubicBezTo>
                  <a:lnTo>
                    <a:pt x="109" y="9334"/>
                  </a:lnTo>
                  <a:cubicBezTo>
                    <a:pt x="109" y="9317"/>
                    <a:pt x="92" y="9282"/>
                    <a:pt x="57" y="9282"/>
                  </a:cubicBezTo>
                  <a:close/>
                  <a:moveTo>
                    <a:pt x="57" y="9574"/>
                  </a:moveTo>
                  <a:cubicBezTo>
                    <a:pt x="39" y="9574"/>
                    <a:pt x="0" y="9609"/>
                    <a:pt x="0" y="9626"/>
                  </a:cubicBezTo>
                  <a:lnTo>
                    <a:pt x="0" y="9717"/>
                  </a:lnTo>
                  <a:cubicBezTo>
                    <a:pt x="0" y="9752"/>
                    <a:pt x="39" y="9770"/>
                    <a:pt x="57" y="9770"/>
                  </a:cubicBezTo>
                  <a:cubicBezTo>
                    <a:pt x="92" y="9770"/>
                    <a:pt x="109" y="9752"/>
                    <a:pt x="109" y="9717"/>
                  </a:cubicBezTo>
                  <a:lnTo>
                    <a:pt x="109" y="9626"/>
                  </a:lnTo>
                  <a:cubicBezTo>
                    <a:pt x="109" y="9609"/>
                    <a:pt x="92" y="9574"/>
                    <a:pt x="57" y="9574"/>
                  </a:cubicBezTo>
                  <a:close/>
                  <a:moveTo>
                    <a:pt x="57" y="9861"/>
                  </a:moveTo>
                  <a:cubicBezTo>
                    <a:pt x="39" y="9861"/>
                    <a:pt x="0" y="9900"/>
                    <a:pt x="0" y="9918"/>
                  </a:cubicBezTo>
                  <a:lnTo>
                    <a:pt x="0" y="10009"/>
                  </a:lnTo>
                  <a:cubicBezTo>
                    <a:pt x="0" y="10044"/>
                    <a:pt x="39" y="10061"/>
                    <a:pt x="57" y="10061"/>
                  </a:cubicBezTo>
                  <a:cubicBezTo>
                    <a:pt x="92" y="10061"/>
                    <a:pt x="109" y="10044"/>
                    <a:pt x="109" y="10009"/>
                  </a:cubicBezTo>
                  <a:lnTo>
                    <a:pt x="109" y="9918"/>
                  </a:lnTo>
                  <a:cubicBezTo>
                    <a:pt x="109" y="9900"/>
                    <a:pt x="92" y="9861"/>
                    <a:pt x="57" y="9861"/>
                  </a:cubicBezTo>
                  <a:close/>
                  <a:moveTo>
                    <a:pt x="57" y="10152"/>
                  </a:moveTo>
                  <a:cubicBezTo>
                    <a:pt x="39" y="10152"/>
                    <a:pt x="0" y="10187"/>
                    <a:pt x="0" y="10205"/>
                  </a:cubicBezTo>
                  <a:lnTo>
                    <a:pt x="0" y="10296"/>
                  </a:lnTo>
                  <a:cubicBezTo>
                    <a:pt x="0" y="10335"/>
                    <a:pt x="39" y="10353"/>
                    <a:pt x="57" y="10353"/>
                  </a:cubicBezTo>
                  <a:cubicBezTo>
                    <a:pt x="92" y="10353"/>
                    <a:pt x="109" y="10335"/>
                    <a:pt x="109" y="10296"/>
                  </a:cubicBezTo>
                  <a:lnTo>
                    <a:pt x="109" y="10205"/>
                  </a:lnTo>
                  <a:cubicBezTo>
                    <a:pt x="109" y="10187"/>
                    <a:pt x="92" y="10152"/>
                    <a:pt x="57" y="10152"/>
                  </a:cubicBezTo>
                  <a:close/>
                  <a:moveTo>
                    <a:pt x="57" y="10444"/>
                  </a:moveTo>
                  <a:cubicBezTo>
                    <a:pt x="39" y="10444"/>
                    <a:pt x="0" y="10479"/>
                    <a:pt x="0" y="10496"/>
                  </a:cubicBezTo>
                  <a:lnTo>
                    <a:pt x="0" y="10588"/>
                  </a:lnTo>
                  <a:cubicBezTo>
                    <a:pt x="0" y="10622"/>
                    <a:pt x="39" y="10640"/>
                    <a:pt x="57" y="10640"/>
                  </a:cubicBezTo>
                  <a:cubicBezTo>
                    <a:pt x="92" y="10640"/>
                    <a:pt x="109" y="10622"/>
                    <a:pt x="109" y="10588"/>
                  </a:cubicBezTo>
                  <a:lnTo>
                    <a:pt x="109" y="10496"/>
                  </a:lnTo>
                  <a:cubicBezTo>
                    <a:pt x="109" y="10479"/>
                    <a:pt x="92" y="10444"/>
                    <a:pt x="57" y="10444"/>
                  </a:cubicBezTo>
                  <a:close/>
                  <a:moveTo>
                    <a:pt x="57" y="10731"/>
                  </a:moveTo>
                  <a:cubicBezTo>
                    <a:pt x="39" y="10731"/>
                    <a:pt x="0" y="10770"/>
                    <a:pt x="0" y="10788"/>
                  </a:cubicBezTo>
                  <a:lnTo>
                    <a:pt x="0" y="10879"/>
                  </a:lnTo>
                  <a:cubicBezTo>
                    <a:pt x="0" y="10914"/>
                    <a:pt x="39" y="10931"/>
                    <a:pt x="57" y="10931"/>
                  </a:cubicBezTo>
                  <a:cubicBezTo>
                    <a:pt x="92" y="10931"/>
                    <a:pt x="109" y="10914"/>
                    <a:pt x="109" y="10879"/>
                  </a:cubicBezTo>
                  <a:lnTo>
                    <a:pt x="109" y="10788"/>
                  </a:lnTo>
                  <a:cubicBezTo>
                    <a:pt x="109" y="10770"/>
                    <a:pt x="92" y="10731"/>
                    <a:pt x="57" y="10731"/>
                  </a:cubicBezTo>
                  <a:close/>
                  <a:moveTo>
                    <a:pt x="57" y="11023"/>
                  </a:moveTo>
                  <a:cubicBezTo>
                    <a:pt x="39" y="11023"/>
                    <a:pt x="0" y="11058"/>
                    <a:pt x="0" y="11075"/>
                  </a:cubicBezTo>
                  <a:lnTo>
                    <a:pt x="0" y="11166"/>
                  </a:lnTo>
                  <a:cubicBezTo>
                    <a:pt x="0" y="11205"/>
                    <a:pt x="39" y="11223"/>
                    <a:pt x="57" y="11223"/>
                  </a:cubicBezTo>
                  <a:cubicBezTo>
                    <a:pt x="92" y="11223"/>
                    <a:pt x="109" y="11205"/>
                    <a:pt x="109" y="11166"/>
                  </a:cubicBezTo>
                  <a:lnTo>
                    <a:pt x="109" y="11075"/>
                  </a:lnTo>
                  <a:cubicBezTo>
                    <a:pt x="109" y="11058"/>
                    <a:pt x="92" y="11023"/>
                    <a:pt x="57" y="11023"/>
                  </a:cubicBezTo>
                  <a:close/>
                  <a:moveTo>
                    <a:pt x="57" y="11314"/>
                  </a:moveTo>
                  <a:cubicBezTo>
                    <a:pt x="39" y="11314"/>
                    <a:pt x="0" y="11349"/>
                    <a:pt x="0" y="11366"/>
                  </a:cubicBezTo>
                  <a:lnTo>
                    <a:pt x="0" y="11458"/>
                  </a:lnTo>
                  <a:cubicBezTo>
                    <a:pt x="0" y="11493"/>
                    <a:pt x="39" y="11510"/>
                    <a:pt x="57" y="11510"/>
                  </a:cubicBezTo>
                  <a:cubicBezTo>
                    <a:pt x="92" y="11510"/>
                    <a:pt x="109" y="11493"/>
                    <a:pt x="109" y="11458"/>
                  </a:cubicBezTo>
                  <a:lnTo>
                    <a:pt x="109" y="11366"/>
                  </a:lnTo>
                  <a:cubicBezTo>
                    <a:pt x="109" y="11349"/>
                    <a:pt x="92" y="11314"/>
                    <a:pt x="57" y="11314"/>
                  </a:cubicBezTo>
                  <a:close/>
                  <a:moveTo>
                    <a:pt x="57" y="11601"/>
                  </a:moveTo>
                  <a:cubicBezTo>
                    <a:pt x="39" y="11601"/>
                    <a:pt x="0" y="11641"/>
                    <a:pt x="0" y="11658"/>
                  </a:cubicBezTo>
                  <a:lnTo>
                    <a:pt x="0" y="11749"/>
                  </a:lnTo>
                  <a:cubicBezTo>
                    <a:pt x="0" y="11784"/>
                    <a:pt x="39" y="11802"/>
                    <a:pt x="57" y="11802"/>
                  </a:cubicBezTo>
                  <a:cubicBezTo>
                    <a:pt x="92" y="11802"/>
                    <a:pt x="109" y="11784"/>
                    <a:pt x="109" y="11749"/>
                  </a:cubicBezTo>
                  <a:lnTo>
                    <a:pt x="109" y="11658"/>
                  </a:lnTo>
                  <a:cubicBezTo>
                    <a:pt x="109" y="11641"/>
                    <a:pt x="92" y="11601"/>
                    <a:pt x="57" y="11601"/>
                  </a:cubicBezTo>
                  <a:close/>
                  <a:moveTo>
                    <a:pt x="57" y="11893"/>
                  </a:moveTo>
                  <a:cubicBezTo>
                    <a:pt x="39" y="11893"/>
                    <a:pt x="0" y="11928"/>
                    <a:pt x="0" y="11945"/>
                  </a:cubicBezTo>
                  <a:lnTo>
                    <a:pt x="0" y="11967"/>
                  </a:lnTo>
                  <a:cubicBezTo>
                    <a:pt x="0" y="12002"/>
                    <a:pt x="39" y="12019"/>
                    <a:pt x="57" y="12019"/>
                  </a:cubicBezTo>
                  <a:cubicBezTo>
                    <a:pt x="92" y="12019"/>
                    <a:pt x="109" y="12002"/>
                    <a:pt x="109" y="11967"/>
                  </a:cubicBezTo>
                  <a:lnTo>
                    <a:pt x="109" y="11945"/>
                  </a:lnTo>
                  <a:cubicBezTo>
                    <a:pt x="109" y="11928"/>
                    <a:pt x="92" y="11893"/>
                    <a:pt x="57" y="11893"/>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6700038" y="4526"/>
              <a:ext cx="19811" cy="2357703"/>
            </a:xfrm>
            <a:custGeom>
              <a:avLst/>
              <a:gdLst/>
              <a:ahLst/>
              <a:cxnLst/>
              <a:rect l="l" t="t" r="r" b="b"/>
              <a:pathLst>
                <a:path w="92" h="10949" extrusionOk="0">
                  <a:moveTo>
                    <a:pt x="57" y="1"/>
                  </a:moveTo>
                  <a:cubicBezTo>
                    <a:pt x="22" y="1"/>
                    <a:pt x="0" y="36"/>
                    <a:pt x="0" y="53"/>
                  </a:cubicBezTo>
                  <a:lnTo>
                    <a:pt x="0" y="162"/>
                  </a:lnTo>
                  <a:cubicBezTo>
                    <a:pt x="0" y="197"/>
                    <a:pt x="22" y="218"/>
                    <a:pt x="57" y="218"/>
                  </a:cubicBezTo>
                  <a:cubicBezTo>
                    <a:pt x="74" y="218"/>
                    <a:pt x="92" y="197"/>
                    <a:pt x="92" y="162"/>
                  </a:cubicBezTo>
                  <a:lnTo>
                    <a:pt x="92" y="53"/>
                  </a:lnTo>
                  <a:cubicBezTo>
                    <a:pt x="92" y="36"/>
                    <a:pt x="74" y="1"/>
                    <a:pt x="57" y="1"/>
                  </a:cubicBezTo>
                  <a:close/>
                  <a:moveTo>
                    <a:pt x="57" y="288"/>
                  </a:moveTo>
                  <a:cubicBezTo>
                    <a:pt x="22" y="288"/>
                    <a:pt x="0" y="327"/>
                    <a:pt x="0" y="345"/>
                  </a:cubicBezTo>
                  <a:lnTo>
                    <a:pt x="0" y="453"/>
                  </a:lnTo>
                  <a:cubicBezTo>
                    <a:pt x="0" y="488"/>
                    <a:pt x="22" y="506"/>
                    <a:pt x="57" y="506"/>
                  </a:cubicBezTo>
                  <a:cubicBezTo>
                    <a:pt x="74" y="506"/>
                    <a:pt x="92" y="488"/>
                    <a:pt x="92" y="453"/>
                  </a:cubicBezTo>
                  <a:lnTo>
                    <a:pt x="92" y="345"/>
                  </a:lnTo>
                  <a:cubicBezTo>
                    <a:pt x="92" y="327"/>
                    <a:pt x="74" y="288"/>
                    <a:pt x="57" y="288"/>
                  </a:cubicBezTo>
                  <a:close/>
                  <a:moveTo>
                    <a:pt x="57" y="580"/>
                  </a:moveTo>
                  <a:cubicBezTo>
                    <a:pt x="22" y="580"/>
                    <a:pt x="0" y="614"/>
                    <a:pt x="0" y="632"/>
                  </a:cubicBezTo>
                  <a:lnTo>
                    <a:pt x="0" y="741"/>
                  </a:lnTo>
                  <a:cubicBezTo>
                    <a:pt x="0" y="780"/>
                    <a:pt x="22" y="797"/>
                    <a:pt x="57" y="797"/>
                  </a:cubicBezTo>
                  <a:cubicBezTo>
                    <a:pt x="74" y="797"/>
                    <a:pt x="92" y="780"/>
                    <a:pt x="92" y="741"/>
                  </a:cubicBezTo>
                  <a:lnTo>
                    <a:pt x="92" y="632"/>
                  </a:lnTo>
                  <a:cubicBezTo>
                    <a:pt x="92" y="614"/>
                    <a:pt x="74" y="580"/>
                    <a:pt x="57" y="580"/>
                  </a:cubicBezTo>
                  <a:close/>
                  <a:moveTo>
                    <a:pt x="57" y="871"/>
                  </a:moveTo>
                  <a:cubicBezTo>
                    <a:pt x="22" y="871"/>
                    <a:pt x="0" y="906"/>
                    <a:pt x="0" y="923"/>
                  </a:cubicBezTo>
                  <a:lnTo>
                    <a:pt x="0" y="1032"/>
                  </a:lnTo>
                  <a:cubicBezTo>
                    <a:pt x="0" y="1067"/>
                    <a:pt x="22" y="1089"/>
                    <a:pt x="57" y="1089"/>
                  </a:cubicBezTo>
                  <a:cubicBezTo>
                    <a:pt x="74" y="1089"/>
                    <a:pt x="92" y="1067"/>
                    <a:pt x="92" y="1032"/>
                  </a:cubicBezTo>
                  <a:lnTo>
                    <a:pt x="92" y="923"/>
                  </a:lnTo>
                  <a:cubicBezTo>
                    <a:pt x="92" y="906"/>
                    <a:pt x="74" y="871"/>
                    <a:pt x="57" y="871"/>
                  </a:cubicBezTo>
                  <a:close/>
                  <a:moveTo>
                    <a:pt x="57" y="1158"/>
                  </a:moveTo>
                  <a:cubicBezTo>
                    <a:pt x="22" y="1158"/>
                    <a:pt x="0" y="1198"/>
                    <a:pt x="0" y="1215"/>
                  </a:cubicBezTo>
                  <a:lnTo>
                    <a:pt x="0" y="1324"/>
                  </a:lnTo>
                  <a:cubicBezTo>
                    <a:pt x="0" y="1359"/>
                    <a:pt x="22" y="1376"/>
                    <a:pt x="57" y="1376"/>
                  </a:cubicBezTo>
                  <a:cubicBezTo>
                    <a:pt x="74" y="1376"/>
                    <a:pt x="92" y="1359"/>
                    <a:pt x="92" y="1324"/>
                  </a:cubicBezTo>
                  <a:lnTo>
                    <a:pt x="92" y="1215"/>
                  </a:lnTo>
                  <a:cubicBezTo>
                    <a:pt x="92" y="1198"/>
                    <a:pt x="74" y="1158"/>
                    <a:pt x="57" y="1158"/>
                  </a:cubicBezTo>
                  <a:close/>
                  <a:moveTo>
                    <a:pt x="57" y="1450"/>
                  </a:moveTo>
                  <a:cubicBezTo>
                    <a:pt x="22" y="1450"/>
                    <a:pt x="0" y="1485"/>
                    <a:pt x="0" y="1502"/>
                  </a:cubicBezTo>
                  <a:lnTo>
                    <a:pt x="0" y="1611"/>
                  </a:lnTo>
                  <a:cubicBezTo>
                    <a:pt x="0" y="1650"/>
                    <a:pt x="22" y="1667"/>
                    <a:pt x="57" y="1667"/>
                  </a:cubicBezTo>
                  <a:cubicBezTo>
                    <a:pt x="74" y="1667"/>
                    <a:pt x="92" y="1650"/>
                    <a:pt x="92" y="1611"/>
                  </a:cubicBezTo>
                  <a:lnTo>
                    <a:pt x="92" y="1502"/>
                  </a:lnTo>
                  <a:cubicBezTo>
                    <a:pt x="92" y="1485"/>
                    <a:pt x="74" y="1450"/>
                    <a:pt x="57" y="1450"/>
                  </a:cubicBezTo>
                  <a:close/>
                  <a:moveTo>
                    <a:pt x="57" y="1741"/>
                  </a:moveTo>
                  <a:cubicBezTo>
                    <a:pt x="22" y="1741"/>
                    <a:pt x="0" y="1776"/>
                    <a:pt x="0" y="1794"/>
                  </a:cubicBezTo>
                  <a:lnTo>
                    <a:pt x="0" y="1902"/>
                  </a:lnTo>
                  <a:cubicBezTo>
                    <a:pt x="0" y="1937"/>
                    <a:pt x="22" y="1959"/>
                    <a:pt x="57" y="1959"/>
                  </a:cubicBezTo>
                  <a:cubicBezTo>
                    <a:pt x="74" y="1959"/>
                    <a:pt x="92" y="1937"/>
                    <a:pt x="92" y="1902"/>
                  </a:cubicBezTo>
                  <a:lnTo>
                    <a:pt x="92" y="1794"/>
                  </a:lnTo>
                  <a:cubicBezTo>
                    <a:pt x="92" y="1776"/>
                    <a:pt x="74" y="1741"/>
                    <a:pt x="57" y="1741"/>
                  </a:cubicBezTo>
                  <a:close/>
                  <a:moveTo>
                    <a:pt x="57" y="2029"/>
                  </a:moveTo>
                  <a:cubicBezTo>
                    <a:pt x="22" y="2029"/>
                    <a:pt x="0" y="2068"/>
                    <a:pt x="0" y="2085"/>
                  </a:cubicBezTo>
                  <a:lnTo>
                    <a:pt x="0" y="2194"/>
                  </a:lnTo>
                  <a:cubicBezTo>
                    <a:pt x="0" y="2229"/>
                    <a:pt x="22" y="2246"/>
                    <a:pt x="57" y="2246"/>
                  </a:cubicBezTo>
                  <a:cubicBezTo>
                    <a:pt x="74" y="2246"/>
                    <a:pt x="92" y="2229"/>
                    <a:pt x="92" y="2194"/>
                  </a:cubicBezTo>
                  <a:lnTo>
                    <a:pt x="92" y="2085"/>
                  </a:lnTo>
                  <a:cubicBezTo>
                    <a:pt x="92" y="2068"/>
                    <a:pt x="74" y="2029"/>
                    <a:pt x="57" y="2029"/>
                  </a:cubicBezTo>
                  <a:close/>
                  <a:moveTo>
                    <a:pt x="57" y="2320"/>
                  </a:moveTo>
                  <a:cubicBezTo>
                    <a:pt x="22" y="2320"/>
                    <a:pt x="0" y="2355"/>
                    <a:pt x="0" y="2372"/>
                  </a:cubicBezTo>
                  <a:lnTo>
                    <a:pt x="0" y="2481"/>
                  </a:lnTo>
                  <a:cubicBezTo>
                    <a:pt x="0" y="2520"/>
                    <a:pt x="22" y="2538"/>
                    <a:pt x="57" y="2538"/>
                  </a:cubicBezTo>
                  <a:cubicBezTo>
                    <a:pt x="74" y="2538"/>
                    <a:pt x="92" y="2520"/>
                    <a:pt x="92" y="2481"/>
                  </a:cubicBezTo>
                  <a:lnTo>
                    <a:pt x="92" y="2372"/>
                  </a:lnTo>
                  <a:cubicBezTo>
                    <a:pt x="92" y="2355"/>
                    <a:pt x="74" y="2320"/>
                    <a:pt x="57" y="2320"/>
                  </a:cubicBezTo>
                  <a:close/>
                  <a:moveTo>
                    <a:pt x="57" y="2612"/>
                  </a:moveTo>
                  <a:cubicBezTo>
                    <a:pt x="22" y="2612"/>
                    <a:pt x="0" y="2647"/>
                    <a:pt x="0" y="2664"/>
                  </a:cubicBezTo>
                  <a:lnTo>
                    <a:pt x="0" y="2773"/>
                  </a:lnTo>
                  <a:cubicBezTo>
                    <a:pt x="0" y="2808"/>
                    <a:pt x="22" y="2829"/>
                    <a:pt x="57" y="2829"/>
                  </a:cubicBezTo>
                  <a:cubicBezTo>
                    <a:pt x="74" y="2829"/>
                    <a:pt x="92" y="2808"/>
                    <a:pt x="92" y="2773"/>
                  </a:cubicBezTo>
                  <a:lnTo>
                    <a:pt x="92" y="2664"/>
                  </a:lnTo>
                  <a:cubicBezTo>
                    <a:pt x="92" y="2647"/>
                    <a:pt x="74" y="2612"/>
                    <a:pt x="57" y="2612"/>
                  </a:cubicBezTo>
                  <a:close/>
                  <a:moveTo>
                    <a:pt x="57" y="2899"/>
                  </a:moveTo>
                  <a:cubicBezTo>
                    <a:pt x="22" y="2899"/>
                    <a:pt x="0" y="2938"/>
                    <a:pt x="0" y="2955"/>
                  </a:cubicBezTo>
                  <a:lnTo>
                    <a:pt x="0" y="3064"/>
                  </a:lnTo>
                  <a:cubicBezTo>
                    <a:pt x="0" y="3099"/>
                    <a:pt x="22" y="3116"/>
                    <a:pt x="57" y="3116"/>
                  </a:cubicBezTo>
                  <a:cubicBezTo>
                    <a:pt x="74" y="3116"/>
                    <a:pt x="92" y="3099"/>
                    <a:pt x="92" y="3064"/>
                  </a:cubicBezTo>
                  <a:lnTo>
                    <a:pt x="92" y="2955"/>
                  </a:lnTo>
                  <a:cubicBezTo>
                    <a:pt x="92" y="2938"/>
                    <a:pt x="74" y="2899"/>
                    <a:pt x="57" y="2899"/>
                  </a:cubicBezTo>
                  <a:close/>
                  <a:moveTo>
                    <a:pt x="57" y="3190"/>
                  </a:moveTo>
                  <a:cubicBezTo>
                    <a:pt x="22" y="3190"/>
                    <a:pt x="0" y="3225"/>
                    <a:pt x="0" y="3243"/>
                  </a:cubicBezTo>
                  <a:lnTo>
                    <a:pt x="0" y="3351"/>
                  </a:lnTo>
                  <a:cubicBezTo>
                    <a:pt x="0" y="3391"/>
                    <a:pt x="22" y="3408"/>
                    <a:pt x="57" y="3408"/>
                  </a:cubicBezTo>
                  <a:cubicBezTo>
                    <a:pt x="74" y="3408"/>
                    <a:pt x="92" y="3391"/>
                    <a:pt x="92" y="3351"/>
                  </a:cubicBezTo>
                  <a:lnTo>
                    <a:pt x="92" y="3243"/>
                  </a:lnTo>
                  <a:cubicBezTo>
                    <a:pt x="92" y="3225"/>
                    <a:pt x="74" y="3190"/>
                    <a:pt x="57" y="3190"/>
                  </a:cubicBezTo>
                  <a:close/>
                  <a:moveTo>
                    <a:pt x="57" y="3482"/>
                  </a:moveTo>
                  <a:cubicBezTo>
                    <a:pt x="22" y="3482"/>
                    <a:pt x="0" y="3517"/>
                    <a:pt x="0" y="3534"/>
                  </a:cubicBezTo>
                  <a:lnTo>
                    <a:pt x="0" y="3643"/>
                  </a:lnTo>
                  <a:cubicBezTo>
                    <a:pt x="0" y="3678"/>
                    <a:pt x="22" y="3700"/>
                    <a:pt x="57" y="3700"/>
                  </a:cubicBezTo>
                  <a:cubicBezTo>
                    <a:pt x="74" y="3700"/>
                    <a:pt x="92" y="3678"/>
                    <a:pt x="92" y="3643"/>
                  </a:cubicBezTo>
                  <a:lnTo>
                    <a:pt x="92" y="3534"/>
                  </a:lnTo>
                  <a:cubicBezTo>
                    <a:pt x="92" y="3517"/>
                    <a:pt x="74" y="3482"/>
                    <a:pt x="57" y="3482"/>
                  </a:cubicBezTo>
                  <a:close/>
                  <a:moveTo>
                    <a:pt x="57" y="3769"/>
                  </a:moveTo>
                  <a:cubicBezTo>
                    <a:pt x="22" y="3769"/>
                    <a:pt x="0" y="3808"/>
                    <a:pt x="0" y="3826"/>
                  </a:cubicBezTo>
                  <a:lnTo>
                    <a:pt x="0" y="3934"/>
                  </a:lnTo>
                  <a:cubicBezTo>
                    <a:pt x="0" y="3969"/>
                    <a:pt x="22" y="3987"/>
                    <a:pt x="57" y="3987"/>
                  </a:cubicBezTo>
                  <a:cubicBezTo>
                    <a:pt x="74" y="3987"/>
                    <a:pt x="92" y="3969"/>
                    <a:pt x="92" y="3934"/>
                  </a:cubicBezTo>
                  <a:lnTo>
                    <a:pt x="92" y="3826"/>
                  </a:lnTo>
                  <a:cubicBezTo>
                    <a:pt x="92" y="3808"/>
                    <a:pt x="74" y="3769"/>
                    <a:pt x="57" y="3769"/>
                  </a:cubicBezTo>
                  <a:close/>
                  <a:moveTo>
                    <a:pt x="57" y="4061"/>
                  </a:moveTo>
                  <a:cubicBezTo>
                    <a:pt x="22" y="4061"/>
                    <a:pt x="0" y="4095"/>
                    <a:pt x="0" y="4113"/>
                  </a:cubicBezTo>
                  <a:lnTo>
                    <a:pt x="0" y="4222"/>
                  </a:lnTo>
                  <a:cubicBezTo>
                    <a:pt x="0" y="4261"/>
                    <a:pt x="22" y="4278"/>
                    <a:pt x="57" y="4278"/>
                  </a:cubicBezTo>
                  <a:cubicBezTo>
                    <a:pt x="74" y="4278"/>
                    <a:pt x="92" y="4261"/>
                    <a:pt x="92" y="4222"/>
                  </a:cubicBezTo>
                  <a:lnTo>
                    <a:pt x="92" y="4113"/>
                  </a:lnTo>
                  <a:cubicBezTo>
                    <a:pt x="92" y="4095"/>
                    <a:pt x="74" y="4061"/>
                    <a:pt x="57" y="4061"/>
                  </a:cubicBezTo>
                  <a:close/>
                  <a:moveTo>
                    <a:pt x="57" y="4352"/>
                  </a:moveTo>
                  <a:cubicBezTo>
                    <a:pt x="22" y="4352"/>
                    <a:pt x="0" y="4387"/>
                    <a:pt x="0" y="4404"/>
                  </a:cubicBezTo>
                  <a:lnTo>
                    <a:pt x="0" y="4513"/>
                  </a:lnTo>
                  <a:cubicBezTo>
                    <a:pt x="0" y="4548"/>
                    <a:pt x="22" y="4570"/>
                    <a:pt x="57" y="4570"/>
                  </a:cubicBezTo>
                  <a:cubicBezTo>
                    <a:pt x="74" y="4570"/>
                    <a:pt x="92" y="4548"/>
                    <a:pt x="92" y="4513"/>
                  </a:cubicBezTo>
                  <a:lnTo>
                    <a:pt x="92" y="4404"/>
                  </a:lnTo>
                  <a:cubicBezTo>
                    <a:pt x="92" y="4387"/>
                    <a:pt x="74" y="4352"/>
                    <a:pt x="57" y="4352"/>
                  </a:cubicBezTo>
                  <a:close/>
                  <a:moveTo>
                    <a:pt x="57" y="4639"/>
                  </a:moveTo>
                  <a:cubicBezTo>
                    <a:pt x="22" y="4639"/>
                    <a:pt x="0" y="4679"/>
                    <a:pt x="0" y="4696"/>
                  </a:cubicBezTo>
                  <a:lnTo>
                    <a:pt x="0" y="4805"/>
                  </a:lnTo>
                  <a:cubicBezTo>
                    <a:pt x="0" y="4840"/>
                    <a:pt x="22" y="4857"/>
                    <a:pt x="57" y="4857"/>
                  </a:cubicBezTo>
                  <a:cubicBezTo>
                    <a:pt x="74" y="4857"/>
                    <a:pt x="92" y="4840"/>
                    <a:pt x="92" y="4805"/>
                  </a:cubicBezTo>
                  <a:lnTo>
                    <a:pt x="92" y="4696"/>
                  </a:lnTo>
                  <a:cubicBezTo>
                    <a:pt x="92" y="4679"/>
                    <a:pt x="74" y="4639"/>
                    <a:pt x="57" y="4639"/>
                  </a:cubicBezTo>
                  <a:close/>
                  <a:moveTo>
                    <a:pt x="57" y="4931"/>
                  </a:moveTo>
                  <a:cubicBezTo>
                    <a:pt x="22" y="4931"/>
                    <a:pt x="0" y="4966"/>
                    <a:pt x="0" y="4983"/>
                  </a:cubicBezTo>
                  <a:lnTo>
                    <a:pt x="0" y="5092"/>
                  </a:lnTo>
                  <a:cubicBezTo>
                    <a:pt x="0" y="5131"/>
                    <a:pt x="22" y="5148"/>
                    <a:pt x="57" y="5148"/>
                  </a:cubicBezTo>
                  <a:cubicBezTo>
                    <a:pt x="74" y="5148"/>
                    <a:pt x="92" y="5131"/>
                    <a:pt x="92" y="5092"/>
                  </a:cubicBezTo>
                  <a:lnTo>
                    <a:pt x="92" y="4983"/>
                  </a:lnTo>
                  <a:cubicBezTo>
                    <a:pt x="92" y="4966"/>
                    <a:pt x="74" y="4931"/>
                    <a:pt x="57" y="4931"/>
                  </a:cubicBezTo>
                  <a:close/>
                  <a:moveTo>
                    <a:pt x="57" y="5222"/>
                  </a:moveTo>
                  <a:cubicBezTo>
                    <a:pt x="22" y="5222"/>
                    <a:pt x="0" y="5257"/>
                    <a:pt x="0" y="5275"/>
                  </a:cubicBezTo>
                  <a:lnTo>
                    <a:pt x="0" y="5383"/>
                  </a:lnTo>
                  <a:cubicBezTo>
                    <a:pt x="0" y="5418"/>
                    <a:pt x="22" y="5440"/>
                    <a:pt x="57" y="5440"/>
                  </a:cubicBezTo>
                  <a:cubicBezTo>
                    <a:pt x="74" y="5440"/>
                    <a:pt x="92" y="5418"/>
                    <a:pt x="92" y="5383"/>
                  </a:cubicBezTo>
                  <a:lnTo>
                    <a:pt x="92" y="5275"/>
                  </a:lnTo>
                  <a:cubicBezTo>
                    <a:pt x="92" y="5257"/>
                    <a:pt x="74" y="5222"/>
                    <a:pt x="57" y="5222"/>
                  </a:cubicBezTo>
                  <a:close/>
                  <a:moveTo>
                    <a:pt x="57" y="5510"/>
                  </a:moveTo>
                  <a:cubicBezTo>
                    <a:pt x="22" y="5510"/>
                    <a:pt x="0" y="5549"/>
                    <a:pt x="0" y="5566"/>
                  </a:cubicBezTo>
                  <a:lnTo>
                    <a:pt x="0" y="5675"/>
                  </a:lnTo>
                  <a:cubicBezTo>
                    <a:pt x="0" y="5710"/>
                    <a:pt x="22" y="5727"/>
                    <a:pt x="57" y="5727"/>
                  </a:cubicBezTo>
                  <a:cubicBezTo>
                    <a:pt x="74" y="5727"/>
                    <a:pt x="92" y="5710"/>
                    <a:pt x="92" y="5675"/>
                  </a:cubicBezTo>
                  <a:lnTo>
                    <a:pt x="92" y="5566"/>
                  </a:lnTo>
                  <a:cubicBezTo>
                    <a:pt x="92" y="5549"/>
                    <a:pt x="74" y="5510"/>
                    <a:pt x="57" y="5510"/>
                  </a:cubicBezTo>
                  <a:close/>
                  <a:moveTo>
                    <a:pt x="57" y="5801"/>
                  </a:moveTo>
                  <a:cubicBezTo>
                    <a:pt x="22" y="5801"/>
                    <a:pt x="0" y="5836"/>
                    <a:pt x="0" y="5853"/>
                  </a:cubicBezTo>
                  <a:lnTo>
                    <a:pt x="0" y="5962"/>
                  </a:lnTo>
                  <a:cubicBezTo>
                    <a:pt x="0" y="6001"/>
                    <a:pt x="22" y="6019"/>
                    <a:pt x="57" y="6019"/>
                  </a:cubicBezTo>
                  <a:cubicBezTo>
                    <a:pt x="74" y="6019"/>
                    <a:pt x="92" y="6001"/>
                    <a:pt x="92" y="5962"/>
                  </a:cubicBezTo>
                  <a:lnTo>
                    <a:pt x="92" y="5853"/>
                  </a:lnTo>
                  <a:cubicBezTo>
                    <a:pt x="92" y="5836"/>
                    <a:pt x="74" y="5801"/>
                    <a:pt x="57" y="5801"/>
                  </a:cubicBezTo>
                  <a:close/>
                  <a:moveTo>
                    <a:pt x="57" y="6093"/>
                  </a:moveTo>
                  <a:cubicBezTo>
                    <a:pt x="22" y="6093"/>
                    <a:pt x="0" y="6128"/>
                    <a:pt x="0" y="6145"/>
                  </a:cubicBezTo>
                  <a:lnTo>
                    <a:pt x="0" y="6254"/>
                  </a:lnTo>
                  <a:cubicBezTo>
                    <a:pt x="0" y="6289"/>
                    <a:pt x="22" y="6310"/>
                    <a:pt x="57" y="6310"/>
                  </a:cubicBezTo>
                  <a:cubicBezTo>
                    <a:pt x="74" y="6310"/>
                    <a:pt x="92" y="6289"/>
                    <a:pt x="92" y="6254"/>
                  </a:cubicBezTo>
                  <a:lnTo>
                    <a:pt x="92" y="6145"/>
                  </a:lnTo>
                  <a:cubicBezTo>
                    <a:pt x="92" y="6128"/>
                    <a:pt x="74" y="6093"/>
                    <a:pt x="57" y="6093"/>
                  </a:cubicBezTo>
                  <a:close/>
                  <a:moveTo>
                    <a:pt x="57" y="6380"/>
                  </a:moveTo>
                  <a:cubicBezTo>
                    <a:pt x="22" y="6380"/>
                    <a:pt x="0" y="6419"/>
                    <a:pt x="0" y="6436"/>
                  </a:cubicBezTo>
                  <a:lnTo>
                    <a:pt x="0" y="6545"/>
                  </a:lnTo>
                  <a:cubicBezTo>
                    <a:pt x="0" y="6580"/>
                    <a:pt x="22" y="6597"/>
                    <a:pt x="57" y="6597"/>
                  </a:cubicBezTo>
                  <a:cubicBezTo>
                    <a:pt x="74" y="6597"/>
                    <a:pt x="92" y="6580"/>
                    <a:pt x="92" y="6545"/>
                  </a:cubicBezTo>
                  <a:lnTo>
                    <a:pt x="92" y="6436"/>
                  </a:lnTo>
                  <a:cubicBezTo>
                    <a:pt x="92" y="6419"/>
                    <a:pt x="74" y="6380"/>
                    <a:pt x="57" y="6380"/>
                  </a:cubicBezTo>
                  <a:close/>
                  <a:moveTo>
                    <a:pt x="57" y="6671"/>
                  </a:moveTo>
                  <a:cubicBezTo>
                    <a:pt x="22" y="6671"/>
                    <a:pt x="0" y="6706"/>
                    <a:pt x="0" y="6724"/>
                  </a:cubicBezTo>
                  <a:lnTo>
                    <a:pt x="0" y="6832"/>
                  </a:lnTo>
                  <a:cubicBezTo>
                    <a:pt x="0" y="6872"/>
                    <a:pt x="22" y="6889"/>
                    <a:pt x="57" y="6889"/>
                  </a:cubicBezTo>
                  <a:cubicBezTo>
                    <a:pt x="74" y="6889"/>
                    <a:pt x="92" y="6872"/>
                    <a:pt x="92" y="6832"/>
                  </a:cubicBezTo>
                  <a:lnTo>
                    <a:pt x="92" y="6724"/>
                  </a:lnTo>
                  <a:cubicBezTo>
                    <a:pt x="92" y="6706"/>
                    <a:pt x="74" y="6671"/>
                    <a:pt x="57" y="6671"/>
                  </a:cubicBezTo>
                  <a:close/>
                  <a:moveTo>
                    <a:pt x="57" y="6963"/>
                  </a:moveTo>
                  <a:cubicBezTo>
                    <a:pt x="22" y="6963"/>
                    <a:pt x="0" y="6998"/>
                    <a:pt x="0" y="7015"/>
                  </a:cubicBezTo>
                  <a:lnTo>
                    <a:pt x="0" y="7124"/>
                  </a:lnTo>
                  <a:cubicBezTo>
                    <a:pt x="0" y="7159"/>
                    <a:pt x="22" y="7181"/>
                    <a:pt x="57" y="7181"/>
                  </a:cubicBezTo>
                  <a:cubicBezTo>
                    <a:pt x="74" y="7181"/>
                    <a:pt x="92" y="7159"/>
                    <a:pt x="92" y="7124"/>
                  </a:cubicBezTo>
                  <a:lnTo>
                    <a:pt x="92" y="7015"/>
                  </a:lnTo>
                  <a:cubicBezTo>
                    <a:pt x="92" y="6998"/>
                    <a:pt x="74" y="6963"/>
                    <a:pt x="57" y="6963"/>
                  </a:cubicBezTo>
                  <a:close/>
                  <a:moveTo>
                    <a:pt x="57" y="7250"/>
                  </a:moveTo>
                  <a:cubicBezTo>
                    <a:pt x="22" y="7250"/>
                    <a:pt x="0" y="7289"/>
                    <a:pt x="0" y="7307"/>
                  </a:cubicBezTo>
                  <a:lnTo>
                    <a:pt x="0" y="7416"/>
                  </a:lnTo>
                  <a:cubicBezTo>
                    <a:pt x="0" y="7450"/>
                    <a:pt x="22" y="7468"/>
                    <a:pt x="57" y="7468"/>
                  </a:cubicBezTo>
                  <a:cubicBezTo>
                    <a:pt x="74" y="7468"/>
                    <a:pt x="92" y="7450"/>
                    <a:pt x="92" y="7416"/>
                  </a:cubicBezTo>
                  <a:lnTo>
                    <a:pt x="92" y="7307"/>
                  </a:lnTo>
                  <a:cubicBezTo>
                    <a:pt x="92" y="7289"/>
                    <a:pt x="74" y="7250"/>
                    <a:pt x="57" y="7250"/>
                  </a:cubicBezTo>
                  <a:close/>
                  <a:moveTo>
                    <a:pt x="57" y="7542"/>
                  </a:moveTo>
                  <a:cubicBezTo>
                    <a:pt x="22" y="7542"/>
                    <a:pt x="0" y="7577"/>
                    <a:pt x="0" y="7594"/>
                  </a:cubicBezTo>
                  <a:lnTo>
                    <a:pt x="0" y="7703"/>
                  </a:lnTo>
                  <a:cubicBezTo>
                    <a:pt x="0" y="7742"/>
                    <a:pt x="22" y="7759"/>
                    <a:pt x="57" y="7759"/>
                  </a:cubicBezTo>
                  <a:cubicBezTo>
                    <a:pt x="74" y="7759"/>
                    <a:pt x="92" y="7742"/>
                    <a:pt x="92" y="7703"/>
                  </a:cubicBezTo>
                  <a:lnTo>
                    <a:pt x="92" y="7594"/>
                  </a:lnTo>
                  <a:cubicBezTo>
                    <a:pt x="92" y="7577"/>
                    <a:pt x="74" y="7542"/>
                    <a:pt x="57" y="7542"/>
                  </a:cubicBezTo>
                  <a:close/>
                  <a:moveTo>
                    <a:pt x="57" y="7833"/>
                  </a:moveTo>
                  <a:cubicBezTo>
                    <a:pt x="22" y="7833"/>
                    <a:pt x="0" y="7868"/>
                    <a:pt x="0" y="7885"/>
                  </a:cubicBezTo>
                  <a:lnTo>
                    <a:pt x="0" y="7994"/>
                  </a:lnTo>
                  <a:cubicBezTo>
                    <a:pt x="0" y="8029"/>
                    <a:pt x="22" y="8051"/>
                    <a:pt x="57" y="8051"/>
                  </a:cubicBezTo>
                  <a:cubicBezTo>
                    <a:pt x="74" y="8051"/>
                    <a:pt x="92" y="8029"/>
                    <a:pt x="92" y="7994"/>
                  </a:cubicBezTo>
                  <a:lnTo>
                    <a:pt x="92" y="7885"/>
                  </a:lnTo>
                  <a:cubicBezTo>
                    <a:pt x="92" y="7868"/>
                    <a:pt x="74" y="7833"/>
                    <a:pt x="57" y="7833"/>
                  </a:cubicBezTo>
                  <a:close/>
                  <a:moveTo>
                    <a:pt x="57" y="8120"/>
                  </a:moveTo>
                  <a:cubicBezTo>
                    <a:pt x="22" y="8120"/>
                    <a:pt x="0" y="8160"/>
                    <a:pt x="0" y="8177"/>
                  </a:cubicBezTo>
                  <a:lnTo>
                    <a:pt x="0" y="8286"/>
                  </a:lnTo>
                  <a:cubicBezTo>
                    <a:pt x="0" y="8321"/>
                    <a:pt x="22" y="8338"/>
                    <a:pt x="57" y="8338"/>
                  </a:cubicBezTo>
                  <a:cubicBezTo>
                    <a:pt x="74" y="8338"/>
                    <a:pt x="92" y="8321"/>
                    <a:pt x="92" y="8286"/>
                  </a:cubicBezTo>
                  <a:lnTo>
                    <a:pt x="92" y="8177"/>
                  </a:lnTo>
                  <a:cubicBezTo>
                    <a:pt x="92" y="8160"/>
                    <a:pt x="74" y="8120"/>
                    <a:pt x="57" y="8120"/>
                  </a:cubicBezTo>
                  <a:close/>
                  <a:moveTo>
                    <a:pt x="57" y="8412"/>
                  </a:moveTo>
                  <a:cubicBezTo>
                    <a:pt x="22" y="8412"/>
                    <a:pt x="0" y="8447"/>
                    <a:pt x="0" y="8464"/>
                  </a:cubicBezTo>
                  <a:lnTo>
                    <a:pt x="0" y="8573"/>
                  </a:lnTo>
                  <a:cubicBezTo>
                    <a:pt x="0" y="8612"/>
                    <a:pt x="22" y="8630"/>
                    <a:pt x="57" y="8630"/>
                  </a:cubicBezTo>
                  <a:cubicBezTo>
                    <a:pt x="74" y="8630"/>
                    <a:pt x="92" y="8612"/>
                    <a:pt x="92" y="8573"/>
                  </a:cubicBezTo>
                  <a:lnTo>
                    <a:pt x="92" y="8464"/>
                  </a:lnTo>
                  <a:cubicBezTo>
                    <a:pt x="92" y="8447"/>
                    <a:pt x="74" y="8412"/>
                    <a:pt x="57" y="8412"/>
                  </a:cubicBezTo>
                  <a:close/>
                  <a:moveTo>
                    <a:pt x="57" y="8703"/>
                  </a:moveTo>
                  <a:cubicBezTo>
                    <a:pt x="22" y="8703"/>
                    <a:pt x="0" y="8738"/>
                    <a:pt x="0" y="8756"/>
                  </a:cubicBezTo>
                  <a:lnTo>
                    <a:pt x="0" y="8864"/>
                  </a:lnTo>
                  <a:cubicBezTo>
                    <a:pt x="0" y="8899"/>
                    <a:pt x="22" y="8921"/>
                    <a:pt x="57" y="8921"/>
                  </a:cubicBezTo>
                  <a:cubicBezTo>
                    <a:pt x="74" y="8921"/>
                    <a:pt x="92" y="8899"/>
                    <a:pt x="92" y="8864"/>
                  </a:cubicBezTo>
                  <a:lnTo>
                    <a:pt x="92" y="8756"/>
                  </a:lnTo>
                  <a:cubicBezTo>
                    <a:pt x="92" y="8738"/>
                    <a:pt x="74" y="8703"/>
                    <a:pt x="57" y="8703"/>
                  </a:cubicBezTo>
                  <a:close/>
                  <a:moveTo>
                    <a:pt x="57" y="8991"/>
                  </a:moveTo>
                  <a:cubicBezTo>
                    <a:pt x="22" y="8991"/>
                    <a:pt x="0" y="9030"/>
                    <a:pt x="0" y="9047"/>
                  </a:cubicBezTo>
                  <a:lnTo>
                    <a:pt x="0" y="9156"/>
                  </a:lnTo>
                  <a:cubicBezTo>
                    <a:pt x="0" y="9191"/>
                    <a:pt x="22" y="9208"/>
                    <a:pt x="57" y="9208"/>
                  </a:cubicBezTo>
                  <a:cubicBezTo>
                    <a:pt x="74" y="9208"/>
                    <a:pt x="92" y="9191"/>
                    <a:pt x="92" y="9156"/>
                  </a:cubicBezTo>
                  <a:lnTo>
                    <a:pt x="92" y="9047"/>
                  </a:lnTo>
                  <a:cubicBezTo>
                    <a:pt x="92" y="9030"/>
                    <a:pt x="74" y="8991"/>
                    <a:pt x="57" y="8991"/>
                  </a:cubicBezTo>
                  <a:close/>
                  <a:moveTo>
                    <a:pt x="57" y="9282"/>
                  </a:moveTo>
                  <a:cubicBezTo>
                    <a:pt x="22" y="9282"/>
                    <a:pt x="0" y="9317"/>
                    <a:pt x="0" y="9334"/>
                  </a:cubicBezTo>
                  <a:lnTo>
                    <a:pt x="0" y="9443"/>
                  </a:lnTo>
                  <a:cubicBezTo>
                    <a:pt x="0" y="9482"/>
                    <a:pt x="22" y="9500"/>
                    <a:pt x="57" y="9500"/>
                  </a:cubicBezTo>
                  <a:cubicBezTo>
                    <a:pt x="74" y="9500"/>
                    <a:pt x="92" y="9482"/>
                    <a:pt x="92" y="9443"/>
                  </a:cubicBezTo>
                  <a:lnTo>
                    <a:pt x="92" y="9334"/>
                  </a:lnTo>
                  <a:cubicBezTo>
                    <a:pt x="92" y="9317"/>
                    <a:pt x="74" y="9282"/>
                    <a:pt x="57" y="9282"/>
                  </a:cubicBezTo>
                  <a:close/>
                  <a:moveTo>
                    <a:pt x="57" y="9574"/>
                  </a:moveTo>
                  <a:cubicBezTo>
                    <a:pt x="22" y="9574"/>
                    <a:pt x="0" y="9609"/>
                    <a:pt x="0" y="9626"/>
                  </a:cubicBezTo>
                  <a:lnTo>
                    <a:pt x="0" y="9735"/>
                  </a:lnTo>
                  <a:cubicBezTo>
                    <a:pt x="0" y="9770"/>
                    <a:pt x="22" y="9791"/>
                    <a:pt x="57" y="9791"/>
                  </a:cubicBezTo>
                  <a:cubicBezTo>
                    <a:pt x="74" y="9791"/>
                    <a:pt x="92" y="9770"/>
                    <a:pt x="92" y="9735"/>
                  </a:cubicBezTo>
                  <a:lnTo>
                    <a:pt x="92" y="9626"/>
                  </a:lnTo>
                  <a:cubicBezTo>
                    <a:pt x="92" y="9609"/>
                    <a:pt x="74" y="9574"/>
                    <a:pt x="57" y="9574"/>
                  </a:cubicBezTo>
                  <a:close/>
                  <a:moveTo>
                    <a:pt x="57" y="9861"/>
                  </a:moveTo>
                  <a:cubicBezTo>
                    <a:pt x="22" y="9861"/>
                    <a:pt x="0" y="9900"/>
                    <a:pt x="0" y="9918"/>
                  </a:cubicBezTo>
                  <a:lnTo>
                    <a:pt x="0" y="10026"/>
                  </a:lnTo>
                  <a:cubicBezTo>
                    <a:pt x="0" y="10061"/>
                    <a:pt x="22" y="10079"/>
                    <a:pt x="57" y="10079"/>
                  </a:cubicBezTo>
                  <a:cubicBezTo>
                    <a:pt x="74" y="10079"/>
                    <a:pt x="92" y="10061"/>
                    <a:pt x="92" y="10026"/>
                  </a:cubicBezTo>
                  <a:lnTo>
                    <a:pt x="92" y="9918"/>
                  </a:lnTo>
                  <a:cubicBezTo>
                    <a:pt x="92" y="9900"/>
                    <a:pt x="74" y="9861"/>
                    <a:pt x="57" y="9861"/>
                  </a:cubicBezTo>
                  <a:close/>
                  <a:moveTo>
                    <a:pt x="57" y="10152"/>
                  </a:moveTo>
                  <a:cubicBezTo>
                    <a:pt x="22" y="10152"/>
                    <a:pt x="0" y="10187"/>
                    <a:pt x="0" y="10205"/>
                  </a:cubicBezTo>
                  <a:lnTo>
                    <a:pt x="0" y="10313"/>
                  </a:lnTo>
                  <a:cubicBezTo>
                    <a:pt x="0" y="10353"/>
                    <a:pt x="22" y="10370"/>
                    <a:pt x="57" y="10370"/>
                  </a:cubicBezTo>
                  <a:cubicBezTo>
                    <a:pt x="74" y="10370"/>
                    <a:pt x="92" y="10353"/>
                    <a:pt x="92" y="10313"/>
                  </a:cubicBezTo>
                  <a:lnTo>
                    <a:pt x="92" y="10205"/>
                  </a:lnTo>
                  <a:cubicBezTo>
                    <a:pt x="92" y="10187"/>
                    <a:pt x="74" y="10152"/>
                    <a:pt x="57" y="10152"/>
                  </a:cubicBezTo>
                  <a:close/>
                  <a:moveTo>
                    <a:pt x="57" y="10444"/>
                  </a:moveTo>
                  <a:cubicBezTo>
                    <a:pt x="22" y="10444"/>
                    <a:pt x="0" y="10479"/>
                    <a:pt x="0" y="10496"/>
                  </a:cubicBezTo>
                  <a:lnTo>
                    <a:pt x="0" y="10605"/>
                  </a:lnTo>
                  <a:cubicBezTo>
                    <a:pt x="0" y="10640"/>
                    <a:pt x="22" y="10662"/>
                    <a:pt x="57" y="10662"/>
                  </a:cubicBezTo>
                  <a:cubicBezTo>
                    <a:pt x="74" y="10662"/>
                    <a:pt x="92" y="10640"/>
                    <a:pt x="92" y="10605"/>
                  </a:cubicBezTo>
                  <a:lnTo>
                    <a:pt x="92" y="10496"/>
                  </a:lnTo>
                  <a:cubicBezTo>
                    <a:pt x="92" y="10479"/>
                    <a:pt x="74" y="10444"/>
                    <a:pt x="57" y="10444"/>
                  </a:cubicBezTo>
                  <a:close/>
                  <a:moveTo>
                    <a:pt x="57" y="10731"/>
                  </a:moveTo>
                  <a:cubicBezTo>
                    <a:pt x="22" y="10731"/>
                    <a:pt x="0" y="10770"/>
                    <a:pt x="0" y="10788"/>
                  </a:cubicBezTo>
                  <a:lnTo>
                    <a:pt x="0" y="10897"/>
                  </a:lnTo>
                  <a:cubicBezTo>
                    <a:pt x="0" y="10931"/>
                    <a:pt x="22" y="10949"/>
                    <a:pt x="57" y="10949"/>
                  </a:cubicBezTo>
                  <a:cubicBezTo>
                    <a:pt x="74" y="10949"/>
                    <a:pt x="92" y="10931"/>
                    <a:pt x="92" y="10897"/>
                  </a:cubicBezTo>
                  <a:lnTo>
                    <a:pt x="92" y="10788"/>
                  </a:lnTo>
                  <a:cubicBezTo>
                    <a:pt x="92" y="10770"/>
                    <a:pt x="74" y="10731"/>
                    <a:pt x="57" y="1073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6793708" y="8402"/>
              <a:ext cx="19811" cy="2166485"/>
            </a:xfrm>
            <a:custGeom>
              <a:avLst/>
              <a:gdLst/>
              <a:ahLst/>
              <a:cxnLst/>
              <a:rect l="l" t="t" r="r" b="b"/>
              <a:pathLst>
                <a:path w="92" h="10061" extrusionOk="0">
                  <a:moveTo>
                    <a:pt x="40" y="0"/>
                  </a:moveTo>
                  <a:cubicBezTo>
                    <a:pt x="22" y="0"/>
                    <a:pt x="0" y="18"/>
                    <a:pt x="0" y="35"/>
                  </a:cubicBezTo>
                  <a:lnTo>
                    <a:pt x="0" y="161"/>
                  </a:lnTo>
                  <a:cubicBezTo>
                    <a:pt x="0" y="179"/>
                    <a:pt x="22" y="200"/>
                    <a:pt x="40" y="200"/>
                  </a:cubicBezTo>
                  <a:cubicBezTo>
                    <a:pt x="74" y="200"/>
                    <a:pt x="92" y="179"/>
                    <a:pt x="92" y="161"/>
                  </a:cubicBezTo>
                  <a:lnTo>
                    <a:pt x="92" y="35"/>
                  </a:lnTo>
                  <a:cubicBezTo>
                    <a:pt x="92" y="18"/>
                    <a:pt x="74" y="0"/>
                    <a:pt x="40" y="0"/>
                  </a:cubicBezTo>
                  <a:close/>
                  <a:moveTo>
                    <a:pt x="40" y="288"/>
                  </a:moveTo>
                  <a:cubicBezTo>
                    <a:pt x="22" y="288"/>
                    <a:pt x="0" y="309"/>
                    <a:pt x="0" y="327"/>
                  </a:cubicBezTo>
                  <a:lnTo>
                    <a:pt x="0" y="453"/>
                  </a:lnTo>
                  <a:cubicBezTo>
                    <a:pt x="0" y="470"/>
                    <a:pt x="22" y="488"/>
                    <a:pt x="40" y="488"/>
                  </a:cubicBezTo>
                  <a:cubicBezTo>
                    <a:pt x="74" y="488"/>
                    <a:pt x="92" y="470"/>
                    <a:pt x="92" y="453"/>
                  </a:cubicBezTo>
                  <a:lnTo>
                    <a:pt x="92" y="327"/>
                  </a:lnTo>
                  <a:cubicBezTo>
                    <a:pt x="92" y="309"/>
                    <a:pt x="74" y="288"/>
                    <a:pt x="40" y="288"/>
                  </a:cubicBezTo>
                  <a:close/>
                  <a:moveTo>
                    <a:pt x="40" y="579"/>
                  </a:moveTo>
                  <a:cubicBezTo>
                    <a:pt x="22" y="579"/>
                    <a:pt x="0" y="596"/>
                    <a:pt x="0" y="614"/>
                  </a:cubicBezTo>
                  <a:lnTo>
                    <a:pt x="0" y="744"/>
                  </a:lnTo>
                  <a:cubicBezTo>
                    <a:pt x="0" y="762"/>
                    <a:pt x="22" y="779"/>
                    <a:pt x="40" y="779"/>
                  </a:cubicBezTo>
                  <a:cubicBezTo>
                    <a:pt x="74" y="779"/>
                    <a:pt x="92" y="762"/>
                    <a:pt x="92" y="744"/>
                  </a:cubicBezTo>
                  <a:lnTo>
                    <a:pt x="92" y="614"/>
                  </a:lnTo>
                  <a:cubicBezTo>
                    <a:pt x="92" y="596"/>
                    <a:pt x="74" y="579"/>
                    <a:pt x="40" y="579"/>
                  </a:cubicBezTo>
                  <a:close/>
                  <a:moveTo>
                    <a:pt x="40" y="871"/>
                  </a:moveTo>
                  <a:cubicBezTo>
                    <a:pt x="22" y="871"/>
                    <a:pt x="0" y="888"/>
                    <a:pt x="0" y="905"/>
                  </a:cubicBezTo>
                  <a:lnTo>
                    <a:pt x="0" y="1032"/>
                  </a:lnTo>
                  <a:cubicBezTo>
                    <a:pt x="0" y="1049"/>
                    <a:pt x="22" y="1071"/>
                    <a:pt x="40" y="1071"/>
                  </a:cubicBezTo>
                  <a:cubicBezTo>
                    <a:pt x="74" y="1071"/>
                    <a:pt x="92" y="1049"/>
                    <a:pt x="92" y="1032"/>
                  </a:cubicBezTo>
                  <a:lnTo>
                    <a:pt x="92" y="905"/>
                  </a:lnTo>
                  <a:cubicBezTo>
                    <a:pt x="92" y="888"/>
                    <a:pt x="74" y="871"/>
                    <a:pt x="40" y="871"/>
                  </a:cubicBezTo>
                  <a:close/>
                  <a:moveTo>
                    <a:pt x="40" y="1158"/>
                  </a:moveTo>
                  <a:cubicBezTo>
                    <a:pt x="22" y="1158"/>
                    <a:pt x="0" y="1180"/>
                    <a:pt x="0" y="1197"/>
                  </a:cubicBezTo>
                  <a:lnTo>
                    <a:pt x="0" y="1323"/>
                  </a:lnTo>
                  <a:cubicBezTo>
                    <a:pt x="0" y="1341"/>
                    <a:pt x="22" y="1358"/>
                    <a:pt x="40" y="1358"/>
                  </a:cubicBezTo>
                  <a:cubicBezTo>
                    <a:pt x="74" y="1358"/>
                    <a:pt x="92" y="1341"/>
                    <a:pt x="92" y="1323"/>
                  </a:cubicBezTo>
                  <a:lnTo>
                    <a:pt x="92" y="1197"/>
                  </a:lnTo>
                  <a:cubicBezTo>
                    <a:pt x="92" y="1180"/>
                    <a:pt x="74" y="1158"/>
                    <a:pt x="40" y="1158"/>
                  </a:cubicBezTo>
                  <a:close/>
                  <a:moveTo>
                    <a:pt x="40" y="1449"/>
                  </a:moveTo>
                  <a:cubicBezTo>
                    <a:pt x="22" y="1449"/>
                    <a:pt x="0" y="1467"/>
                    <a:pt x="0" y="1484"/>
                  </a:cubicBezTo>
                  <a:lnTo>
                    <a:pt x="0" y="1615"/>
                  </a:lnTo>
                  <a:cubicBezTo>
                    <a:pt x="0" y="1632"/>
                    <a:pt x="22" y="1649"/>
                    <a:pt x="40" y="1649"/>
                  </a:cubicBezTo>
                  <a:cubicBezTo>
                    <a:pt x="74" y="1649"/>
                    <a:pt x="92" y="1632"/>
                    <a:pt x="92" y="1615"/>
                  </a:cubicBezTo>
                  <a:lnTo>
                    <a:pt x="92" y="1484"/>
                  </a:lnTo>
                  <a:cubicBezTo>
                    <a:pt x="92" y="1467"/>
                    <a:pt x="74" y="1449"/>
                    <a:pt x="40" y="1449"/>
                  </a:cubicBezTo>
                  <a:close/>
                  <a:moveTo>
                    <a:pt x="40" y="1741"/>
                  </a:moveTo>
                  <a:cubicBezTo>
                    <a:pt x="22" y="1741"/>
                    <a:pt x="0" y="1758"/>
                    <a:pt x="0" y="1776"/>
                  </a:cubicBezTo>
                  <a:lnTo>
                    <a:pt x="0" y="1902"/>
                  </a:lnTo>
                  <a:cubicBezTo>
                    <a:pt x="0" y="1919"/>
                    <a:pt x="22" y="1941"/>
                    <a:pt x="40" y="1941"/>
                  </a:cubicBezTo>
                  <a:cubicBezTo>
                    <a:pt x="74" y="1941"/>
                    <a:pt x="92" y="1919"/>
                    <a:pt x="92" y="1902"/>
                  </a:cubicBezTo>
                  <a:lnTo>
                    <a:pt x="92" y="1776"/>
                  </a:lnTo>
                  <a:cubicBezTo>
                    <a:pt x="92" y="1758"/>
                    <a:pt x="74" y="1741"/>
                    <a:pt x="40" y="1741"/>
                  </a:cubicBezTo>
                  <a:close/>
                  <a:moveTo>
                    <a:pt x="40" y="2028"/>
                  </a:moveTo>
                  <a:cubicBezTo>
                    <a:pt x="22" y="2028"/>
                    <a:pt x="0" y="2050"/>
                    <a:pt x="0" y="2067"/>
                  </a:cubicBezTo>
                  <a:lnTo>
                    <a:pt x="0" y="2193"/>
                  </a:lnTo>
                  <a:cubicBezTo>
                    <a:pt x="0" y="2211"/>
                    <a:pt x="22" y="2228"/>
                    <a:pt x="40" y="2228"/>
                  </a:cubicBezTo>
                  <a:cubicBezTo>
                    <a:pt x="74" y="2228"/>
                    <a:pt x="92" y="2211"/>
                    <a:pt x="92" y="2193"/>
                  </a:cubicBezTo>
                  <a:lnTo>
                    <a:pt x="92" y="2067"/>
                  </a:lnTo>
                  <a:cubicBezTo>
                    <a:pt x="92" y="2050"/>
                    <a:pt x="74" y="2028"/>
                    <a:pt x="40" y="2028"/>
                  </a:cubicBezTo>
                  <a:close/>
                  <a:moveTo>
                    <a:pt x="40" y="2320"/>
                  </a:moveTo>
                  <a:cubicBezTo>
                    <a:pt x="22" y="2320"/>
                    <a:pt x="0" y="2337"/>
                    <a:pt x="0" y="2354"/>
                  </a:cubicBezTo>
                  <a:lnTo>
                    <a:pt x="0" y="2485"/>
                  </a:lnTo>
                  <a:cubicBezTo>
                    <a:pt x="0" y="2502"/>
                    <a:pt x="22" y="2520"/>
                    <a:pt x="40" y="2520"/>
                  </a:cubicBezTo>
                  <a:cubicBezTo>
                    <a:pt x="74" y="2520"/>
                    <a:pt x="92" y="2502"/>
                    <a:pt x="92" y="2485"/>
                  </a:cubicBezTo>
                  <a:lnTo>
                    <a:pt x="92" y="2354"/>
                  </a:lnTo>
                  <a:cubicBezTo>
                    <a:pt x="92" y="2337"/>
                    <a:pt x="74" y="2320"/>
                    <a:pt x="40" y="2320"/>
                  </a:cubicBezTo>
                  <a:close/>
                  <a:moveTo>
                    <a:pt x="40" y="2611"/>
                  </a:moveTo>
                  <a:cubicBezTo>
                    <a:pt x="22" y="2611"/>
                    <a:pt x="0" y="2629"/>
                    <a:pt x="0" y="2646"/>
                  </a:cubicBezTo>
                  <a:lnTo>
                    <a:pt x="0" y="2772"/>
                  </a:lnTo>
                  <a:cubicBezTo>
                    <a:pt x="0" y="2790"/>
                    <a:pt x="22" y="2811"/>
                    <a:pt x="40" y="2811"/>
                  </a:cubicBezTo>
                  <a:cubicBezTo>
                    <a:pt x="74" y="2811"/>
                    <a:pt x="92" y="2790"/>
                    <a:pt x="92" y="2772"/>
                  </a:cubicBezTo>
                  <a:lnTo>
                    <a:pt x="92" y="2646"/>
                  </a:lnTo>
                  <a:cubicBezTo>
                    <a:pt x="92" y="2629"/>
                    <a:pt x="74" y="2611"/>
                    <a:pt x="40" y="2611"/>
                  </a:cubicBezTo>
                  <a:close/>
                  <a:moveTo>
                    <a:pt x="40" y="2898"/>
                  </a:moveTo>
                  <a:cubicBezTo>
                    <a:pt x="22" y="2898"/>
                    <a:pt x="0" y="2920"/>
                    <a:pt x="0" y="2937"/>
                  </a:cubicBezTo>
                  <a:lnTo>
                    <a:pt x="0" y="3064"/>
                  </a:lnTo>
                  <a:cubicBezTo>
                    <a:pt x="0" y="3081"/>
                    <a:pt x="22" y="3098"/>
                    <a:pt x="40" y="3098"/>
                  </a:cubicBezTo>
                  <a:cubicBezTo>
                    <a:pt x="74" y="3098"/>
                    <a:pt x="92" y="3081"/>
                    <a:pt x="92" y="3064"/>
                  </a:cubicBezTo>
                  <a:lnTo>
                    <a:pt x="92" y="2937"/>
                  </a:lnTo>
                  <a:cubicBezTo>
                    <a:pt x="92" y="2920"/>
                    <a:pt x="74" y="2898"/>
                    <a:pt x="40" y="2898"/>
                  </a:cubicBezTo>
                  <a:close/>
                  <a:moveTo>
                    <a:pt x="40" y="3190"/>
                  </a:moveTo>
                  <a:cubicBezTo>
                    <a:pt x="22" y="3190"/>
                    <a:pt x="0" y="3207"/>
                    <a:pt x="0" y="3225"/>
                  </a:cubicBezTo>
                  <a:lnTo>
                    <a:pt x="0" y="3355"/>
                  </a:lnTo>
                  <a:cubicBezTo>
                    <a:pt x="0" y="3373"/>
                    <a:pt x="22" y="3390"/>
                    <a:pt x="40" y="3390"/>
                  </a:cubicBezTo>
                  <a:cubicBezTo>
                    <a:pt x="74" y="3390"/>
                    <a:pt x="92" y="3373"/>
                    <a:pt x="92" y="3355"/>
                  </a:cubicBezTo>
                  <a:lnTo>
                    <a:pt x="92" y="3225"/>
                  </a:lnTo>
                  <a:cubicBezTo>
                    <a:pt x="92" y="3207"/>
                    <a:pt x="74" y="3190"/>
                    <a:pt x="40" y="3190"/>
                  </a:cubicBezTo>
                  <a:close/>
                  <a:moveTo>
                    <a:pt x="40" y="3481"/>
                  </a:moveTo>
                  <a:cubicBezTo>
                    <a:pt x="22" y="3481"/>
                    <a:pt x="0" y="3499"/>
                    <a:pt x="0" y="3516"/>
                  </a:cubicBezTo>
                  <a:lnTo>
                    <a:pt x="0" y="3642"/>
                  </a:lnTo>
                  <a:cubicBezTo>
                    <a:pt x="0" y="3660"/>
                    <a:pt x="22" y="3682"/>
                    <a:pt x="40" y="3682"/>
                  </a:cubicBezTo>
                  <a:cubicBezTo>
                    <a:pt x="74" y="3682"/>
                    <a:pt x="92" y="3660"/>
                    <a:pt x="92" y="3642"/>
                  </a:cubicBezTo>
                  <a:lnTo>
                    <a:pt x="92" y="3516"/>
                  </a:lnTo>
                  <a:cubicBezTo>
                    <a:pt x="92" y="3499"/>
                    <a:pt x="74" y="3481"/>
                    <a:pt x="40" y="3481"/>
                  </a:cubicBezTo>
                  <a:close/>
                  <a:moveTo>
                    <a:pt x="40" y="3769"/>
                  </a:moveTo>
                  <a:cubicBezTo>
                    <a:pt x="22" y="3769"/>
                    <a:pt x="0" y="3790"/>
                    <a:pt x="0" y="3808"/>
                  </a:cubicBezTo>
                  <a:lnTo>
                    <a:pt x="0" y="3934"/>
                  </a:lnTo>
                  <a:cubicBezTo>
                    <a:pt x="0" y="3951"/>
                    <a:pt x="22" y="3969"/>
                    <a:pt x="40" y="3969"/>
                  </a:cubicBezTo>
                  <a:cubicBezTo>
                    <a:pt x="74" y="3969"/>
                    <a:pt x="92" y="3951"/>
                    <a:pt x="92" y="3934"/>
                  </a:cubicBezTo>
                  <a:lnTo>
                    <a:pt x="92" y="3808"/>
                  </a:lnTo>
                  <a:cubicBezTo>
                    <a:pt x="92" y="3790"/>
                    <a:pt x="74" y="3769"/>
                    <a:pt x="40" y="3769"/>
                  </a:cubicBezTo>
                  <a:close/>
                  <a:moveTo>
                    <a:pt x="40" y="4060"/>
                  </a:moveTo>
                  <a:cubicBezTo>
                    <a:pt x="22" y="4060"/>
                    <a:pt x="0" y="4077"/>
                    <a:pt x="0" y="4095"/>
                  </a:cubicBezTo>
                  <a:lnTo>
                    <a:pt x="0" y="4225"/>
                  </a:lnTo>
                  <a:cubicBezTo>
                    <a:pt x="0" y="4243"/>
                    <a:pt x="22" y="4260"/>
                    <a:pt x="40" y="4260"/>
                  </a:cubicBezTo>
                  <a:cubicBezTo>
                    <a:pt x="74" y="4260"/>
                    <a:pt x="92" y="4243"/>
                    <a:pt x="92" y="4225"/>
                  </a:cubicBezTo>
                  <a:lnTo>
                    <a:pt x="92" y="4095"/>
                  </a:lnTo>
                  <a:cubicBezTo>
                    <a:pt x="92" y="4077"/>
                    <a:pt x="74" y="4060"/>
                    <a:pt x="40" y="4060"/>
                  </a:cubicBezTo>
                  <a:close/>
                  <a:moveTo>
                    <a:pt x="40" y="4352"/>
                  </a:moveTo>
                  <a:cubicBezTo>
                    <a:pt x="22" y="4352"/>
                    <a:pt x="0" y="4369"/>
                    <a:pt x="0" y="4386"/>
                  </a:cubicBezTo>
                  <a:lnTo>
                    <a:pt x="0" y="4513"/>
                  </a:lnTo>
                  <a:cubicBezTo>
                    <a:pt x="0" y="4530"/>
                    <a:pt x="22" y="4552"/>
                    <a:pt x="40" y="4552"/>
                  </a:cubicBezTo>
                  <a:cubicBezTo>
                    <a:pt x="74" y="4552"/>
                    <a:pt x="92" y="4530"/>
                    <a:pt x="92" y="4513"/>
                  </a:cubicBezTo>
                  <a:lnTo>
                    <a:pt x="92" y="4386"/>
                  </a:lnTo>
                  <a:cubicBezTo>
                    <a:pt x="92" y="4369"/>
                    <a:pt x="74" y="4352"/>
                    <a:pt x="40" y="4352"/>
                  </a:cubicBezTo>
                  <a:close/>
                  <a:moveTo>
                    <a:pt x="40" y="4639"/>
                  </a:moveTo>
                  <a:cubicBezTo>
                    <a:pt x="22" y="4639"/>
                    <a:pt x="0" y="4661"/>
                    <a:pt x="0" y="4678"/>
                  </a:cubicBezTo>
                  <a:lnTo>
                    <a:pt x="0" y="4804"/>
                  </a:lnTo>
                  <a:cubicBezTo>
                    <a:pt x="0" y="4822"/>
                    <a:pt x="22" y="4839"/>
                    <a:pt x="40" y="4839"/>
                  </a:cubicBezTo>
                  <a:cubicBezTo>
                    <a:pt x="74" y="4839"/>
                    <a:pt x="92" y="4822"/>
                    <a:pt x="92" y="4804"/>
                  </a:cubicBezTo>
                  <a:lnTo>
                    <a:pt x="92" y="4678"/>
                  </a:lnTo>
                  <a:cubicBezTo>
                    <a:pt x="92" y="4661"/>
                    <a:pt x="74" y="4639"/>
                    <a:pt x="40" y="4639"/>
                  </a:cubicBezTo>
                  <a:close/>
                  <a:moveTo>
                    <a:pt x="40" y="4930"/>
                  </a:moveTo>
                  <a:cubicBezTo>
                    <a:pt x="22" y="4930"/>
                    <a:pt x="0" y="4948"/>
                    <a:pt x="0" y="4965"/>
                  </a:cubicBezTo>
                  <a:lnTo>
                    <a:pt x="0" y="5096"/>
                  </a:lnTo>
                  <a:cubicBezTo>
                    <a:pt x="0" y="5113"/>
                    <a:pt x="22" y="5130"/>
                    <a:pt x="40" y="5130"/>
                  </a:cubicBezTo>
                  <a:cubicBezTo>
                    <a:pt x="74" y="5130"/>
                    <a:pt x="92" y="5113"/>
                    <a:pt x="92" y="5096"/>
                  </a:cubicBezTo>
                  <a:lnTo>
                    <a:pt x="92" y="4965"/>
                  </a:lnTo>
                  <a:cubicBezTo>
                    <a:pt x="92" y="4948"/>
                    <a:pt x="74" y="4930"/>
                    <a:pt x="40" y="4930"/>
                  </a:cubicBezTo>
                  <a:close/>
                  <a:moveTo>
                    <a:pt x="40" y="5222"/>
                  </a:moveTo>
                  <a:cubicBezTo>
                    <a:pt x="22" y="5222"/>
                    <a:pt x="0" y="5239"/>
                    <a:pt x="0" y="5257"/>
                  </a:cubicBezTo>
                  <a:lnTo>
                    <a:pt x="0" y="5383"/>
                  </a:lnTo>
                  <a:cubicBezTo>
                    <a:pt x="0" y="5400"/>
                    <a:pt x="22" y="5422"/>
                    <a:pt x="40" y="5422"/>
                  </a:cubicBezTo>
                  <a:cubicBezTo>
                    <a:pt x="74" y="5422"/>
                    <a:pt x="92" y="5400"/>
                    <a:pt x="92" y="5383"/>
                  </a:cubicBezTo>
                  <a:lnTo>
                    <a:pt x="92" y="5257"/>
                  </a:lnTo>
                  <a:cubicBezTo>
                    <a:pt x="92" y="5239"/>
                    <a:pt x="74" y="5222"/>
                    <a:pt x="40" y="5222"/>
                  </a:cubicBezTo>
                  <a:close/>
                  <a:moveTo>
                    <a:pt x="40" y="5509"/>
                  </a:moveTo>
                  <a:cubicBezTo>
                    <a:pt x="22" y="5509"/>
                    <a:pt x="0" y="5531"/>
                    <a:pt x="0" y="5548"/>
                  </a:cubicBezTo>
                  <a:lnTo>
                    <a:pt x="0" y="5674"/>
                  </a:lnTo>
                  <a:cubicBezTo>
                    <a:pt x="0" y="5692"/>
                    <a:pt x="22" y="5709"/>
                    <a:pt x="40" y="5709"/>
                  </a:cubicBezTo>
                  <a:cubicBezTo>
                    <a:pt x="74" y="5709"/>
                    <a:pt x="92" y="5692"/>
                    <a:pt x="92" y="5674"/>
                  </a:cubicBezTo>
                  <a:lnTo>
                    <a:pt x="92" y="5548"/>
                  </a:lnTo>
                  <a:cubicBezTo>
                    <a:pt x="92" y="5531"/>
                    <a:pt x="74" y="5509"/>
                    <a:pt x="40" y="5509"/>
                  </a:cubicBezTo>
                  <a:close/>
                  <a:moveTo>
                    <a:pt x="40" y="5801"/>
                  </a:moveTo>
                  <a:cubicBezTo>
                    <a:pt x="22" y="5801"/>
                    <a:pt x="0" y="5818"/>
                    <a:pt x="0" y="5835"/>
                  </a:cubicBezTo>
                  <a:lnTo>
                    <a:pt x="0" y="5966"/>
                  </a:lnTo>
                  <a:cubicBezTo>
                    <a:pt x="0" y="5983"/>
                    <a:pt x="22" y="6001"/>
                    <a:pt x="40" y="6001"/>
                  </a:cubicBezTo>
                  <a:cubicBezTo>
                    <a:pt x="74" y="6001"/>
                    <a:pt x="92" y="5983"/>
                    <a:pt x="92" y="5966"/>
                  </a:cubicBezTo>
                  <a:lnTo>
                    <a:pt x="92" y="5835"/>
                  </a:lnTo>
                  <a:cubicBezTo>
                    <a:pt x="92" y="5818"/>
                    <a:pt x="74" y="5801"/>
                    <a:pt x="40" y="5801"/>
                  </a:cubicBezTo>
                  <a:close/>
                  <a:moveTo>
                    <a:pt x="40" y="6092"/>
                  </a:moveTo>
                  <a:cubicBezTo>
                    <a:pt x="22" y="6092"/>
                    <a:pt x="0" y="6110"/>
                    <a:pt x="0" y="6127"/>
                  </a:cubicBezTo>
                  <a:lnTo>
                    <a:pt x="0" y="6253"/>
                  </a:lnTo>
                  <a:cubicBezTo>
                    <a:pt x="0" y="6271"/>
                    <a:pt x="22" y="6292"/>
                    <a:pt x="40" y="6292"/>
                  </a:cubicBezTo>
                  <a:cubicBezTo>
                    <a:pt x="74" y="6292"/>
                    <a:pt x="92" y="6271"/>
                    <a:pt x="92" y="6253"/>
                  </a:cubicBezTo>
                  <a:lnTo>
                    <a:pt x="92" y="6127"/>
                  </a:lnTo>
                  <a:cubicBezTo>
                    <a:pt x="92" y="6110"/>
                    <a:pt x="74" y="6092"/>
                    <a:pt x="40" y="6092"/>
                  </a:cubicBezTo>
                  <a:close/>
                  <a:moveTo>
                    <a:pt x="40" y="6379"/>
                  </a:moveTo>
                  <a:cubicBezTo>
                    <a:pt x="22" y="6379"/>
                    <a:pt x="0" y="6401"/>
                    <a:pt x="0" y="6418"/>
                  </a:cubicBezTo>
                  <a:lnTo>
                    <a:pt x="0" y="6545"/>
                  </a:lnTo>
                  <a:cubicBezTo>
                    <a:pt x="0" y="6562"/>
                    <a:pt x="22" y="6579"/>
                    <a:pt x="40" y="6579"/>
                  </a:cubicBezTo>
                  <a:cubicBezTo>
                    <a:pt x="74" y="6579"/>
                    <a:pt x="92" y="6562"/>
                    <a:pt x="92" y="6545"/>
                  </a:cubicBezTo>
                  <a:lnTo>
                    <a:pt x="92" y="6418"/>
                  </a:lnTo>
                  <a:cubicBezTo>
                    <a:pt x="92" y="6401"/>
                    <a:pt x="74" y="6379"/>
                    <a:pt x="40" y="6379"/>
                  </a:cubicBezTo>
                  <a:close/>
                  <a:moveTo>
                    <a:pt x="40" y="6671"/>
                  </a:moveTo>
                  <a:cubicBezTo>
                    <a:pt x="22" y="6671"/>
                    <a:pt x="0" y="6688"/>
                    <a:pt x="0" y="6706"/>
                  </a:cubicBezTo>
                  <a:lnTo>
                    <a:pt x="0" y="6836"/>
                  </a:lnTo>
                  <a:cubicBezTo>
                    <a:pt x="0" y="6854"/>
                    <a:pt x="22" y="6871"/>
                    <a:pt x="40" y="6871"/>
                  </a:cubicBezTo>
                  <a:cubicBezTo>
                    <a:pt x="74" y="6871"/>
                    <a:pt x="92" y="6854"/>
                    <a:pt x="92" y="6836"/>
                  </a:cubicBezTo>
                  <a:lnTo>
                    <a:pt x="92" y="6706"/>
                  </a:lnTo>
                  <a:cubicBezTo>
                    <a:pt x="92" y="6688"/>
                    <a:pt x="74" y="6671"/>
                    <a:pt x="40" y="6671"/>
                  </a:cubicBezTo>
                  <a:close/>
                  <a:moveTo>
                    <a:pt x="40" y="6962"/>
                  </a:moveTo>
                  <a:cubicBezTo>
                    <a:pt x="22" y="6962"/>
                    <a:pt x="0" y="6980"/>
                    <a:pt x="0" y="6997"/>
                  </a:cubicBezTo>
                  <a:lnTo>
                    <a:pt x="0" y="7123"/>
                  </a:lnTo>
                  <a:cubicBezTo>
                    <a:pt x="0" y="7141"/>
                    <a:pt x="22" y="7163"/>
                    <a:pt x="40" y="7163"/>
                  </a:cubicBezTo>
                  <a:cubicBezTo>
                    <a:pt x="74" y="7163"/>
                    <a:pt x="92" y="7141"/>
                    <a:pt x="92" y="7123"/>
                  </a:cubicBezTo>
                  <a:lnTo>
                    <a:pt x="92" y="6997"/>
                  </a:lnTo>
                  <a:cubicBezTo>
                    <a:pt x="92" y="6980"/>
                    <a:pt x="74" y="6962"/>
                    <a:pt x="40" y="6962"/>
                  </a:cubicBezTo>
                  <a:close/>
                  <a:moveTo>
                    <a:pt x="40" y="7250"/>
                  </a:moveTo>
                  <a:cubicBezTo>
                    <a:pt x="22" y="7250"/>
                    <a:pt x="0" y="7271"/>
                    <a:pt x="0" y="7289"/>
                  </a:cubicBezTo>
                  <a:lnTo>
                    <a:pt x="0" y="7415"/>
                  </a:lnTo>
                  <a:cubicBezTo>
                    <a:pt x="0" y="7432"/>
                    <a:pt x="22" y="7450"/>
                    <a:pt x="40" y="7450"/>
                  </a:cubicBezTo>
                  <a:cubicBezTo>
                    <a:pt x="74" y="7450"/>
                    <a:pt x="92" y="7432"/>
                    <a:pt x="92" y="7415"/>
                  </a:cubicBezTo>
                  <a:lnTo>
                    <a:pt x="92" y="7289"/>
                  </a:lnTo>
                  <a:cubicBezTo>
                    <a:pt x="92" y="7271"/>
                    <a:pt x="74" y="7250"/>
                    <a:pt x="40" y="7250"/>
                  </a:cubicBezTo>
                  <a:close/>
                  <a:moveTo>
                    <a:pt x="40" y="7541"/>
                  </a:moveTo>
                  <a:cubicBezTo>
                    <a:pt x="22" y="7541"/>
                    <a:pt x="0" y="7559"/>
                    <a:pt x="0" y="7576"/>
                  </a:cubicBezTo>
                  <a:lnTo>
                    <a:pt x="0" y="7706"/>
                  </a:lnTo>
                  <a:cubicBezTo>
                    <a:pt x="0" y="7724"/>
                    <a:pt x="22" y="7741"/>
                    <a:pt x="40" y="7741"/>
                  </a:cubicBezTo>
                  <a:cubicBezTo>
                    <a:pt x="74" y="7741"/>
                    <a:pt x="92" y="7724"/>
                    <a:pt x="92" y="7706"/>
                  </a:cubicBezTo>
                  <a:lnTo>
                    <a:pt x="92" y="7576"/>
                  </a:lnTo>
                  <a:cubicBezTo>
                    <a:pt x="92" y="7559"/>
                    <a:pt x="74" y="7541"/>
                    <a:pt x="40" y="7541"/>
                  </a:cubicBezTo>
                  <a:close/>
                  <a:moveTo>
                    <a:pt x="40" y="7833"/>
                  </a:moveTo>
                  <a:cubicBezTo>
                    <a:pt x="22" y="7833"/>
                    <a:pt x="0" y="7850"/>
                    <a:pt x="0" y="7867"/>
                  </a:cubicBezTo>
                  <a:lnTo>
                    <a:pt x="0" y="7994"/>
                  </a:lnTo>
                  <a:cubicBezTo>
                    <a:pt x="0" y="8011"/>
                    <a:pt x="22" y="8033"/>
                    <a:pt x="40" y="8033"/>
                  </a:cubicBezTo>
                  <a:cubicBezTo>
                    <a:pt x="74" y="8033"/>
                    <a:pt x="92" y="8011"/>
                    <a:pt x="92" y="7994"/>
                  </a:cubicBezTo>
                  <a:lnTo>
                    <a:pt x="92" y="7867"/>
                  </a:lnTo>
                  <a:cubicBezTo>
                    <a:pt x="92" y="7850"/>
                    <a:pt x="74" y="7833"/>
                    <a:pt x="40" y="7833"/>
                  </a:cubicBezTo>
                  <a:close/>
                  <a:moveTo>
                    <a:pt x="40" y="8120"/>
                  </a:moveTo>
                  <a:cubicBezTo>
                    <a:pt x="22" y="8120"/>
                    <a:pt x="0" y="8142"/>
                    <a:pt x="0" y="8159"/>
                  </a:cubicBezTo>
                  <a:lnTo>
                    <a:pt x="0" y="8285"/>
                  </a:lnTo>
                  <a:cubicBezTo>
                    <a:pt x="0" y="8303"/>
                    <a:pt x="22" y="8320"/>
                    <a:pt x="40" y="8320"/>
                  </a:cubicBezTo>
                  <a:cubicBezTo>
                    <a:pt x="74" y="8320"/>
                    <a:pt x="92" y="8303"/>
                    <a:pt x="92" y="8285"/>
                  </a:cubicBezTo>
                  <a:lnTo>
                    <a:pt x="92" y="8159"/>
                  </a:lnTo>
                  <a:cubicBezTo>
                    <a:pt x="92" y="8142"/>
                    <a:pt x="74" y="8120"/>
                    <a:pt x="40" y="8120"/>
                  </a:cubicBezTo>
                  <a:close/>
                  <a:moveTo>
                    <a:pt x="40" y="8411"/>
                  </a:moveTo>
                  <a:cubicBezTo>
                    <a:pt x="22" y="8411"/>
                    <a:pt x="0" y="8429"/>
                    <a:pt x="0" y="8446"/>
                  </a:cubicBezTo>
                  <a:lnTo>
                    <a:pt x="0" y="8577"/>
                  </a:lnTo>
                  <a:cubicBezTo>
                    <a:pt x="0" y="8594"/>
                    <a:pt x="22" y="8612"/>
                    <a:pt x="40" y="8612"/>
                  </a:cubicBezTo>
                  <a:cubicBezTo>
                    <a:pt x="74" y="8612"/>
                    <a:pt x="92" y="8594"/>
                    <a:pt x="92" y="8577"/>
                  </a:cubicBezTo>
                  <a:lnTo>
                    <a:pt x="92" y="8446"/>
                  </a:lnTo>
                  <a:cubicBezTo>
                    <a:pt x="92" y="8429"/>
                    <a:pt x="74" y="8411"/>
                    <a:pt x="40" y="8411"/>
                  </a:cubicBezTo>
                  <a:close/>
                  <a:moveTo>
                    <a:pt x="40" y="8703"/>
                  </a:moveTo>
                  <a:cubicBezTo>
                    <a:pt x="22" y="8703"/>
                    <a:pt x="0" y="8720"/>
                    <a:pt x="0" y="8738"/>
                  </a:cubicBezTo>
                  <a:lnTo>
                    <a:pt x="0" y="8864"/>
                  </a:lnTo>
                  <a:cubicBezTo>
                    <a:pt x="0" y="8881"/>
                    <a:pt x="22" y="8903"/>
                    <a:pt x="40" y="8903"/>
                  </a:cubicBezTo>
                  <a:cubicBezTo>
                    <a:pt x="74" y="8903"/>
                    <a:pt x="92" y="8881"/>
                    <a:pt x="92" y="8864"/>
                  </a:cubicBezTo>
                  <a:lnTo>
                    <a:pt x="92" y="8738"/>
                  </a:lnTo>
                  <a:cubicBezTo>
                    <a:pt x="92" y="8720"/>
                    <a:pt x="74" y="8703"/>
                    <a:pt x="40" y="8703"/>
                  </a:cubicBezTo>
                  <a:close/>
                  <a:moveTo>
                    <a:pt x="40" y="8990"/>
                  </a:moveTo>
                  <a:cubicBezTo>
                    <a:pt x="22" y="8990"/>
                    <a:pt x="0" y="9012"/>
                    <a:pt x="0" y="9029"/>
                  </a:cubicBezTo>
                  <a:lnTo>
                    <a:pt x="0" y="9155"/>
                  </a:lnTo>
                  <a:cubicBezTo>
                    <a:pt x="0" y="9173"/>
                    <a:pt x="22" y="9190"/>
                    <a:pt x="40" y="9190"/>
                  </a:cubicBezTo>
                  <a:cubicBezTo>
                    <a:pt x="74" y="9190"/>
                    <a:pt x="92" y="9173"/>
                    <a:pt x="92" y="9155"/>
                  </a:cubicBezTo>
                  <a:lnTo>
                    <a:pt x="92" y="9029"/>
                  </a:lnTo>
                  <a:cubicBezTo>
                    <a:pt x="92" y="9012"/>
                    <a:pt x="74" y="8990"/>
                    <a:pt x="40" y="8990"/>
                  </a:cubicBezTo>
                  <a:close/>
                  <a:moveTo>
                    <a:pt x="40" y="9282"/>
                  </a:moveTo>
                  <a:cubicBezTo>
                    <a:pt x="22" y="9282"/>
                    <a:pt x="0" y="9299"/>
                    <a:pt x="0" y="9316"/>
                  </a:cubicBezTo>
                  <a:lnTo>
                    <a:pt x="0" y="9447"/>
                  </a:lnTo>
                  <a:cubicBezTo>
                    <a:pt x="0" y="9464"/>
                    <a:pt x="22" y="9482"/>
                    <a:pt x="40" y="9482"/>
                  </a:cubicBezTo>
                  <a:cubicBezTo>
                    <a:pt x="74" y="9482"/>
                    <a:pt x="92" y="9464"/>
                    <a:pt x="92" y="9447"/>
                  </a:cubicBezTo>
                  <a:lnTo>
                    <a:pt x="92" y="9316"/>
                  </a:lnTo>
                  <a:cubicBezTo>
                    <a:pt x="92" y="9299"/>
                    <a:pt x="74" y="9282"/>
                    <a:pt x="40" y="9282"/>
                  </a:cubicBezTo>
                  <a:close/>
                  <a:moveTo>
                    <a:pt x="40" y="9573"/>
                  </a:moveTo>
                  <a:cubicBezTo>
                    <a:pt x="22" y="9573"/>
                    <a:pt x="0" y="9591"/>
                    <a:pt x="0" y="9608"/>
                  </a:cubicBezTo>
                  <a:lnTo>
                    <a:pt x="0" y="9734"/>
                  </a:lnTo>
                  <a:cubicBezTo>
                    <a:pt x="0" y="9752"/>
                    <a:pt x="22" y="9773"/>
                    <a:pt x="40" y="9773"/>
                  </a:cubicBezTo>
                  <a:cubicBezTo>
                    <a:pt x="74" y="9773"/>
                    <a:pt x="92" y="9752"/>
                    <a:pt x="92" y="9734"/>
                  </a:cubicBezTo>
                  <a:lnTo>
                    <a:pt x="92" y="9608"/>
                  </a:lnTo>
                  <a:cubicBezTo>
                    <a:pt x="92" y="9591"/>
                    <a:pt x="74" y="9573"/>
                    <a:pt x="40" y="9573"/>
                  </a:cubicBezTo>
                  <a:close/>
                  <a:moveTo>
                    <a:pt x="40" y="9860"/>
                  </a:moveTo>
                  <a:cubicBezTo>
                    <a:pt x="22" y="9860"/>
                    <a:pt x="0" y="9882"/>
                    <a:pt x="0" y="9900"/>
                  </a:cubicBezTo>
                  <a:lnTo>
                    <a:pt x="0" y="10026"/>
                  </a:lnTo>
                  <a:cubicBezTo>
                    <a:pt x="0" y="10043"/>
                    <a:pt x="22" y="10061"/>
                    <a:pt x="40" y="10061"/>
                  </a:cubicBezTo>
                  <a:cubicBezTo>
                    <a:pt x="74" y="10061"/>
                    <a:pt x="92" y="10043"/>
                    <a:pt x="92" y="10026"/>
                  </a:cubicBezTo>
                  <a:lnTo>
                    <a:pt x="92" y="9900"/>
                  </a:lnTo>
                  <a:cubicBezTo>
                    <a:pt x="92" y="9882"/>
                    <a:pt x="74" y="9860"/>
                    <a:pt x="40" y="986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6883718" y="8402"/>
              <a:ext cx="19811" cy="1982805"/>
            </a:xfrm>
            <a:custGeom>
              <a:avLst/>
              <a:gdLst/>
              <a:ahLst/>
              <a:cxnLst/>
              <a:rect l="l" t="t" r="r" b="b"/>
              <a:pathLst>
                <a:path w="92" h="9208" extrusionOk="0">
                  <a:moveTo>
                    <a:pt x="57" y="0"/>
                  </a:moveTo>
                  <a:cubicBezTo>
                    <a:pt x="18" y="0"/>
                    <a:pt x="0" y="18"/>
                    <a:pt x="0" y="35"/>
                  </a:cubicBezTo>
                  <a:lnTo>
                    <a:pt x="0" y="179"/>
                  </a:lnTo>
                  <a:cubicBezTo>
                    <a:pt x="0" y="200"/>
                    <a:pt x="18" y="218"/>
                    <a:pt x="57" y="218"/>
                  </a:cubicBezTo>
                  <a:cubicBezTo>
                    <a:pt x="74" y="218"/>
                    <a:pt x="92" y="200"/>
                    <a:pt x="92" y="179"/>
                  </a:cubicBezTo>
                  <a:lnTo>
                    <a:pt x="92" y="35"/>
                  </a:lnTo>
                  <a:cubicBezTo>
                    <a:pt x="92" y="18"/>
                    <a:pt x="74" y="0"/>
                    <a:pt x="57" y="0"/>
                  </a:cubicBezTo>
                  <a:close/>
                  <a:moveTo>
                    <a:pt x="57" y="288"/>
                  </a:moveTo>
                  <a:cubicBezTo>
                    <a:pt x="18" y="288"/>
                    <a:pt x="0" y="309"/>
                    <a:pt x="0" y="327"/>
                  </a:cubicBezTo>
                  <a:lnTo>
                    <a:pt x="0" y="470"/>
                  </a:lnTo>
                  <a:cubicBezTo>
                    <a:pt x="0" y="488"/>
                    <a:pt x="18" y="505"/>
                    <a:pt x="57" y="505"/>
                  </a:cubicBezTo>
                  <a:cubicBezTo>
                    <a:pt x="74" y="505"/>
                    <a:pt x="92" y="488"/>
                    <a:pt x="92" y="470"/>
                  </a:cubicBezTo>
                  <a:lnTo>
                    <a:pt x="92" y="327"/>
                  </a:lnTo>
                  <a:cubicBezTo>
                    <a:pt x="92" y="309"/>
                    <a:pt x="74" y="288"/>
                    <a:pt x="57" y="288"/>
                  </a:cubicBezTo>
                  <a:close/>
                  <a:moveTo>
                    <a:pt x="57" y="579"/>
                  </a:moveTo>
                  <a:cubicBezTo>
                    <a:pt x="18" y="579"/>
                    <a:pt x="0" y="596"/>
                    <a:pt x="0" y="614"/>
                  </a:cubicBezTo>
                  <a:lnTo>
                    <a:pt x="0" y="762"/>
                  </a:lnTo>
                  <a:cubicBezTo>
                    <a:pt x="0" y="779"/>
                    <a:pt x="18" y="797"/>
                    <a:pt x="57" y="797"/>
                  </a:cubicBezTo>
                  <a:cubicBezTo>
                    <a:pt x="74" y="797"/>
                    <a:pt x="92" y="779"/>
                    <a:pt x="92" y="762"/>
                  </a:cubicBezTo>
                  <a:lnTo>
                    <a:pt x="92" y="614"/>
                  </a:lnTo>
                  <a:cubicBezTo>
                    <a:pt x="92" y="596"/>
                    <a:pt x="74" y="579"/>
                    <a:pt x="57" y="579"/>
                  </a:cubicBezTo>
                  <a:close/>
                  <a:moveTo>
                    <a:pt x="57" y="871"/>
                  </a:moveTo>
                  <a:cubicBezTo>
                    <a:pt x="18" y="871"/>
                    <a:pt x="0" y="888"/>
                    <a:pt x="0" y="905"/>
                  </a:cubicBezTo>
                  <a:lnTo>
                    <a:pt x="0" y="1049"/>
                  </a:lnTo>
                  <a:cubicBezTo>
                    <a:pt x="0" y="1071"/>
                    <a:pt x="18" y="1088"/>
                    <a:pt x="57" y="1088"/>
                  </a:cubicBezTo>
                  <a:cubicBezTo>
                    <a:pt x="74" y="1088"/>
                    <a:pt x="92" y="1071"/>
                    <a:pt x="92" y="1049"/>
                  </a:cubicBezTo>
                  <a:lnTo>
                    <a:pt x="92" y="905"/>
                  </a:lnTo>
                  <a:cubicBezTo>
                    <a:pt x="92" y="888"/>
                    <a:pt x="74" y="871"/>
                    <a:pt x="57" y="871"/>
                  </a:cubicBezTo>
                  <a:close/>
                  <a:moveTo>
                    <a:pt x="57" y="1158"/>
                  </a:moveTo>
                  <a:cubicBezTo>
                    <a:pt x="18" y="1158"/>
                    <a:pt x="0" y="1180"/>
                    <a:pt x="0" y="1197"/>
                  </a:cubicBezTo>
                  <a:lnTo>
                    <a:pt x="0" y="1341"/>
                  </a:lnTo>
                  <a:cubicBezTo>
                    <a:pt x="0" y="1358"/>
                    <a:pt x="18" y="1375"/>
                    <a:pt x="57" y="1375"/>
                  </a:cubicBezTo>
                  <a:cubicBezTo>
                    <a:pt x="74" y="1375"/>
                    <a:pt x="92" y="1358"/>
                    <a:pt x="92" y="1341"/>
                  </a:cubicBezTo>
                  <a:lnTo>
                    <a:pt x="92" y="1197"/>
                  </a:lnTo>
                  <a:cubicBezTo>
                    <a:pt x="92" y="1180"/>
                    <a:pt x="74" y="1158"/>
                    <a:pt x="57" y="1158"/>
                  </a:cubicBezTo>
                  <a:close/>
                  <a:moveTo>
                    <a:pt x="57" y="1449"/>
                  </a:moveTo>
                  <a:cubicBezTo>
                    <a:pt x="18" y="1449"/>
                    <a:pt x="0" y="1467"/>
                    <a:pt x="0" y="1484"/>
                  </a:cubicBezTo>
                  <a:lnTo>
                    <a:pt x="0" y="1632"/>
                  </a:lnTo>
                  <a:cubicBezTo>
                    <a:pt x="0" y="1649"/>
                    <a:pt x="18" y="1667"/>
                    <a:pt x="57" y="1667"/>
                  </a:cubicBezTo>
                  <a:cubicBezTo>
                    <a:pt x="74" y="1667"/>
                    <a:pt x="92" y="1649"/>
                    <a:pt x="92" y="1632"/>
                  </a:cubicBezTo>
                  <a:lnTo>
                    <a:pt x="92" y="1484"/>
                  </a:lnTo>
                  <a:cubicBezTo>
                    <a:pt x="92" y="1467"/>
                    <a:pt x="74" y="1449"/>
                    <a:pt x="57" y="1449"/>
                  </a:cubicBezTo>
                  <a:close/>
                  <a:moveTo>
                    <a:pt x="57" y="1741"/>
                  </a:moveTo>
                  <a:cubicBezTo>
                    <a:pt x="18" y="1741"/>
                    <a:pt x="0" y="1758"/>
                    <a:pt x="0" y="1776"/>
                  </a:cubicBezTo>
                  <a:lnTo>
                    <a:pt x="0" y="1919"/>
                  </a:lnTo>
                  <a:cubicBezTo>
                    <a:pt x="0" y="1941"/>
                    <a:pt x="18" y="1958"/>
                    <a:pt x="57" y="1958"/>
                  </a:cubicBezTo>
                  <a:cubicBezTo>
                    <a:pt x="74" y="1958"/>
                    <a:pt x="92" y="1941"/>
                    <a:pt x="92" y="1919"/>
                  </a:cubicBezTo>
                  <a:lnTo>
                    <a:pt x="92" y="1776"/>
                  </a:lnTo>
                  <a:cubicBezTo>
                    <a:pt x="92" y="1758"/>
                    <a:pt x="74" y="1741"/>
                    <a:pt x="57" y="1741"/>
                  </a:cubicBezTo>
                  <a:close/>
                  <a:moveTo>
                    <a:pt x="57" y="2028"/>
                  </a:moveTo>
                  <a:cubicBezTo>
                    <a:pt x="18" y="2028"/>
                    <a:pt x="0" y="2050"/>
                    <a:pt x="0" y="2067"/>
                  </a:cubicBezTo>
                  <a:lnTo>
                    <a:pt x="0" y="2211"/>
                  </a:lnTo>
                  <a:cubicBezTo>
                    <a:pt x="0" y="2228"/>
                    <a:pt x="18" y="2246"/>
                    <a:pt x="57" y="2246"/>
                  </a:cubicBezTo>
                  <a:cubicBezTo>
                    <a:pt x="74" y="2246"/>
                    <a:pt x="92" y="2228"/>
                    <a:pt x="92" y="2211"/>
                  </a:cubicBezTo>
                  <a:lnTo>
                    <a:pt x="92" y="2067"/>
                  </a:lnTo>
                  <a:cubicBezTo>
                    <a:pt x="92" y="2050"/>
                    <a:pt x="74" y="2028"/>
                    <a:pt x="57" y="2028"/>
                  </a:cubicBezTo>
                  <a:close/>
                  <a:moveTo>
                    <a:pt x="57" y="2320"/>
                  </a:moveTo>
                  <a:cubicBezTo>
                    <a:pt x="18" y="2320"/>
                    <a:pt x="0" y="2337"/>
                    <a:pt x="0" y="2354"/>
                  </a:cubicBezTo>
                  <a:lnTo>
                    <a:pt x="0" y="2502"/>
                  </a:lnTo>
                  <a:cubicBezTo>
                    <a:pt x="0" y="2520"/>
                    <a:pt x="18" y="2537"/>
                    <a:pt x="57" y="2537"/>
                  </a:cubicBezTo>
                  <a:cubicBezTo>
                    <a:pt x="74" y="2537"/>
                    <a:pt x="92" y="2520"/>
                    <a:pt x="92" y="2502"/>
                  </a:cubicBezTo>
                  <a:lnTo>
                    <a:pt x="92" y="2354"/>
                  </a:lnTo>
                  <a:cubicBezTo>
                    <a:pt x="92" y="2337"/>
                    <a:pt x="74" y="2320"/>
                    <a:pt x="57" y="2320"/>
                  </a:cubicBezTo>
                  <a:close/>
                  <a:moveTo>
                    <a:pt x="57" y="2611"/>
                  </a:moveTo>
                  <a:cubicBezTo>
                    <a:pt x="18" y="2611"/>
                    <a:pt x="0" y="2629"/>
                    <a:pt x="0" y="2646"/>
                  </a:cubicBezTo>
                  <a:lnTo>
                    <a:pt x="0" y="2790"/>
                  </a:lnTo>
                  <a:cubicBezTo>
                    <a:pt x="0" y="2811"/>
                    <a:pt x="18" y="2829"/>
                    <a:pt x="57" y="2829"/>
                  </a:cubicBezTo>
                  <a:cubicBezTo>
                    <a:pt x="74" y="2829"/>
                    <a:pt x="92" y="2811"/>
                    <a:pt x="92" y="2790"/>
                  </a:cubicBezTo>
                  <a:lnTo>
                    <a:pt x="92" y="2646"/>
                  </a:lnTo>
                  <a:cubicBezTo>
                    <a:pt x="92" y="2629"/>
                    <a:pt x="74" y="2611"/>
                    <a:pt x="57" y="2611"/>
                  </a:cubicBezTo>
                  <a:close/>
                  <a:moveTo>
                    <a:pt x="57" y="2898"/>
                  </a:moveTo>
                  <a:cubicBezTo>
                    <a:pt x="18" y="2898"/>
                    <a:pt x="0" y="2920"/>
                    <a:pt x="0" y="2937"/>
                  </a:cubicBezTo>
                  <a:lnTo>
                    <a:pt x="0" y="3081"/>
                  </a:lnTo>
                  <a:cubicBezTo>
                    <a:pt x="0" y="3098"/>
                    <a:pt x="18" y="3116"/>
                    <a:pt x="57" y="3116"/>
                  </a:cubicBezTo>
                  <a:cubicBezTo>
                    <a:pt x="74" y="3116"/>
                    <a:pt x="92" y="3098"/>
                    <a:pt x="92" y="3081"/>
                  </a:cubicBezTo>
                  <a:lnTo>
                    <a:pt x="92" y="2937"/>
                  </a:lnTo>
                  <a:cubicBezTo>
                    <a:pt x="92" y="2920"/>
                    <a:pt x="74" y="2898"/>
                    <a:pt x="57" y="2898"/>
                  </a:cubicBezTo>
                  <a:close/>
                  <a:moveTo>
                    <a:pt x="57" y="3190"/>
                  </a:moveTo>
                  <a:cubicBezTo>
                    <a:pt x="18" y="3190"/>
                    <a:pt x="0" y="3207"/>
                    <a:pt x="0" y="3225"/>
                  </a:cubicBezTo>
                  <a:lnTo>
                    <a:pt x="0" y="3373"/>
                  </a:lnTo>
                  <a:cubicBezTo>
                    <a:pt x="0" y="3390"/>
                    <a:pt x="18" y="3407"/>
                    <a:pt x="57" y="3407"/>
                  </a:cubicBezTo>
                  <a:cubicBezTo>
                    <a:pt x="74" y="3407"/>
                    <a:pt x="92" y="3390"/>
                    <a:pt x="92" y="3373"/>
                  </a:cubicBezTo>
                  <a:lnTo>
                    <a:pt x="92" y="3225"/>
                  </a:lnTo>
                  <a:cubicBezTo>
                    <a:pt x="92" y="3207"/>
                    <a:pt x="74" y="3190"/>
                    <a:pt x="57" y="3190"/>
                  </a:cubicBezTo>
                  <a:close/>
                  <a:moveTo>
                    <a:pt x="57" y="3481"/>
                  </a:moveTo>
                  <a:cubicBezTo>
                    <a:pt x="18" y="3481"/>
                    <a:pt x="0" y="3499"/>
                    <a:pt x="0" y="3516"/>
                  </a:cubicBezTo>
                  <a:lnTo>
                    <a:pt x="0" y="3660"/>
                  </a:lnTo>
                  <a:cubicBezTo>
                    <a:pt x="0" y="3682"/>
                    <a:pt x="18" y="3699"/>
                    <a:pt x="57" y="3699"/>
                  </a:cubicBezTo>
                  <a:cubicBezTo>
                    <a:pt x="74" y="3699"/>
                    <a:pt x="92" y="3682"/>
                    <a:pt x="92" y="3660"/>
                  </a:cubicBezTo>
                  <a:lnTo>
                    <a:pt x="92" y="3516"/>
                  </a:lnTo>
                  <a:cubicBezTo>
                    <a:pt x="92" y="3499"/>
                    <a:pt x="74" y="3481"/>
                    <a:pt x="57" y="3481"/>
                  </a:cubicBezTo>
                  <a:close/>
                  <a:moveTo>
                    <a:pt x="57" y="3769"/>
                  </a:moveTo>
                  <a:cubicBezTo>
                    <a:pt x="18" y="3769"/>
                    <a:pt x="0" y="3790"/>
                    <a:pt x="0" y="3808"/>
                  </a:cubicBezTo>
                  <a:lnTo>
                    <a:pt x="0" y="3951"/>
                  </a:lnTo>
                  <a:cubicBezTo>
                    <a:pt x="0" y="3969"/>
                    <a:pt x="18" y="3986"/>
                    <a:pt x="57" y="3986"/>
                  </a:cubicBezTo>
                  <a:cubicBezTo>
                    <a:pt x="74" y="3986"/>
                    <a:pt x="92" y="3969"/>
                    <a:pt x="92" y="3951"/>
                  </a:cubicBezTo>
                  <a:lnTo>
                    <a:pt x="92" y="3808"/>
                  </a:lnTo>
                  <a:cubicBezTo>
                    <a:pt x="92" y="3790"/>
                    <a:pt x="74" y="3769"/>
                    <a:pt x="57" y="3769"/>
                  </a:cubicBezTo>
                  <a:close/>
                  <a:moveTo>
                    <a:pt x="57" y="4060"/>
                  </a:moveTo>
                  <a:cubicBezTo>
                    <a:pt x="18" y="4060"/>
                    <a:pt x="0" y="4077"/>
                    <a:pt x="0" y="4095"/>
                  </a:cubicBezTo>
                  <a:lnTo>
                    <a:pt x="0" y="4243"/>
                  </a:lnTo>
                  <a:cubicBezTo>
                    <a:pt x="0" y="4260"/>
                    <a:pt x="18" y="4278"/>
                    <a:pt x="57" y="4278"/>
                  </a:cubicBezTo>
                  <a:cubicBezTo>
                    <a:pt x="74" y="4278"/>
                    <a:pt x="92" y="4260"/>
                    <a:pt x="92" y="4243"/>
                  </a:cubicBezTo>
                  <a:lnTo>
                    <a:pt x="92" y="4095"/>
                  </a:lnTo>
                  <a:cubicBezTo>
                    <a:pt x="92" y="4077"/>
                    <a:pt x="74" y="4060"/>
                    <a:pt x="57" y="4060"/>
                  </a:cubicBezTo>
                  <a:close/>
                  <a:moveTo>
                    <a:pt x="57" y="4352"/>
                  </a:moveTo>
                  <a:cubicBezTo>
                    <a:pt x="18" y="4352"/>
                    <a:pt x="0" y="4369"/>
                    <a:pt x="0" y="4386"/>
                  </a:cubicBezTo>
                  <a:lnTo>
                    <a:pt x="0" y="4530"/>
                  </a:lnTo>
                  <a:cubicBezTo>
                    <a:pt x="0" y="4552"/>
                    <a:pt x="18" y="4569"/>
                    <a:pt x="57" y="4569"/>
                  </a:cubicBezTo>
                  <a:cubicBezTo>
                    <a:pt x="74" y="4569"/>
                    <a:pt x="92" y="4552"/>
                    <a:pt x="92" y="4530"/>
                  </a:cubicBezTo>
                  <a:lnTo>
                    <a:pt x="92" y="4386"/>
                  </a:lnTo>
                  <a:cubicBezTo>
                    <a:pt x="92" y="4369"/>
                    <a:pt x="74" y="4352"/>
                    <a:pt x="57" y="4352"/>
                  </a:cubicBezTo>
                  <a:close/>
                  <a:moveTo>
                    <a:pt x="57" y="4639"/>
                  </a:moveTo>
                  <a:cubicBezTo>
                    <a:pt x="18" y="4639"/>
                    <a:pt x="0" y="4661"/>
                    <a:pt x="0" y="4678"/>
                  </a:cubicBezTo>
                  <a:lnTo>
                    <a:pt x="0" y="4822"/>
                  </a:lnTo>
                  <a:cubicBezTo>
                    <a:pt x="0" y="4839"/>
                    <a:pt x="18" y="4856"/>
                    <a:pt x="57" y="4856"/>
                  </a:cubicBezTo>
                  <a:cubicBezTo>
                    <a:pt x="74" y="4856"/>
                    <a:pt x="92" y="4839"/>
                    <a:pt x="92" y="4822"/>
                  </a:cubicBezTo>
                  <a:lnTo>
                    <a:pt x="92" y="4678"/>
                  </a:lnTo>
                  <a:cubicBezTo>
                    <a:pt x="92" y="4661"/>
                    <a:pt x="74" y="4639"/>
                    <a:pt x="57" y="4639"/>
                  </a:cubicBezTo>
                  <a:close/>
                  <a:moveTo>
                    <a:pt x="57" y="4930"/>
                  </a:moveTo>
                  <a:cubicBezTo>
                    <a:pt x="18" y="4930"/>
                    <a:pt x="0" y="4948"/>
                    <a:pt x="0" y="4965"/>
                  </a:cubicBezTo>
                  <a:lnTo>
                    <a:pt x="0" y="5113"/>
                  </a:lnTo>
                  <a:cubicBezTo>
                    <a:pt x="0" y="5130"/>
                    <a:pt x="18" y="5148"/>
                    <a:pt x="57" y="5148"/>
                  </a:cubicBezTo>
                  <a:cubicBezTo>
                    <a:pt x="74" y="5148"/>
                    <a:pt x="92" y="5130"/>
                    <a:pt x="92" y="5113"/>
                  </a:cubicBezTo>
                  <a:lnTo>
                    <a:pt x="92" y="4965"/>
                  </a:lnTo>
                  <a:cubicBezTo>
                    <a:pt x="92" y="4948"/>
                    <a:pt x="74" y="4930"/>
                    <a:pt x="57" y="4930"/>
                  </a:cubicBezTo>
                  <a:close/>
                  <a:moveTo>
                    <a:pt x="57" y="5222"/>
                  </a:moveTo>
                  <a:cubicBezTo>
                    <a:pt x="18" y="5222"/>
                    <a:pt x="0" y="5239"/>
                    <a:pt x="0" y="5257"/>
                  </a:cubicBezTo>
                  <a:lnTo>
                    <a:pt x="0" y="5400"/>
                  </a:lnTo>
                  <a:cubicBezTo>
                    <a:pt x="0" y="5422"/>
                    <a:pt x="18" y="5439"/>
                    <a:pt x="57" y="5439"/>
                  </a:cubicBezTo>
                  <a:cubicBezTo>
                    <a:pt x="74" y="5439"/>
                    <a:pt x="92" y="5422"/>
                    <a:pt x="92" y="5400"/>
                  </a:cubicBezTo>
                  <a:lnTo>
                    <a:pt x="92" y="5257"/>
                  </a:lnTo>
                  <a:cubicBezTo>
                    <a:pt x="92" y="5239"/>
                    <a:pt x="74" y="5222"/>
                    <a:pt x="57" y="5222"/>
                  </a:cubicBezTo>
                  <a:close/>
                  <a:moveTo>
                    <a:pt x="57" y="5509"/>
                  </a:moveTo>
                  <a:cubicBezTo>
                    <a:pt x="18" y="5509"/>
                    <a:pt x="0" y="5531"/>
                    <a:pt x="0" y="5548"/>
                  </a:cubicBezTo>
                  <a:lnTo>
                    <a:pt x="0" y="5692"/>
                  </a:lnTo>
                  <a:cubicBezTo>
                    <a:pt x="0" y="5709"/>
                    <a:pt x="18" y="5727"/>
                    <a:pt x="57" y="5727"/>
                  </a:cubicBezTo>
                  <a:cubicBezTo>
                    <a:pt x="74" y="5727"/>
                    <a:pt x="92" y="5709"/>
                    <a:pt x="92" y="5692"/>
                  </a:cubicBezTo>
                  <a:lnTo>
                    <a:pt x="92" y="5548"/>
                  </a:lnTo>
                  <a:cubicBezTo>
                    <a:pt x="92" y="5531"/>
                    <a:pt x="74" y="5509"/>
                    <a:pt x="57" y="5509"/>
                  </a:cubicBezTo>
                  <a:close/>
                  <a:moveTo>
                    <a:pt x="57" y="5801"/>
                  </a:moveTo>
                  <a:cubicBezTo>
                    <a:pt x="18" y="5801"/>
                    <a:pt x="0" y="5818"/>
                    <a:pt x="0" y="5835"/>
                  </a:cubicBezTo>
                  <a:lnTo>
                    <a:pt x="0" y="5983"/>
                  </a:lnTo>
                  <a:cubicBezTo>
                    <a:pt x="0" y="6001"/>
                    <a:pt x="18" y="6018"/>
                    <a:pt x="57" y="6018"/>
                  </a:cubicBezTo>
                  <a:cubicBezTo>
                    <a:pt x="74" y="6018"/>
                    <a:pt x="92" y="6001"/>
                    <a:pt x="92" y="5983"/>
                  </a:cubicBezTo>
                  <a:lnTo>
                    <a:pt x="92" y="5835"/>
                  </a:lnTo>
                  <a:cubicBezTo>
                    <a:pt x="92" y="5818"/>
                    <a:pt x="74" y="5801"/>
                    <a:pt x="57" y="5801"/>
                  </a:cubicBezTo>
                  <a:close/>
                  <a:moveTo>
                    <a:pt x="57" y="6092"/>
                  </a:moveTo>
                  <a:cubicBezTo>
                    <a:pt x="18" y="6092"/>
                    <a:pt x="0" y="6110"/>
                    <a:pt x="0" y="6127"/>
                  </a:cubicBezTo>
                  <a:lnTo>
                    <a:pt x="0" y="6271"/>
                  </a:lnTo>
                  <a:cubicBezTo>
                    <a:pt x="0" y="6292"/>
                    <a:pt x="18" y="6310"/>
                    <a:pt x="57" y="6310"/>
                  </a:cubicBezTo>
                  <a:cubicBezTo>
                    <a:pt x="74" y="6310"/>
                    <a:pt x="92" y="6292"/>
                    <a:pt x="92" y="6271"/>
                  </a:cubicBezTo>
                  <a:lnTo>
                    <a:pt x="92" y="6127"/>
                  </a:lnTo>
                  <a:cubicBezTo>
                    <a:pt x="92" y="6110"/>
                    <a:pt x="74" y="6092"/>
                    <a:pt x="57" y="6092"/>
                  </a:cubicBezTo>
                  <a:close/>
                  <a:moveTo>
                    <a:pt x="57" y="6379"/>
                  </a:moveTo>
                  <a:cubicBezTo>
                    <a:pt x="18" y="6379"/>
                    <a:pt x="0" y="6401"/>
                    <a:pt x="0" y="6418"/>
                  </a:cubicBezTo>
                  <a:lnTo>
                    <a:pt x="0" y="6562"/>
                  </a:lnTo>
                  <a:cubicBezTo>
                    <a:pt x="0" y="6579"/>
                    <a:pt x="18" y="6597"/>
                    <a:pt x="57" y="6597"/>
                  </a:cubicBezTo>
                  <a:cubicBezTo>
                    <a:pt x="74" y="6597"/>
                    <a:pt x="92" y="6579"/>
                    <a:pt x="92" y="6562"/>
                  </a:cubicBezTo>
                  <a:lnTo>
                    <a:pt x="92" y="6418"/>
                  </a:lnTo>
                  <a:cubicBezTo>
                    <a:pt x="92" y="6401"/>
                    <a:pt x="74" y="6379"/>
                    <a:pt x="57" y="6379"/>
                  </a:cubicBezTo>
                  <a:close/>
                  <a:moveTo>
                    <a:pt x="57" y="6671"/>
                  </a:moveTo>
                  <a:cubicBezTo>
                    <a:pt x="18" y="6671"/>
                    <a:pt x="0" y="6688"/>
                    <a:pt x="0" y="6706"/>
                  </a:cubicBezTo>
                  <a:lnTo>
                    <a:pt x="0" y="6854"/>
                  </a:lnTo>
                  <a:cubicBezTo>
                    <a:pt x="0" y="6871"/>
                    <a:pt x="18" y="6888"/>
                    <a:pt x="57" y="6888"/>
                  </a:cubicBezTo>
                  <a:cubicBezTo>
                    <a:pt x="74" y="6888"/>
                    <a:pt x="92" y="6871"/>
                    <a:pt x="92" y="6854"/>
                  </a:cubicBezTo>
                  <a:lnTo>
                    <a:pt x="92" y="6706"/>
                  </a:lnTo>
                  <a:cubicBezTo>
                    <a:pt x="92" y="6688"/>
                    <a:pt x="74" y="6671"/>
                    <a:pt x="57" y="6671"/>
                  </a:cubicBezTo>
                  <a:close/>
                  <a:moveTo>
                    <a:pt x="57" y="6962"/>
                  </a:moveTo>
                  <a:cubicBezTo>
                    <a:pt x="18" y="6962"/>
                    <a:pt x="0" y="6980"/>
                    <a:pt x="0" y="6997"/>
                  </a:cubicBezTo>
                  <a:lnTo>
                    <a:pt x="0" y="7141"/>
                  </a:lnTo>
                  <a:cubicBezTo>
                    <a:pt x="0" y="7163"/>
                    <a:pt x="18" y="7180"/>
                    <a:pt x="57" y="7180"/>
                  </a:cubicBezTo>
                  <a:cubicBezTo>
                    <a:pt x="74" y="7180"/>
                    <a:pt x="92" y="7163"/>
                    <a:pt x="92" y="7141"/>
                  </a:cubicBezTo>
                  <a:lnTo>
                    <a:pt x="92" y="6997"/>
                  </a:lnTo>
                  <a:cubicBezTo>
                    <a:pt x="92" y="6980"/>
                    <a:pt x="74" y="6962"/>
                    <a:pt x="57" y="6962"/>
                  </a:cubicBezTo>
                  <a:close/>
                  <a:moveTo>
                    <a:pt x="57" y="7250"/>
                  </a:moveTo>
                  <a:cubicBezTo>
                    <a:pt x="18" y="7250"/>
                    <a:pt x="0" y="7271"/>
                    <a:pt x="0" y="7289"/>
                  </a:cubicBezTo>
                  <a:lnTo>
                    <a:pt x="0" y="7432"/>
                  </a:lnTo>
                  <a:cubicBezTo>
                    <a:pt x="0" y="7450"/>
                    <a:pt x="18" y="7467"/>
                    <a:pt x="57" y="7467"/>
                  </a:cubicBezTo>
                  <a:cubicBezTo>
                    <a:pt x="74" y="7467"/>
                    <a:pt x="92" y="7450"/>
                    <a:pt x="92" y="7432"/>
                  </a:cubicBezTo>
                  <a:lnTo>
                    <a:pt x="92" y="7289"/>
                  </a:lnTo>
                  <a:cubicBezTo>
                    <a:pt x="92" y="7271"/>
                    <a:pt x="74" y="7250"/>
                    <a:pt x="57" y="7250"/>
                  </a:cubicBezTo>
                  <a:close/>
                  <a:moveTo>
                    <a:pt x="57" y="7541"/>
                  </a:moveTo>
                  <a:cubicBezTo>
                    <a:pt x="18" y="7541"/>
                    <a:pt x="0" y="7559"/>
                    <a:pt x="0" y="7576"/>
                  </a:cubicBezTo>
                  <a:lnTo>
                    <a:pt x="0" y="7724"/>
                  </a:lnTo>
                  <a:cubicBezTo>
                    <a:pt x="0" y="7741"/>
                    <a:pt x="18" y="7759"/>
                    <a:pt x="57" y="7759"/>
                  </a:cubicBezTo>
                  <a:cubicBezTo>
                    <a:pt x="74" y="7759"/>
                    <a:pt x="92" y="7741"/>
                    <a:pt x="92" y="7724"/>
                  </a:cubicBezTo>
                  <a:lnTo>
                    <a:pt x="92" y="7576"/>
                  </a:lnTo>
                  <a:cubicBezTo>
                    <a:pt x="92" y="7559"/>
                    <a:pt x="74" y="7541"/>
                    <a:pt x="57" y="7541"/>
                  </a:cubicBezTo>
                  <a:close/>
                  <a:moveTo>
                    <a:pt x="57" y="7833"/>
                  </a:moveTo>
                  <a:cubicBezTo>
                    <a:pt x="18" y="7833"/>
                    <a:pt x="0" y="7850"/>
                    <a:pt x="0" y="7867"/>
                  </a:cubicBezTo>
                  <a:lnTo>
                    <a:pt x="0" y="8011"/>
                  </a:lnTo>
                  <a:cubicBezTo>
                    <a:pt x="0" y="8033"/>
                    <a:pt x="18" y="8050"/>
                    <a:pt x="57" y="8050"/>
                  </a:cubicBezTo>
                  <a:cubicBezTo>
                    <a:pt x="74" y="8050"/>
                    <a:pt x="92" y="8033"/>
                    <a:pt x="92" y="8011"/>
                  </a:cubicBezTo>
                  <a:lnTo>
                    <a:pt x="92" y="7867"/>
                  </a:lnTo>
                  <a:cubicBezTo>
                    <a:pt x="92" y="7850"/>
                    <a:pt x="74" y="7833"/>
                    <a:pt x="57" y="7833"/>
                  </a:cubicBezTo>
                  <a:close/>
                  <a:moveTo>
                    <a:pt x="57" y="8120"/>
                  </a:moveTo>
                  <a:cubicBezTo>
                    <a:pt x="18" y="8120"/>
                    <a:pt x="0" y="8142"/>
                    <a:pt x="0" y="8159"/>
                  </a:cubicBezTo>
                  <a:lnTo>
                    <a:pt x="0" y="8303"/>
                  </a:lnTo>
                  <a:cubicBezTo>
                    <a:pt x="0" y="8320"/>
                    <a:pt x="18" y="8337"/>
                    <a:pt x="57" y="8337"/>
                  </a:cubicBezTo>
                  <a:cubicBezTo>
                    <a:pt x="74" y="8337"/>
                    <a:pt x="92" y="8320"/>
                    <a:pt x="92" y="8303"/>
                  </a:cubicBezTo>
                  <a:lnTo>
                    <a:pt x="92" y="8159"/>
                  </a:lnTo>
                  <a:cubicBezTo>
                    <a:pt x="92" y="8142"/>
                    <a:pt x="74" y="8120"/>
                    <a:pt x="57" y="8120"/>
                  </a:cubicBezTo>
                  <a:close/>
                  <a:moveTo>
                    <a:pt x="57" y="8411"/>
                  </a:moveTo>
                  <a:cubicBezTo>
                    <a:pt x="18" y="8411"/>
                    <a:pt x="0" y="8429"/>
                    <a:pt x="0" y="8446"/>
                  </a:cubicBezTo>
                  <a:lnTo>
                    <a:pt x="0" y="8594"/>
                  </a:lnTo>
                  <a:cubicBezTo>
                    <a:pt x="0" y="8612"/>
                    <a:pt x="18" y="8629"/>
                    <a:pt x="57" y="8629"/>
                  </a:cubicBezTo>
                  <a:cubicBezTo>
                    <a:pt x="74" y="8629"/>
                    <a:pt x="92" y="8612"/>
                    <a:pt x="92" y="8594"/>
                  </a:cubicBezTo>
                  <a:lnTo>
                    <a:pt x="92" y="8446"/>
                  </a:lnTo>
                  <a:cubicBezTo>
                    <a:pt x="92" y="8429"/>
                    <a:pt x="74" y="8411"/>
                    <a:pt x="57" y="8411"/>
                  </a:cubicBezTo>
                  <a:close/>
                  <a:moveTo>
                    <a:pt x="57" y="8703"/>
                  </a:moveTo>
                  <a:cubicBezTo>
                    <a:pt x="18" y="8703"/>
                    <a:pt x="0" y="8720"/>
                    <a:pt x="0" y="8738"/>
                  </a:cubicBezTo>
                  <a:lnTo>
                    <a:pt x="0" y="8881"/>
                  </a:lnTo>
                  <a:cubicBezTo>
                    <a:pt x="0" y="8903"/>
                    <a:pt x="18" y="8920"/>
                    <a:pt x="57" y="8920"/>
                  </a:cubicBezTo>
                  <a:cubicBezTo>
                    <a:pt x="74" y="8920"/>
                    <a:pt x="92" y="8903"/>
                    <a:pt x="92" y="8881"/>
                  </a:cubicBezTo>
                  <a:lnTo>
                    <a:pt x="92" y="8738"/>
                  </a:lnTo>
                  <a:cubicBezTo>
                    <a:pt x="92" y="8720"/>
                    <a:pt x="74" y="8703"/>
                    <a:pt x="57" y="8703"/>
                  </a:cubicBezTo>
                  <a:close/>
                  <a:moveTo>
                    <a:pt x="57" y="8990"/>
                  </a:moveTo>
                  <a:cubicBezTo>
                    <a:pt x="18" y="8990"/>
                    <a:pt x="0" y="9012"/>
                    <a:pt x="0" y="9029"/>
                  </a:cubicBezTo>
                  <a:lnTo>
                    <a:pt x="0" y="9173"/>
                  </a:lnTo>
                  <a:cubicBezTo>
                    <a:pt x="0" y="9190"/>
                    <a:pt x="18" y="9208"/>
                    <a:pt x="57" y="9208"/>
                  </a:cubicBezTo>
                  <a:cubicBezTo>
                    <a:pt x="74" y="9208"/>
                    <a:pt x="92" y="9190"/>
                    <a:pt x="92" y="9173"/>
                  </a:cubicBezTo>
                  <a:lnTo>
                    <a:pt x="92" y="9029"/>
                  </a:lnTo>
                  <a:cubicBezTo>
                    <a:pt x="92" y="9012"/>
                    <a:pt x="74" y="8990"/>
                    <a:pt x="57" y="899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6977389" y="8402"/>
              <a:ext cx="16150" cy="1791587"/>
            </a:xfrm>
            <a:custGeom>
              <a:avLst/>
              <a:gdLst/>
              <a:ahLst/>
              <a:cxnLst/>
              <a:rect l="l" t="t" r="r" b="b"/>
              <a:pathLst>
                <a:path w="75" h="8320" extrusionOk="0">
                  <a:moveTo>
                    <a:pt x="39" y="0"/>
                  </a:moveTo>
                  <a:cubicBezTo>
                    <a:pt x="18" y="0"/>
                    <a:pt x="0" y="18"/>
                    <a:pt x="0" y="35"/>
                  </a:cubicBezTo>
                  <a:lnTo>
                    <a:pt x="0" y="200"/>
                  </a:lnTo>
                  <a:cubicBezTo>
                    <a:pt x="0" y="218"/>
                    <a:pt x="18" y="235"/>
                    <a:pt x="39" y="235"/>
                  </a:cubicBezTo>
                  <a:cubicBezTo>
                    <a:pt x="57" y="235"/>
                    <a:pt x="74" y="218"/>
                    <a:pt x="74" y="200"/>
                  </a:cubicBezTo>
                  <a:lnTo>
                    <a:pt x="74" y="35"/>
                  </a:lnTo>
                  <a:cubicBezTo>
                    <a:pt x="74" y="18"/>
                    <a:pt x="57" y="0"/>
                    <a:pt x="39" y="0"/>
                  </a:cubicBezTo>
                  <a:close/>
                  <a:moveTo>
                    <a:pt x="39" y="288"/>
                  </a:moveTo>
                  <a:cubicBezTo>
                    <a:pt x="18" y="288"/>
                    <a:pt x="0" y="309"/>
                    <a:pt x="0" y="327"/>
                  </a:cubicBezTo>
                  <a:lnTo>
                    <a:pt x="0" y="488"/>
                  </a:lnTo>
                  <a:cubicBezTo>
                    <a:pt x="0" y="505"/>
                    <a:pt x="18" y="527"/>
                    <a:pt x="39" y="527"/>
                  </a:cubicBezTo>
                  <a:cubicBezTo>
                    <a:pt x="57" y="527"/>
                    <a:pt x="74" y="505"/>
                    <a:pt x="74" y="488"/>
                  </a:cubicBezTo>
                  <a:lnTo>
                    <a:pt x="74" y="327"/>
                  </a:lnTo>
                  <a:cubicBezTo>
                    <a:pt x="74" y="309"/>
                    <a:pt x="57" y="288"/>
                    <a:pt x="39" y="288"/>
                  </a:cubicBezTo>
                  <a:close/>
                  <a:moveTo>
                    <a:pt x="39" y="579"/>
                  </a:moveTo>
                  <a:cubicBezTo>
                    <a:pt x="18" y="579"/>
                    <a:pt x="0" y="596"/>
                    <a:pt x="0" y="614"/>
                  </a:cubicBezTo>
                  <a:lnTo>
                    <a:pt x="0" y="779"/>
                  </a:lnTo>
                  <a:cubicBezTo>
                    <a:pt x="0" y="797"/>
                    <a:pt x="18" y="814"/>
                    <a:pt x="39" y="814"/>
                  </a:cubicBezTo>
                  <a:cubicBezTo>
                    <a:pt x="57" y="814"/>
                    <a:pt x="74" y="797"/>
                    <a:pt x="74" y="779"/>
                  </a:cubicBezTo>
                  <a:lnTo>
                    <a:pt x="74" y="614"/>
                  </a:lnTo>
                  <a:cubicBezTo>
                    <a:pt x="74" y="596"/>
                    <a:pt x="57" y="579"/>
                    <a:pt x="39" y="579"/>
                  </a:cubicBezTo>
                  <a:close/>
                  <a:moveTo>
                    <a:pt x="39" y="871"/>
                  </a:moveTo>
                  <a:cubicBezTo>
                    <a:pt x="18" y="871"/>
                    <a:pt x="0" y="888"/>
                    <a:pt x="0" y="905"/>
                  </a:cubicBezTo>
                  <a:lnTo>
                    <a:pt x="0" y="1071"/>
                  </a:lnTo>
                  <a:cubicBezTo>
                    <a:pt x="0" y="1088"/>
                    <a:pt x="18" y="1106"/>
                    <a:pt x="39" y="1106"/>
                  </a:cubicBezTo>
                  <a:cubicBezTo>
                    <a:pt x="57" y="1106"/>
                    <a:pt x="74" y="1088"/>
                    <a:pt x="74" y="1071"/>
                  </a:cubicBezTo>
                  <a:lnTo>
                    <a:pt x="74" y="905"/>
                  </a:lnTo>
                  <a:cubicBezTo>
                    <a:pt x="74" y="888"/>
                    <a:pt x="57" y="871"/>
                    <a:pt x="39" y="871"/>
                  </a:cubicBezTo>
                  <a:close/>
                  <a:moveTo>
                    <a:pt x="39" y="1158"/>
                  </a:moveTo>
                  <a:cubicBezTo>
                    <a:pt x="18" y="1158"/>
                    <a:pt x="0" y="1180"/>
                    <a:pt x="0" y="1197"/>
                  </a:cubicBezTo>
                  <a:lnTo>
                    <a:pt x="0" y="1358"/>
                  </a:lnTo>
                  <a:cubicBezTo>
                    <a:pt x="0" y="1375"/>
                    <a:pt x="18" y="1397"/>
                    <a:pt x="39" y="1397"/>
                  </a:cubicBezTo>
                  <a:cubicBezTo>
                    <a:pt x="57" y="1397"/>
                    <a:pt x="74" y="1375"/>
                    <a:pt x="74" y="1358"/>
                  </a:cubicBezTo>
                  <a:lnTo>
                    <a:pt x="74" y="1197"/>
                  </a:lnTo>
                  <a:cubicBezTo>
                    <a:pt x="74" y="1180"/>
                    <a:pt x="57" y="1158"/>
                    <a:pt x="39" y="1158"/>
                  </a:cubicBezTo>
                  <a:close/>
                  <a:moveTo>
                    <a:pt x="39" y="1449"/>
                  </a:moveTo>
                  <a:cubicBezTo>
                    <a:pt x="18" y="1449"/>
                    <a:pt x="0" y="1467"/>
                    <a:pt x="0" y="1484"/>
                  </a:cubicBezTo>
                  <a:lnTo>
                    <a:pt x="0" y="1649"/>
                  </a:lnTo>
                  <a:cubicBezTo>
                    <a:pt x="0" y="1667"/>
                    <a:pt x="18" y="1684"/>
                    <a:pt x="39" y="1684"/>
                  </a:cubicBezTo>
                  <a:cubicBezTo>
                    <a:pt x="57" y="1684"/>
                    <a:pt x="74" y="1667"/>
                    <a:pt x="74" y="1649"/>
                  </a:cubicBezTo>
                  <a:lnTo>
                    <a:pt x="74" y="1484"/>
                  </a:lnTo>
                  <a:cubicBezTo>
                    <a:pt x="74" y="1467"/>
                    <a:pt x="57" y="1449"/>
                    <a:pt x="39" y="1449"/>
                  </a:cubicBezTo>
                  <a:close/>
                  <a:moveTo>
                    <a:pt x="39" y="1741"/>
                  </a:moveTo>
                  <a:cubicBezTo>
                    <a:pt x="18" y="1741"/>
                    <a:pt x="0" y="1758"/>
                    <a:pt x="0" y="1776"/>
                  </a:cubicBezTo>
                  <a:lnTo>
                    <a:pt x="0" y="1941"/>
                  </a:lnTo>
                  <a:cubicBezTo>
                    <a:pt x="0" y="1958"/>
                    <a:pt x="18" y="1976"/>
                    <a:pt x="39" y="1976"/>
                  </a:cubicBezTo>
                  <a:cubicBezTo>
                    <a:pt x="57" y="1976"/>
                    <a:pt x="74" y="1958"/>
                    <a:pt x="74" y="1941"/>
                  </a:cubicBezTo>
                  <a:lnTo>
                    <a:pt x="74" y="1776"/>
                  </a:lnTo>
                  <a:cubicBezTo>
                    <a:pt x="74" y="1758"/>
                    <a:pt x="57" y="1741"/>
                    <a:pt x="39" y="1741"/>
                  </a:cubicBezTo>
                  <a:close/>
                  <a:moveTo>
                    <a:pt x="39" y="2028"/>
                  </a:moveTo>
                  <a:cubicBezTo>
                    <a:pt x="18" y="2028"/>
                    <a:pt x="0" y="2050"/>
                    <a:pt x="0" y="2067"/>
                  </a:cubicBezTo>
                  <a:lnTo>
                    <a:pt x="0" y="2228"/>
                  </a:lnTo>
                  <a:cubicBezTo>
                    <a:pt x="0" y="2246"/>
                    <a:pt x="18" y="2267"/>
                    <a:pt x="39" y="2267"/>
                  </a:cubicBezTo>
                  <a:cubicBezTo>
                    <a:pt x="57" y="2267"/>
                    <a:pt x="74" y="2246"/>
                    <a:pt x="74" y="2228"/>
                  </a:cubicBezTo>
                  <a:lnTo>
                    <a:pt x="74" y="2067"/>
                  </a:lnTo>
                  <a:cubicBezTo>
                    <a:pt x="74" y="2050"/>
                    <a:pt x="57" y="2028"/>
                    <a:pt x="39" y="2028"/>
                  </a:cubicBezTo>
                  <a:close/>
                  <a:moveTo>
                    <a:pt x="39" y="2320"/>
                  </a:moveTo>
                  <a:cubicBezTo>
                    <a:pt x="18" y="2320"/>
                    <a:pt x="0" y="2337"/>
                    <a:pt x="0" y="2354"/>
                  </a:cubicBezTo>
                  <a:lnTo>
                    <a:pt x="0" y="2520"/>
                  </a:lnTo>
                  <a:cubicBezTo>
                    <a:pt x="0" y="2537"/>
                    <a:pt x="18" y="2555"/>
                    <a:pt x="39" y="2555"/>
                  </a:cubicBezTo>
                  <a:cubicBezTo>
                    <a:pt x="57" y="2555"/>
                    <a:pt x="74" y="2537"/>
                    <a:pt x="74" y="2520"/>
                  </a:cubicBezTo>
                  <a:lnTo>
                    <a:pt x="74" y="2354"/>
                  </a:lnTo>
                  <a:cubicBezTo>
                    <a:pt x="74" y="2337"/>
                    <a:pt x="57" y="2320"/>
                    <a:pt x="39" y="2320"/>
                  </a:cubicBezTo>
                  <a:close/>
                  <a:moveTo>
                    <a:pt x="39" y="2611"/>
                  </a:moveTo>
                  <a:cubicBezTo>
                    <a:pt x="18" y="2611"/>
                    <a:pt x="0" y="2629"/>
                    <a:pt x="0" y="2646"/>
                  </a:cubicBezTo>
                  <a:lnTo>
                    <a:pt x="0" y="2811"/>
                  </a:lnTo>
                  <a:cubicBezTo>
                    <a:pt x="0" y="2829"/>
                    <a:pt x="18" y="2846"/>
                    <a:pt x="39" y="2846"/>
                  </a:cubicBezTo>
                  <a:cubicBezTo>
                    <a:pt x="57" y="2846"/>
                    <a:pt x="74" y="2829"/>
                    <a:pt x="74" y="2811"/>
                  </a:cubicBezTo>
                  <a:lnTo>
                    <a:pt x="74" y="2646"/>
                  </a:lnTo>
                  <a:cubicBezTo>
                    <a:pt x="74" y="2629"/>
                    <a:pt x="57" y="2611"/>
                    <a:pt x="39" y="2611"/>
                  </a:cubicBezTo>
                  <a:close/>
                  <a:moveTo>
                    <a:pt x="39" y="2898"/>
                  </a:moveTo>
                  <a:cubicBezTo>
                    <a:pt x="18" y="2898"/>
                    <a:pt x="0" y="2920"/>
                    <a:pt x="0" y="2937"/>
                  </a:cubicBezTo>
                  <a:lnTo>
                    <a:pt x="0" y="3098"/>
                  </a:lnTo>
                  <a:cubicBezTo>
                    <a:pt x="0" y="3116"/>
                    <a:pt x="18" y="3138"/>
                    <a:pt x="39" y="3138"/>
                  </a:cubicBezTo>
                  <a:cubicBezTo>
                    <a:pt x="57" y="3138"/>
                    <a:pt x="74" y="3116"/>
                    <a:pt x="74" y="3098"/>
                  </a:cubicBezTo>
                  <a:lnTo>
                    <a:pt x="74" y="2937"/>
                  </a:lnTo>
                  <a:cubicBezTo>
                    <a:pt x="74" y="2920"/>
                    <a:pt x="57" y="2898"/>
                    <a:pt x="39" y="2898"/>
                  </a:cubicBezTo>
                  <a:close/>
                  <a:moveTo>
                    <a:pt x="39" y="3190"/>
                  </a:moveTo>
                  <a:cubicBezTo>
                    <a:pt x="18" y="3190"/>
                    <a:pt x="0" y="3207"/>
                    <a:pt x="0" y="3225"/>
                  </a:cubicBezTo>
                  <a:lnTo>
                    <a:pt x="0" y="3390"/>
                  </a:lnTo>
                  <a:cubicBezTo>
                    <a:pt x="0" y="3407"/>
                    <a:pt x="18" y="3425"/>
                    <a:pt x="39" y="3425"/>
                  </a:cubicBezTo>
                  <a:cubicBezTo>
                    <a:pt x="57" y="3425"/>
                    <a:pt x="74" y="3407"/>
                    <a:pt x="74" y="3390"/>
                  </a:cubicBezTo>
                  <a:lnTo>
                    <a:pt x="74" y="3225"/>
                  </a:lnTo>
                  <a:cubicBezTo>
                    <a:pt x="74" y="3207"/>
                    <a:pt x="57" y="3190"/>
                    <a:pt x="39" y="3190"/>
                  </a:cubicBezTo>
                  <a:close/>
                  <a:moveTo>
                    <a:pt x="39" y="3481"/>
                  </a:moveTo>
                  <a:cubicBezTo>
                    <a:pt x="18" y="3481"/>
                    <a:pt x="0" y="3499"/>
                    <a:pt x="0" y="3516"/>
                  </a:cubicBezTo>
                  <a:lnTo>
                    <a:pt x="0" y="3682"/>
                  </a:lnTo>
                  <a:cubicBezTo>
                    <a:pt x="0" y="3699"/>
                    <a:pt x="18" y="3716"/>
                    <a:pt x="39" y="3716"/>
                  </a:cubicBezTo>
                  <a:cubicBezTo>
                    <a:pt x="57" y="3716"/>
                    <a:pt x="74" y="3699"/>
                    <a:pt x="74" y="3682"/>
                  </a:cubicBezTo>
                  <a:lnTo>
                    <a:pt x="74" y="3516"/>
                  </a:lnTo>
                  <a:cubicBezTo>
                    <a:pt x="74" y="3499"/>
                    <a:pt x="57" y="3481"/>
                    <a:pt x="39" y="3481"/>
                  </a:cubicBezTo>
                  <a:close/>
                  <a:moveTo>
                    <a:pt x="39" y="3769"/>
                  </a:moveTo>
                  <a:cubicBezTo>
                    <a:pt x="18" y="3769"/>
                    <a:pt x="0" y="3790"/>
                    <a:pt x="0" y="3808"/>
                  </a:cubicBezTo>
                  <a:lnTo>
                    <a:pt x="0" y="3969"/>
                  </a:lnTo>
                  <a:cubicBezTo>
                    <a:pt x="0" y="3986"/>
                    <a:pt x="18" y="4008"/>
                    <a:pt x="39" y="4008"/>
                  </a:cubicBezTo>
                  <a:cubicBezTo>
                    <a:pt x="57" y="4008"/>
                    <a:pt x="74" y="3986"/>
                    <a:pt x="74" y="3969"/>
                  </a:cubicBezTo>
                  <a:lnTo>
                    <a:pt x="74" y="3808"/>
                  </a:lnTo>
                  <a:cubicBezTo>
                    <a:pt x="74" y="3790"/>
                    <a:pt x="57" y="3769"/>
                    <a:pt x="39" y="3769"/>
                  </a:cubicBezTo>
                  <a:close/>
                  <a:moveTo>
                    <a:pt x="39" y="4060"/>
                  </a:moveTo>
                  <a:cubicBezTo>
                    <a:pt x="18" y="4060"/>
                    <a:pt x="0" y="4077"/>
                    <a:pt x="0" y="4095"/>
                  </a:cubicBezTo>
                  <a:lnTo>
                    <a:pt x="0" y="4260"/>
                  </a:lnTo>
                  <a:cubicBezTo>
                    <a:pt x="0" y="4278"/>
                    <a:pt x="18" y="4295"/>
                    <a:pt x="39" y="4295"/>
                  </a:cubicBezTo>
                  <a:cubicBezTo>
                    <a:pt x="57" y="4295"/>
                    <a:pt x="74" y="4278"/>
                    <a:pt x="74" y="4260"/>
                  </a:cubicBezTo>
                  <a:lnTo>
                    <a:pt x="74" y="4095"/>
                  </a:lnTo>
                  <a:cubicBezTo>
                    <a:pt x="74" y="4077"/>
                    <a:pt x="57" y="4060"/>
                    <a:pt x="39" y="4060"/>
                  </a:cubicBezTo>
                  <a:close/>
                  <a:moveTo>
                    <a:pt x="39" y="4352"/>
                  </a:moveTo>
                  <a:cubicBezTo>
                    <a:pt x="18" y="4352"/>
                    <a:pt x="0" y="4369"/>
                    <a:pt x="0" y="4386"/>
                  </a:cubicBezTo>
                  <a:lnTo>
                    <a:pt x="0" y="4552"/>
                  </a:lnTo>
                  <a:cubicBezTo>
                    <a:pt x="0" y="4569"/>
                    <a:pt x="18" y="4587"/>
                    <a:pt x="39" y="4587"/>
                  </a:cubicBezTo>
                  <a:cubicBezTo>
                    <a:pt x="57" y="4587"/>
                    <a:pt x="74" y="4569"/>
                    <a:pt x="74" y="4552"/>
                  </a:cubicBezTo>
                  <a:lnTo>
                    <a:pt x="74" y="4386"/>
                  </a:lnTo>
                  <a:cubicBezTo>
                    <a:pt x="74" y="4369"/>
                    <a:pt x="57" y="4352"/>
                    <a:pt x="39" y="4352"/>
                  </a:cubicBezTo>
                  <a:close/>
                  <a:moveTo>
                    <a:pt x="39" y="4639"/>
                  </a:moveTo>
                  <a:cubicBezTo>
                    <a:pt x="18" y="4639"/>
                    <a:pt x="0" y="4661"/>
                    <a:pt x="0" y="4678"/>
                  </a:cubicBezTo>
                  <a:lnTo>
                    <a:pt x="0" y="4839"/>
                  </a:lnTo>
                  <a:cubicBezTo>
                    <a:pt x="0" y="4856"/>
                    <a:pt x="18" y="4878"/>
                    <a:pt x="39" y="4878"/>
                  </a:cubicBezTo>
                  <a:cubicBezTo>
                    <a:pt x="57" y="4878"/>
                    <a:pt x="74" y="4856"/>
                    <a:pt x="74" y="4839"/>
                  </a:cubicBezTo>
                  <a:lnTo>
                    <a:pt x="74" y="4678"/>
                  </a:lnTo>
                  <a:cubicBezTo>
                    <a:pt x="74" y="4661"/>
                    <a:pt x="57" y="4639"/>
                    <a:pt x="39" y="4639"/>
                  </a:cubicBezTo>
                  <a:close/>
                  <a:moveTo>
                    <a:pt x="39" y="4930"/>
                  </a:moveTo>
                  <a:cubicBezTo>
                    <a:pt x="18" y="4930"/>
                    <a:pt x="0" y="4948"/>
                    <a:pt x="0" y="4965"/>
                  </a:cubicBezTo>
                  <a:lnTo>
                    <a:pt x="0" y="5130"/>
                  </a:lnTo>
                  <a:cubicBezTo>
                    <a:pt x="0" y="5148"/>
                    <a:pt x="18" y="5165"/>
                    <a:pt x="39" y="5165"/>
                  </a:cubicBezTo>
                  <a:cubicBezTo>
                    <a:pt x="57" y="5165"/>
                    <a:pt x="74" y="5148"/>
                    <a:pt x="74" y="5130"/>
                  </a:cubicBezTo>
                  <a:lnTo>
                    <a:pt x="74" y="4965"/>
                  </a:lnTo>
                  <a:cubicBezTo>
                    <a:pt x="74" y="4948"/>
                    <a:pt x="57" y="4930"/>
                    <a:pt x="39" y="4930"/>
                  </a:cubicBezTo>
                  <a:close/>
                  <a:moveTo>
                    <a:pt x="39" y="5222"/>
                  </a:moveTo>
                  <a:cubicBezTo>
                    <a:pt x="18" y="5222"/>
                    <a:pt x="0" y="5239"/>
                    <a:pt x="0" y="5257"/>
                  </a:cubicBezTo>
                  <a:lnTo>
                    <a:pt x="0" y="5422"/>
                  </a:lnTo>
                  <a:cubicBezTo>
                    <a:pt x="0" y="5439"/>
                    <a:pt x="18" y="5457"/>
                    <a:pt x="39" y="5457"/>
                  </a:cubicBezTo>
                  <a:cubicBezTo>
                    <a:pt x="57" y="5457"/>
                    <a:pt x="74" y="5439"/>
                    <a:pt x="74" y="5422"/>
                  </a:cubicBezTo>
                  <a:lnTo>
                    <a:pt x="74" y="5257"/>
                  </a:lnTo>
                  <a:cubicBezTo>
                    <a:pt x="74" y="5239"/>
                    <a:pt x="57" y="5222"/>
                    <a:pt x="39" y="5222"/>
                  </a:cubicBezTo>
                  <a:close/>
                  <a:moveTo>
                    <a:pt x="39" y="5509"/>
                  </a:moveTo>
                  <a:cubicBezTo>
                    <a:pt x="18" y="5509"/>
                    <a:pt x="0" y="5531"/>
                    <a:pt x="0" y="5548"/>
                  </a:cubicBezTo>
                  <a:lnTo>
                    <a:pt x="0" y="5709"/>
                  </a:lnTo>
                  <a:cubicBezTo>
                    <a:pt x="0" y="5727"/>
                    <a:pt x="18" y="5748"/>
                    <a:pt x="39" y="5748"/>
                  </a:cubicBezTo>
                  <a:cubicBezTo>
                    <a:pt x="57" y="5748"/>
                    <a:pt x="74" y="5727"/>
                    <a:pt x="74" y="5709"/>
                  </a:cubicBezTo>
                  <a:lnTo>
                    <a:pt x="74" y="5548"/>
                  </a:lnTo>
                  <a:cubicBezTo>
                    <a:pt x="74" y="5531"/>
                    <a:pt x="57" y="5509"/>
                    <a:pt x="39" y="5509"/>
                  </a:cubicBezTo>
                  <a:close/>
                  <a:moveTo>
                    <a:pt x="39" y="5801"/>
                  </a:moveTo>
                  <a:cubicBezTo>
                    <a:pt x="18" y="5801"/>
                    <a:pt x="0" y="5818"/>
                    <a:pt x="0" y="5835"/>
                  </a:cubicBezTo>
                  <a:lnTo>
                    <a:pt x="0" y="6001"/>
                  </a:lnTo>
                  <a:cubicBezTo>
                    <a:pt x="0" y="6018"/>
                    <a:pt x="18" y="6036"/>
                    <a:pt x="39" y="6036"/>
                  </a:cubicBezTo>
                  <a:cubicBezTo>
                    <a:pt x="57" y="6036"/>
                    <a:pt x="74" y="6018"/>
                    <a:pt x="74" y="6001"/>
                  </a:cubicBezTo>
                  <a:lnTo>
                    <a:pt x="74" y="5835"/>
                  </a:lnTo>
                  <a:cubicBezTo>
                    <a:pt x="74" y="5818"/>
                    <a:pt x="57" y="5801"/>
                    <a:pt x="39" y="5801"/>
                  </a:cubicBezTo>
                  <a:close/>
                  <a:moveTo>
                    <a:pt x="39" y="6092"/>
                  </a:moveTo>
                  <a:cubicBezTo>
                    <a:pt x="18" y="6092"/>
                    <a:pt x="0" y="6110"/>
                    <a:pt x="0" y="6127"/>
                  </a:cubicBezTo>
                  <a:lnTo>
                    <a:pt x="0" y="6292"/>
                  </a:lnTo>
                  <a:cubicBezTo>
                    <a:pt x="0" y="6310"/>
                    <a:pt x="18" y="6327"/>
                    <a:pt x="39" y="6327"/>
                  </a:cubicBezTo>
                  <a:cubicBezTo>
                    <a:pt x="57" y="6327"/>
                    <a:pt x="74" y="6310"/>
                    <a:pt x="74" y="6292"/>
                  </a:cubicBezTo>
                  <a:lnTo>
                    <a:pt x="74" y="6127"/>
                  </a:lnTo>
                  <a:cubicBezTo>
                    <a:pt x="74" y="6110"/>
                    <a:pt x="57" y="6092"/>
                    <a:pt x="39" y="6092"/>
                  </a:cubicBezTo>
                  <a:close/>
                  <a:moveTo>
                    <a:pt x="39" y="6379"/>
                  </a:moveTo>
                  <a:cubicBezTo>
                    <a:pt x="18" y="6379"/>
                    <a:pt x="0" y="6401"/>
                    <a:pt x="0" y="6418"/>
                  </a:cubicBezTo>
                  <a:lnTo>
                    <a:pt x="0" y="6579"/>
                  </a:lnTo>
                  <a:cubicBezTo>
                    <a:pt x="0" y="6597"/>
                    <a:pt x="18" y="6619"/>
                    <a:pt x="39" y="6619"/>
                  </a:cubicBezTo>
                  <a:cubicBezTo>
                    <a:pt x="57" y="6619"/>
                    <a:pt x="74" y="6597"/>
                    <a:pt x="74" y="6579"/>
                  </a:cubicBezTo>
                  <a:lnTo>
                    <a:pt x="74" y="6418"/>
                  </a:lnTo>
                  <a:cubicBezTo>
                    <a:pt x="74" y="6401"/>
                    <a:pt x="57" y="6379"/>
                    <a:pt x="39" y="6379"/>
                  </a:cubicBezTo>
                  <a:close/>
                  <a:moveTo>
                    <a:pt x="39" y="6671"/>
                  </a:moveTo>
                  <a:cubicBezTo>
                    <a:pt x="18" y="6671"/>
                    <a:pt x="0" y="6688"/>
                    <a:pt x="0" y="6706"/>
                  </a:cubicBezTo>
                  <a:lnTo>
                    <a:pt x="0" y="6871"/>
                  </a:lnTo>
                  <a:cubicBezTo>
                    <a:pt x="0" y="6888"/>
                    <a:pt x="18" y="6906"/>
                    <a:pt x="39" y="6906"/>
                  </a:cubicBezTo>
                  <a:cubicBezTo>
                    <a:pt x="57" y="6906"/>
                    <a:pt x="74" y="6888"/>
                    <a:pt x="74" y="6871"/>
                  </a:cubicBezTo>
                  <a:lnTo>
                    <a:pt x="74" y="6706"/>
                  </a:lnTo>
                  <a:cubicBezTo>
                    <a:pt x="74" y="6688"/>
                    <a:pt x="57" y="6671"/>
                    <a:pt x="39" y="6671"/>
                  </a:cubicBezTo>
                  <a:close/>
                  <a:moveTo>
                    <a:pt x="39" y="6962"/>
                  </a:moveTo>
                  <a:cubicBezTo>
                    <a:pt x="18" y="6962"/>
                    <a:pt x="0" y="6980"/>
                    <a:pt x="0" y="6997"/>
                  </a:cubicBezTo>
                  <a:lnTo>
                    <a:pt x="0" y="7163"/>
                  </a:lnTo>
                  <a:cubicBezTo>
                    <a:pt x="0" y="7180"/>
                    <a:pt x="18" y="7197"/>
                    <a:pt x="39" y="7197"/>
                  </a:cubicBezTo>
                  <a:cubicBezTo>
                    <a:pt x="57" y="7197"/>
                    <a:pt x="74" y="7180"/>
                    <a:pt x="74" y="7163"/>
                  </a:cubicBezTo>
                  <a:lnTo>
                    <a:pt x="74" y="6997"/>
                  </a:lnTo>
                  <a:cubicBezTo>
                    <a:pt x="74" y="6980"/>
                    <a:pt x="57" y="6962"/>
                    <a:pt x="39" y="6962"/>
                  </a:cubicBezTo>
                  <a:close/>
                  <a:moveTo>
                    <a:pt x="39" y="7250"/>
                  </a:moveTo>
                  <a:cubicBezTo>
                    <a:pt x="18" y="7250"/>
                    <a:pt x="0" y="7271"/>
                    <a:pt x="0" y="7289"/>
                  </a:cubicBezTo>
                  <a:lnTo>
                    <a:pt x="0" y="7450"/>
                  </a:lnTo>
                  <a:cubicBezTo>
                    <a:pt x="0" y="7467"/>
                    <a:pt x="18" y="7489"/>
                    <a:pt x="39" y="7489"/>
                  </a:cubicBezTo>
                  <a:cubicBezTo>
                    <a:pt x="57" y="7489"/>
                    <a:pt x="74" y="7467"/>
                    <a:pt x="74" y="7450"/>
                  </a:cubicBezTo>
                  <a:lnTo>
                    <a:pt x="74" y="7289"/>
                  </a:lnTo>
                  <a:cubicBezTo>
                    <a:pt x="74" y="7271"/>
                    <a:pt x="57" y="7250"/>
                    <a:pt x="39" y="7250"/>
                  </a:cubicBezTo>
                  <a:close/>
                  <a:moveTo>
                    <a:pt x="39" y="7541"/>
                  </a:moveTo>
                  <a:cubicBezTo>
                    <a:pt x="18" y="7541"/>
                    <a:pt x="0" y="7559"/>
                    <a:pt x="0" y="7576"/>
                  </a:cubicBezTo>
                  <a:lnTo>
                    <a:pt x="0" y="7741"/>
                  </a:lnTo>
                  <a:cubicBezTo>
                    <a:pt x="0" y="7759"/>
                    <a:pt x="18" y="7776"/>
                    <a:pt x="39" y="7776"/>
                  </a:cubicBezTo>
                  <a:cubicBezTo>
                    <a:pt x="57" y="7776"/>
                    <a:pt x="74" y="7759"/>
                    <a:pt x="74" y="7741"/>
                  </a:cubicBezTo>
                  <a:lnTo>
                    <a:pt x="74" y="7576"/>
                  </a:lnTo>
                  <a:cubicBezTo>
                    <a:pt x="74" y="7559"/>
                    <a:pt x="57" y="7541"/>
                    <a:pt x="39" y="7541"/>
                  </a:cubicBezTo>
                  <a:close/>
                  <a:moveTo>
                    <a:pt x="39" y="7833"/>
                  </a:moveTo>
                  <a:cubicBezTo>
                    <a:pt x="18" y="7833"/>
                    <a:pt x="0" y="7850"/>
                    <a:pt x="0" y="7867"/>
                  </a:cubicBezTo>
                  <a:lnTo>
                    <a:pt x="0" y="8033"/>
                  </a:lnTo>
                  <a:cubicBezTo>
                    <a:pt x="0" y="8050"/>
                    <a:pt x="18" y="8068"/>
                    <a:pt x="39" y="8068"/>
                  </a:cubicBezTo>
                  <a:cubicBezTo>
                    <a:pt x="57" y="8068"/>
                    <a:pt x="74" y="8050"/>
                    <a:pt x="74" y="8033"/>
                  </a:cubicBezTo>
                  <a:lnTo>
                    <a:pt x="74" y="7867"/>
                  </a:lnTo>
                  <a:cubicBezTo>
                    <a:pt x="74" y="7850"/>
                    <a:pt x="57" y="7833"/>
                    <a:pt x="39" y="7833"/>
                  </a:cubicBezTo>
                  <a:close/>
                  <a:moveTo>
                    <a:pt x="39" y="8120"/>
                  </a:moveTo>
                  <a:cubicBezTo>
                    <a:pt x="18" y="8120"/>
                    <a:pt x="0" y="8142"/>
                    <a:pt x="0" y="8159"/>
                  </a:cubicBezTo>
                  <a:lnTo>
                    <a:pt x="0" y="8285"/>
                  </a:lnTo>
                  <a:cubicBezTo>
                    <a:pt x="0" y="8303"/>
                    <a:pt x="18" y="8320"/>
                    <a:pt x="39" y="8320"/>
                  </a:cubicBezTo>
                  <a:cubicBezTo>
                    <a:pt x="57" y="8320"/>
                    <a:pt x="74" y="8303"/>
                    <a:pt x="74" y="8285"/>
                  </a:cubicBezTo>
                  <a:lnTo>
                    <a:pt x="74" y="8159"/>
                  </a:lnTo>
                  <a:cubicBezTo>
                    <a:pt x="74" y="8142"/>
                    <a:pt x="57" y="8120"/>
                    <a:pt x="39" y="812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7071060" y="8402"/>
              <a:ext cx="16150" cy="1593048"/>
            </a:xfrm>
            <a:custGeom>
              <a:avLst/>
              <a:gdLst/>
              <a:ahLst/>
              <a:cxnLst/>
              <a:rect l="l" t="t" r="r" b="b"/>
              <a:pathLst>
                <a:path w="75" h="7398" extrusionOk="0">
                  <a:moveTo>
                    <a:pt x="40" y="0"/>
                  </a:moveTo>
                  <a:cubicBezTo>
                    <a:pt x="18" y="0"/>
                    <a:pt x="0" y="18"/>
                    <a:pt x="0" y="35"/>
                  </a:cubicBezTo>
                  <a:lnTo>
                    <a:pt x="0" y="200"/>
                  </a:lnTo>
                  <a:cubicBezTo>
                    <a:pt x="0" y="235"/>
                    <a:pt x="18" y="235"/>
                    <a:pt x="40" y="235"/>
                  </a:cubicBezTo>
                  <a:cubicBezTo>
                    <a:pt x="57" y="235"/>
                    <a:pt x="74" y="235"/>
                    <a:pt x="74" y="200"/>
                  </a:cubicBezTo>
                  <a:lnTo>
                    <a:pt x="74" y="35"/>
                  </a:lnTo>
                  <a:cubicBezTo>
                    <a:pt x="74" y="18"/>
                    <a:pt x="57" y="0"/>
                    <a:pt x="40" y="0"/>
                  </a:cubicBezTo>
                  <a:close/>
                  <a:moveTo>
                    <a:pt x="40" y="288"/>
                  </a:moveTo>
                  <a:cubicBezTo>
                    <a:pt x="18" y="288"/>
                    <a:pt x="0" y="309"/>
                    <a:pt x="0" y="327"/>
                  </a:cubicBezTo>
                  <a:lnTo>
                    <a:pt x="0" y="488"/>
                  </a:lnTo>
                  <a:cubicBezTo>
                    <a:pt x="0" y="527"/>
                    <a:pt x="18" y="527"/>
                    <a:pt x="40" y="527"/>
                  </a:cubicBezTo>
                  <a:cubicBezTo>
                    <a:pt x="57" y="527"/>
                    <a:pt x="74" y="527"/>
                    <a:pt x="74" y="488"/>
                  </a:cubicBezTo>
                  <a:lnTo>
                    <a:pt x="74" y="327"/>
                  </a:lnTo>
                  <a:cubicBezTo>
                    <a:pt x="74" y="309"/>
                    <a:pt x="57" y="288"/>
                    <a:pt x="40" y="288"/>
                  </a:cubicBezTo>
                  <a:close/>
                  <a:moveTo>
                    <a:pt x="40" y="579"/>
                  </a:moveTo>
                  <a:cubicBezTo>
                    <a:pt x="18" y="579"/>
                    <a:pt x="0" y="596"/>
                    <a:pt x="0" y="614"/>
                  </a:cubicBezTo>
                  <a:lnTo>
                    <a:pt x="0" y="779"/>
                  </a:lnTo>
                  <a:cubicBezTo>
                    <a:pt x="0" y="814"/>
                    <a:pt x="18" y="814"/>
                    <a:pt x="40" y="814"/>
                  </a:cubicBezTo>
                  <a:cubicBezTo>
                    <a:pt x="57" y="814"/>
                    <a:pt x="74" y="814"/>
                    <a:pt x="74" y="779"/>
                  </a:cubicBezTo>
                  <a:lnTo>
                    <a:pt x="74" y="614"/>
                  </a:lnTo>
                  <a:cubicBezTo>
                    <a:pt x="74" y="596"/>
                    <a:pt x="57" y="579"/>
                    <a:pt x="40" y="579"/>
                  </a:cubicBezTo>
                  <a:close/>
                  <a:moveTo>
                    <a:pt x="40" y="871"/>
                  </a:moveTo>
                  <a:cubicBezTo>
                    <a:pt x="18" y="871"/>
                    <a:pt x="0" y="888"/>
                    <a:pt x="0" y="905"/>
                  </a:cubicBezTo>
                  <a:lnTo>
                    <a:pt x="0" y="1071"/>
                  </a:lnTo>
                  <a:cubicBezTo>
                    <a:pt x="0" y="1106"/>
                    <a:pt x="18" y="1106"/>
                    <a:pt x="40" y="1106"/>
                  </a:cubicBezTo>
                  <a:cubicBezTo>
                    <a:pt x="57" y="1106"/>
                    <a:pt x="74" y="1106"/>
                    <a:pt x="74" y="1071"/>
                  </a:cubicBezTo>
                  <a:lnTo>
                    <a:pt x="74" y="905"/>
                  </a:lnTo>
                  <a:cubicBezTo>
                    <a:pt x="74" y="888"/>
                    <a:pt x="57" y="871"/>
                    <a:pt x="40" y="871"/>
                  </a:cubicBezTo>
                  <a:close/>
                  <a:moveTo>
                    <a:pt x="40" y="1158"/>
                  </a:moveTo>
                  <a:cubicBezTo>
                    <a:pt x="18" y="1158"/>
                    <a:pt x="0" y="1180"/>
                    <a:pt x="0" y="1197"/>
                  </a:cubicBezTo>
                  <a:lnTo>
                    <a:pt x="0" y="1358"/>
                  </a:lnTo>
                  <a:cubicBezTo>
                    <a:pt x="0" y="1397"/>
                    <a:pt x="18" y="1397"/>
                    <a:pt x="40" y="1397"/>
                  </a:cubicBezTo>
                  <a:cubicBezTo>
                    <a:pt x="57" y="1397"/>
                    <a:pt x="74" y="1397"/>
                    <a:pt x="74" y="1358"/>
                  </a:cubicBezTo>
                  <a:lnTo>
                    <a:pt x="74" y="1197"/>
                  </a:lnTo>
                  <a:cubicBezTo>
                    <a:pt x="74" y="1180"/>
                    <a:pt x="57" y="1158"/>
                    <a:pt x="40" y="1158"/>
                  </a:cubicBezTo>
                  <a:close/>
                  <a:moveTo>
                    <a:pt x="40" y="1449"/>
                  </a:moveTo>
                  <a:cubicBezTo>
                    <a:pt x="18" y="1449"/>
                    <a:pt x="0" y="1467"/>
                    <a:pt x="0" y="1484"/>
                  </a:cubicBezTo>
                  <a:lnTo>
                    <a:pt x="0" y="1649"/>
                  </a:lnTo>
                  <a:cubicBezTo>
                    <a:pt x="0" y="1684"/>
                    <a:pt x="18" y="1684"/>
                    <a:pt x="40" y="1684"/>
                  </a:cubicBezTo>
                  <a:cubicBezTo>
                    <a:pt x="57" y="1684"/>
                    <a:pt x="74" y="1684"/>
                    <a:pt x="74" y="1649"/>
                  </a:cubicBezTo>
                  <a:lnTo>
                    <a:pt x="74" y="1484"/>
                  </a:lnTo>
                  <a:cubicBezTo>
                    <a:pt x="74" y="1467"/>
                    <a:pt x="57" y="1449"/>
                    <a:pt x="40" y="1449"/>
                  </a:cubicBezTo>
                  <a:close/>
                  <a:moveTo>
                    <a:pt x="40" y="1741"/>
                  </a:moveTo>
                  <a:cubicBezTo>
                    <a:pt x="18" y="1741"/>
                    <a:pt x="0" y="1758"/>
                    <a:pt x="0" y="1776"/>
                  </a:cubicBezTo>
                  <a:lnTo>
                    <a:pt x="0" y="1941"/>
                  </a:lnTo>
                  <a:cubicBezTo>
                    <a:pt x="0" y="1976"/>
                    <a:pt x="18" y="1976"/>
                    <a:pt x="40" y="1976"/>
                  </a:cubicBezTo>
                  <a:cubicBezTo>
                    <a:pt x="57" y="1976"/>
                    <a:pt x="74" y="1976"/>
                    <a:pt x="74" y="1941"/>
                  </a:cubicBezTo>
                  <a:lnTo>
                    <a:pt x="74" y="1776"/>
                  </a:lnTo>
                  <a:cubicBezTo>
                    <a:pt x="74" y="1758"/>
                    <a:pt x="57" y="1741"/>
                    <a:pt x="40" y="1741"/>
                  </a:cubicBezTo>
                  <a:close/>
                  <a:moveTo>
                    <a:pt x="40" y="2028"/>
                  </a:moveTo>
                  <a:cubicBezTo>
                    <a:pt x="18" y="2028"/>
                    <a:pt x="0" y="2050"/>
                    <a:pt x="0" y="2067"/>
                  </a:cubicBezTo>
                  <a:lnTo>
                    <a:pt x="0" y="2228"/>
                  </a:lnTo>
                  <a:cubicBezTo>
                    <a:pt x="0" y="2267"/>
                    <a:pt x="18" y="2267"/>
                    <a:pt x="40" y="2267"/>
                  </a:cubicBezTo>
                  <a:cubicBezTo>
                    <a:pt x="57" y="2267"/>
                    <a:pt x="74" y="2267"/>
                    <a:pt x="74" y="2228"/>
                  </a:cubicBezTo>
                  <a:lnTo>
                    <a:pt x="74" y="2067"/>
                  </a:lnTo>
                  <a:cubicBezTo>
                    <a:pt x="74" y="2050"/>
                    <a:pt x="57" y="2028"/>
                    <a:pt x="40" y="2028"/>
                  </a:cubicBezTo>
                  <a:close/>
                  <a:moveTo>
                    <a:pt x="40" y="2320"/>
                  </a:moveTo>
                  <a:cubicBezTo>
                    <a:pt x="18" y="2320"/>
                    <a:pt x="0" y="2337"/>
                    <a:pt x="0" y="2354"/>
                  </a:cubicBezTo>
                  <a:lnTo>
                    <a:pt x="0" y="2520"/>
                  </a:lnTo>
                  <a:cubicBezTo>
                    <a:pt x="0" y="2555"/>
                    <a:pt x="18" y="2555"/>
                    <a:pt x="40" y="2555"/>
                  </a:cubicBezTo>
                  <a:cubicBezTo>
                    <a:pt x="57" y="2555"/>
                    <a:pt x="74" y="2555"/>
                    <a:pt x="74" y="2520"/>
                  </a:cubicBezTo>
                  <a:lnTo>
                    <a:pt x="74" y="2354"/>
                  </a:lnTo>
                  <a:cubicBezTo>
                    <a:pt x="74" y="2337"/>
                    <a:pt x="57" y="2320"/>
                    <a:pt x="40" y="2320"/>
                  </a:cubicBezTo>
                  <a:close/>
                  <a:moveTo>
                    <a:pt x="40" y="2611"/>
                  </a:moveTo>
                  <a:cubicBezTo>
                    <a:pt x="18" y="2611"/>
                    <a:pt x="0" y="2629"/>
                    <a:pt x="0" y="2646"/>
                  </a:cubicBezTo>
                  <a:lnTo>
                    <a:pt x="0" y="2811"/>
                  </a:lnTo>
                  <a:cubicBezTo>
                    <a:pt x="0" y="2846"/>
                    <a:pt x="18" y="2846"/>
                    <a:pt x="40" y="2846"/>
                  </a:cubicBezTo>
                  <a:cubicBezTo>
                    <a:pt x="57" y="2846"/>
                    <a:pt x="74" y="2846"/>
                    <a:pt x="74" y="2811"/>
                  </a:cubicBezTo>
                  <a:lnTo>
                    <a:pt x="74" y="2646"/>
                  </a:lnTo>
                  <a:cubicBezTo>
                    <a:pt x="74" y="2629"/>
                    <a:pt x="57" y="2611"/>
                    <a:pt x="40" y="2611"/>
                  </a:cubicBezTo>
                  <a:close/>
                  <a:moveTo>
                    <a:pt x="40" y="2898"/>
                  </a:moveTo>
                  <a:cubicBezTo>
                    <a:pt x="18" y="2898"/>
                    <a:pt x="0" y="2920"/>
                    <a:pt x="0" y="2937"/>
                  </a:cubicBezTo>
                  <a:lnTo>
                    <a:pt x="0" y="3098"/>
                  </a:lnTo>
                  <a:cubicBezTo>
                    <a:pt x="0" y="3138"/>
                    <a:pt x="18" y="3138"/>
                    <a:pt x="40" y="3138"/>
                  </a:cubicBezTo>
                  <a:cubicBezTo>
                    <a:pt x="57" y="3138"/>
                    <a:pt x="74" y="3138"/>
                    <a:pt x="74" y="3098"/>
                  </a:cubicBezTo>
                  <a:lnTo>
                    <a:pt x="74" y="2937"/>
                  </a:lnTo>
                  <a:cubicBezTo>
                    <a:pt x="74" y="2920"/>
                    <a:pt x="57" y="2898"/>
                    <a:pt x="40" y="2898"/>
                  </a:cubicBezTo>
                  <a:close/>
                  <a:moveTo>
                    <a:pt x="40" y="3190"/>
                  </a:moveTo>
                  <a:cubicBezTo>
                    <a:pt x="18" y="3190"/>
                    <a:pt x="0" y="3207"/>
                    <a:pt x="0" y="3225"/>
                  </a:cubicBezTo>
                  <a:lnTo>
                    <a:pt x="0" y="3390"/>
                  </a:lnTo>
                  <a:cubicBezTo>
                    <a:pt x="0" y="3425"/>
                    <a:pt x="18" y="3425"/>
                    <a:pt x="40" y="3425"/>
                  </a:cubicBezTo>
                  <a:cubicBezTo>
                    <a:pt x="57" y="3425"/>
                    <a:pt x="74" y="3425"/>
                    <a:pt x="74" y="3390"/>
                  </a:cubicBezTo>
                  <a:lnTo>
                    <a:pt x="74" y="3225"/>
                  </a:lnTo>
                  <a:cubicBezTo>
                    <a:pt x="74" y="3207"/>
                    <a:pt x="57" y="3190"/>
                    <a:pt x="40" y="3190"/>
                  </a:cubicBezTo>
                  <a:close/>
                  <a:moveTo>
                    <a:pt x="40" y="3481"/>
                  </a:moveTo>
                  <a:cubicBezTo>
                    <a:pt x="18" y="3481"/>
                    <a:pt x="0" y="3499"/>
                    <a:pt x="0" y="3516"/>
                  </a:cubicBezTo>
                  <a:lnTo>
                    <a:pt x="0" y="3682"/>
                  </a:lnTo>
                  <a:cubicBezTo>
                    <a:pt x="0" y="3716"/>
                    <a:pt x="18" y="3716"/>
                    <a:pt x="40" y="3716"/>
                  </a:cubicBezTo>
                  <a:cubicBezTo>
                    <a:pt x="57" y="3716"/>
                    <a:pt x="74" y="3716"/>
                    <a:pt x="74" y="3682"/>
                  </a:cubicBezTo>
                  <a:lnTo>
                    <a:pt x="74" y="3516"/>
                  </a:lnTo>
                  <a:cubicBezTo>
                    <a:pt x="74" y="3499"/>
                    <a:pt x="57" y="3481"/>
                    <a:pt x="40" y="3481"/>
                  </a:cubicBezTo>
                  <a:close/>
                  <a:moveTo>
                    <a:pt x="40" y="3769"/>
                  </a:moveTo>
                  <a:cubicBezTo>
                    <a:pt x="18" y="3769"/>
                    <a:pt x="0" y="3790"/>
                    <a:pt x="0" y="3808"/>
                  </a:cubicBezTo>
                  <a:lnTo>
                    <a:pt x="0" y="3969"/>
                  </a:lnTo>
                  <a:cubicBezTo>
                    <a:pt x="0" y="4008"/>
                    <a:pt x="18" y="4008"/>
                    <a:pt x="40" y="4008"/>
                  </a:cubicBezTo>
                  <a:cubicBezTo>
                    <a:pt x="57" y="4008"/>
                    <a:pt x="74" y="4008"/>
                    <a:pt x="74" y="3969"/>
                  </a:cubicBezTo>
                  <a:lnTo>
                    <a:pt x="74" y="3808"/>
                  </a:lnTo>
                  <a:cubicBezTo>
                    <a:pt x="74" y="3790"/>
                    <a:pt x="57" y="3769"/>
                    <a:pt x="40" y="3769"/>
                  </a:cubicBezTo>
                  <a:close/>
                  <a:moveTo>
                    <a:pt x="40" y="4060"/>
                  </a:moveTo>
                  <a:cubicBezTo>
                    <a:pt x="18" y="4060"/>
                    <a:pt x="0" y="4077"/>
                    <a:pt x="0" y="4095"/>
                  </a:cubicBezTo>
                  <a:lnTo>
                    <a:pt x="0" y="4260"/>
                  </a:lnTo>
                  <a:cubicBezTo>
                    <a:pt x="0" y="4295"/>
                    <a:pt x="18" y="4295"/>
                    <a:pt x="40" y="4295"/>
                  </a:cubicBezTo>
                  <a:cubicBezTo>
                    <a:pt x="57" y="4295"/>
                    <a:pt x="74" y="4295"/>
                    <a:pt x="74" y="4260"/>
                  </a:cubicBezTo>
                  <a:lnTo>
                    <a:pt x="74" y="4095"/>
                  </a:lnTo>
                  <a:cubicBezTo>
                    <a:pt x="74" y="4077"/>
                    <a:pt x="57" y="4060"/>
                    <a:pt x="40" y="4060"/>
                  </a:cubicBezTo>
                  <a:close/>
                  <a:moveTo>
                    <a:pt x="40" y="4352"/>
                  </a:moveTo>
                  <a:cubicBezTo>
                    <a:pt x="18" y="4352"/>
                    <a:pt x="0" y="4369"/>
                    <a:pt x="0" y="4386"/>
                  </a:cubicBezTo>
                  <a:lnTo>
                    <a:pt x="0" y="4552"/>
                  </a:lnTo>
                  <a:cubicBezTo>
                    <a:pt x="0" y="4587"/>
                    <a:pt x="18" y="4587"/>
                    <a:pt x="40" y="4587"/>
                  </a:cubicBezTo>
                  <a:cubicBezTo>
                    <a:pt x="57" y="4587"/>
                    <a:pt x="74" y="4587"/>
                    <a:pt x="74" y="4552"/>
                  </a:cubicBezTo>
                  <a:lnTo>
                    <a:pt x="74" y="4386"/>
                  </a:lnTo>
                  <a:cubicBezTo>
                    <a:pt x="74" y="4369"/>
                    <a:pt x="57" y="4352"/>
                    <a:pt x="40" y="4352"/>
                  </a:cubicBezTo>
                  <a:close/>
                  <a:moveTo>
                    <a:pt x="40" y="4639"/>
                  </a:moveTo>
                  <a:cubicBezTo>
                    <a:pt x="18" y="4639"/>
                    <a:pt x="0" y="4661"/>
                    <a:pt x="0" y="4678"/>
                  </a:cubicBezTo>
                  <a:lnTo>
                    <a:pt x="0" y="4839"/>
                  </a:lnTo>
                  <a:cubicBezTo>
                    <a:pt x="0" y="4878"/>
                    <a:pt x="18" y="4878"/>
                    <a:pt x="40" y="4878"/>
                  </a:cubicBezTo>
                  <a:cubicBezTo>
                    <a:pt x="57" y="4878"/>
                    <a:pt x="74" y="4878"/>
                    <a:pt x="74" y="4839"/>
                  </a:cubicBezTo>
                  <a:lnTo>
                    <a:pt x="74" y="4678"/>
                  </a:lnTo>
                  <a:cubicBezTo>
                    <a:pt x="74" y="4661"/>
                    <a:pt x="57" y="4639"/>
                    <a:pt x="40" y="4639"/>
                  </a:cubicBezTo>
                  <a:close/>
                  <a:moveTo>
                    <a:pt x="40" y="4930"/>
                  </a:moveTo>
                  <a:cubicBezTo>
                    <a:pt x="18" y="4930"/>
                    <a:pt x="0" y="4948"/>
                    <a:pt x="0" y="4965"/>
                  </a:cubicBezTo>
                  <a:lnTo>
                    <a:pt x="0" y="5130"/>
                  </a:lnTo>
                  <a:cubicBezTo>
                    <a:pt x="0" y="5165"/>
                    <a:pt x="18" y="5165"/>
                    <a:pt x="40" y="5165"/>
                  </a:cubicBezTo>
                  <a:cubicBezTo>
                    <a:pt x="57" y="5165"/>
                    <a:pt x="74" y="5165"/>
                    <a:pt x="74" y="5130"/>
                  </a:cubicBezTo>
                  <a:lnTo>
                    <a:pt x="74" y="4965"/>
                  </a:lnTo>
                  <a:cubicBezTo>
                    <a:pt x="74" y="4948"/>
                    <a:pt x="57" y="4930"/>
                    <a:pt x="40" y="4930"/>
                  </a:cubicBezTo>
                  <a:close/>
                  <a:moveTo>
                    <a:pt x="40" y="5222"/>
                  </a:moveTo>
                  <a:cubicBezTo>
                    <a:pt x="18" y="5222"/>
                    <a:pt x="0" y="5239"/>
                    <a:pt x="0" y="5257"/>
                  </a:cubicBezTo>
                  <a:lnTo>
                    <a:pt x="0" y="5422"/>
                  </a:lnTo>
                  <a:cubicBezTo>
                    <a:pt x="0" y="5457"/>
                    <a:pt x="18" y="5457"/>
                    <a:pt x="40" y="5457"/>
                  </a:cubicBezTo>
                  <a:cubicBezTo>
                    <a:pt x="57" y="5457"/>
                    <a:pt x="74" y="5457"/>
                    <a:pt x="74" y="5422"/>
                  </a:cubicBezTo>
                  <a:lnTo>
                    <a:pt x="74" y="5257"/>
                  </a:lnTo>
                  <a:cubicBezTo>
                    <a:pt x="74" y="5239"/>
                    <a:pt x="57" y="5222"/>
                    <a:pt x="40" y="5222"/>
                  </a:cubicBezTo>
                  <a:close/>
                  <a:moveTo>
                    <a:pt x="40" y="5509"/>
                  </a:moveTo>
                  <a:cubicBezTo>
                    <a:pt x="18" y="5509"/>
                    <a:pt x="0" y="5531"/>
                    <a:pt x="0" y="5548"/>
                  </a:cubicBezTo>
                  <a:lnTo>
                    <a:pt x="0" y="5709"/>
                  </a:lnTo>
                  <a:cubicBezTo>
                    <a:pt x="0" y="5748"/>
                    <a:pt x="18" y="5748"/>
                    <a:pt x="40" y="5748"/>
                  </a:cubicBezTo>
                  <a:cubicBezTo>
                    <a:pt x="57" y="5748"/>
                    <a:pt x="74" y="5748"/>
                    <a:pt x="74" y="5709"/>
                  </a:cubicBezTo>
                  <a:lnTo>
                    <a:pt x="74" y="5548"/>
                  </a:lnTo>
                  <a:cubicBezTo>
                    <a:pt x="74" y="5531"/>
                    <a:pt x="57" y="5509"/>
                    <a:pt x="40" y="5509"/>
                  </a:cubicBezTo>
                  <a:close/>
                  <a:moveTo>
                    <a:pt x="40" y="5801"/>
                  </a:moveTo>
                  <a:cubicBezTo>
                    <a:pt x="18" y="5801"/>
                    <a:pt x="0" y="5818"/>
                    <a:pt x="0" y="5835"/>
                  </a:cubicBezTo>
                  <a:lnTo>
                    <a:pt x="0" y="6001"/>
                  </a:lnTo>
                  <a:cubicBezTo>
                    <a:pt x="0" y="6036"/>
                    <a:pt x="18" y="6036"/>
                    <a:pt x="40" y="6036"/>
                  </a:cubicBezTo>
                  <a:cubicBezTo>
                    <a:pt x="57" y="6036"/>
                    <a:pt x="74" y="6036"/>
                    <a:pt x="74" y="6001"/>
                  </a:cubicBezTo>
                  <a:lnTo>
                    <a:pt x="74" y="5835"/>
                  </a:lnTo>
                  <a:cubicBezTo>
                    <a:pt x="74" y="5818"/>
                    <a:pt x="57" y="5801"/>
                    <a:pt x="40" y="5801"/>
                  </a:cubicBezTo>
                  <a:close/>
                  <a:moveTo>
                    <a:pt x="40" y="6092"/>
                  </a:moveTo>
                  <a:cubicBezTo>
                    <a:pt x="18" y="6092"/>
                    <a:pt x="0" y="6110"/>
                    <a:pt x="0" y="6127"/>
                  </a:cubicBezTo>
                  <a:lnTo>
                    <a:pt x="0" y="6292"/>
                  </a:lnTo>
                  <a:cubicBezTo>
                    <a:pt x="0" y="6327"/>
                    <a:pt x="18" y="6327"/>
                    <a:pt x="40" y="6327"/>
                  </a:cubicBezTo>
                  <a:cubicBezTo>
                    <a:pt x="57" y="6327"/>
                    <a:pt x="74" y="6327"/>
                    <a:pt x="74" y="6292"/>
                  </a:cubicBezTo>
                  <a:lnTo>
                    <a:pt x="74" y="6127"/>
                  </a:lnTo>
                  <a:cubicBezTo>
                    <a:pt x="74" y="6110"/>
                    <a:pt x="57" y="6092"/>
                    <a:pt x="40" y="6092"/>
                  </a:cubicBezTo>
                  <a:close/>
                  <a:moveTo>
                    <a:pt x="40" y="6379"/>
                  </a:moveTo>
                  <a:cubicBezTo>
                    <a:pt x="18" y="6379"/>
                    <a:pt x="0" y="6401"/>
                    <a:pt x="0" y="6418"/>
                  </a:cubicBezTo>
                  <a:lnTo>
                    <a:pt x="0" y="6579"/>
                  </a:lnTo>
                  <a:cubicBezTo>
                    <a:pt x="0" y="6619"/>
                    <a:pt x="18" y="6619"/>
                    <a:pt x="40" y="6619"/>
                  </a:cubicBezTo>
                  <a:cubicBezTo>
                    <a:pt x="57" y="6619"/>
                    <a:pt x="74" y="6619"/>
                    <a:pt x="74" y="6579"/>
                  </a:cubicBezTo>
                  <a:lnTo>
                    <a:pt x="74" y="6418"/>
                  </a:lnTo>
                  <a:cubicBezTo>
                    <a:pt x="74" y="6401"/>
                    <a:pt x="57" y="6379"/>
                    <a:pt x="40" y="6379"/>
                  </a:cubicBezTo>
                  <a:close/>
                  <a:moveTo>
                    <a:pt x="40" y="6671"/>
                  </a:moveTo>
                  <a:cubicBezTo>
                    <a:pt x="18" y="6671"/>
                    <a:pt x="0" y="6688"/>
                    <a:pt x="0" y="6706"/>
                  </a:cubicBezTo>
                  <a:lnTo>
                    <a:pt x="0" y="6871"/>
                  </a:lnTo>
                  <a:cubicBezTo>
                    <a:pt x="0" y="6906"/>
                    <a:pt x="18" y="6906"/>
                    <a:pt x="40" y="6906"/>
                  </a:cubicBezTo>
                  <a:cubicBezTo>
                    <a:pt x="57" y="6906"/>
                    <a:pt x="74" y="6906"/>
                    <a:pt x="74" y="6871"/>
                  </a:cubicBezTo>
                  <a:lnTo>
                    <a:pt x="74" y="6706"/>
                  </a:lnTo>
                  <a:cubicBezTo>
                    <a:pt x="74" y="6688"/>
                    <a:pt x="57" y="6671"/>
                    <a:pt x="40" y="6671"/>
                  </a:cubicBezTo>
                  <a:close/>
                  <a:moveTo>
                    <a:pt x="40" y="6962"/>
                  </a:moveTo>
                  <a:cubicBezTo>
                    <a:pt x="18" y="6962"/>
                    <a:pt x="0" y="6980"/>
                    <a:pt x="0" y="6997"/>
                  </a:cubicBezTo>
                  <a:lnTo>
                    <a:pt x="0" y="7163"/>
                  </a:lnTo>
                  <a:cubicBezTo>
                    <a:pt x="0" y="7197"/>
                    <a:pt x="18" y="7197"/>
                    <a:pt x="40" y="7197"/>
                  </a:cubicBezTo>
                  <a:cubicBezTo>
                    <a:pt x="57" y="7197"/>
                    <a:pt x="74" y="7197"/>
                    <a:pt x="74" y="7163"/>
                  </a:cubicBezTo>
                  <a:lnTo>
                    <a:pt x="74" y="6997"/>
                  </a:lnTo>
                  <a:cubicBezTo>
                    <a:pt x="74" y="6980"/>
                    <a:pt x="57" y="6962"/>
                    <a:pt x="40" y="6962"/>
                  </a:cubicBezTo>
                  <a:close/>
                  <a:moveTo>
                    <a:pt x="40" y="7250"/>
                  </a:moveTo>
                  <a:cubicBezTo>
                    <a:pt x="18" y="7250"/>
                    <a:pt x="0" y="7271"/>
                    <a:pt x="0" y="7289"/>
                  </a:cubicBezTo>
                  <a:lnTo>
                    <a:pt x="0" y="7358"/>
                  </a:lnTo>
                  <a:cubicBezTo>
                    <a:pt x="0" y="7380"/>
                    <a:pt x="18" y="7398"/>
                    <a:pt x="40" y="7398"/>
                  </a:cubicBezTo>
                  <a:cubicBezTo>
                    <a:pt x="57" y="7398"/>
                    <a:pt x="74" y="7380"/>
                    <a:pt x="74" y="7358"/>
                  </a:cubicBezTo>
                  <a:lnTo>
                    <a:pt x="74" y="7289"/>
                  </a:lnTo>
                  <a:cubicBezTo>
                    <a:pt x="74" y="7271"/>
                    <a:pt x="57" y="7250"/>
                    <a:pt x="40" y="725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7161070" y="8402"/>
              <a:ext cx="16150" cy="1397309"/>
            </a:xfrm>
            <a:custGeom>
              <a:avLst/>
              <a:gdLst/>
              <a:ahLst/>
              <a:cxnLst/>
              <a:rect l="l" t="t" r="r" b="b"/>
              <a:pathLst>
                <a:path w="75" h="6489" extrusionOk="0">
                  <a:moveTo>
                    <a:pt x="35" y="0"/>
                  </a:moveTo>
                  <a:cubicBezTo>
                    <a:pt x="18" y="0"/>
                    <a:pt x="0" y="18"/>
                    <a:pt x="0" y="35"/>
                  </a:cubicBezTo>
                  <a:lnTo>
                    <a:pt x="0" y="218"/>
                  </a:lnTo>
                  <a:cubicBezTo>
                    <a:pt x="0" y="235"/>
                    <a:pt x="18" y="253"/>
                    <a:pt x="35" y="253"/>
                  </a:cubicBezTo>
                  <a:cubicBezTo>
                    <a:pt x="57" y="253"/>
                    <a:pt x="74" y="235"/>
                    <a:pt x="74" y="218"/>
                  </a:cubicBezTo>
                  <a:lnTo>
                    <a:pt x="74" y="35"/>
                  </a:lnTo>
                  <a:cubicBezTo>
                    <a:pt x="74" y="18"/>
                    <a:pt x="57" y="0"/>
                    <a:pt x="35" y="0"/>
                  </a:cubicBezTo>
                  <a:close/>
                  <a:moveTo>
                    <a:pt x="35" y="288"/>
                  </a:moveTo>
                  <a:cubicBezTo>
                    <a:pt x="18" y="288"/>
                    <a:pt x="0" y="309"/>
                    <a:pt x="0" y="327"/>
                  </a:cubicBezTo>
                  <a:lnTo>
                    <a:pt x="0" y="505"/>
                  </a:lnTo>
                  <a:cubicBezTo>
                    <a:pt x="0" y="527"/>
                    <a:pt x="18" y="544"/>
                    <a:pt x="35" y="544"/>
                  </a:cubicBezTo>
                  <a:cubicBezTo>
                    <a:pt x="57" y="544"/>
                    <a:pt x="74" y="527"/>
                    <a:pt x="74" y="505"/>
                  </a:cubicBezTo>
                  <a:lnTo>
                    <a:pt x="74" y="327"/>
                  </a:lnTo>
                  <a:cubicBezTo>
                    <a:pt x="74" y="309"/>
                    <a:pt x="57" y="288"/>
                    <a:pt x="35" y="288"/>
                  </a:cubicBezTo>
                  <a:close/>
                  <a:moveTo>
                    <a:pt x="35" y="579"/>
                  </a:moveTo>
                  <a:cubicBezTo>
                    <a:pt x="18" y="579"/>
                    <a:pt x="0" y="596"/>
                    <a:pt x="0" y="614"/>
                  </a:cubicBezTo>
                  <a:lnTo>
                    <a:pt x="0" y="797"/>
                  </a:lnTo>
                  <a:cubicBezTo>
                    <a:pt x="0" y="814"/>
                    <a:pt x="18" y="831"/>
                    <a:pt x="35" y="831"/>
                  </a:cubicBezTo>
                  <a:cubicBezTo>
                    <a:pt x="57" y="831"/>
                    <a:pt x="74" y="814"/>
                    <a:pt x="74" y="797"/>
                  </a:cubicBezTo>
                  <a:lnTo>
                    <a:pt x="74" y="614"/>
                  </a:lnTo>
                  <a:cubicBezTo>
                    <a:pt x="74" y="596"/>
                    <a:pt x="57" y="579"/>
                    <a:pt x="35" y="579"/>
                  </a:cubicBezTo>
                  <a:close/>
                  <a:moveTo>
                    <a:pt x="35" y="871"/>
                  </a:moveTo>
                  <a:cubicBezTo>
                    <a:pt x="18" y="871"/>
                    <a:pt x="0" y="888"/>
                    <a:pt x="0" y="905"/>
                  </a:cubicBezTo>
                  <a:lnTo>
                    <a:pt x="0" y="1088"/>
                  </a:lnTo>
                  <a:cubicBezTo>
                    <a:pt x="0" y="1106"/>
                    <a:pt x="18" y="1123"/>
                    <a:pt x="35" y="1123"/>
                  </a:cubicBezTo>
                  <a:cubicBezTo>
                    <a:pt x="57" y="1123"/>
                    <a:pt x="74" y="1106"/>
                    <a:pt x="74" y="1088"/>
                  </a:cubicBezTo>
                  <a:lnTo>
                    <a:pt x="74" y="905"/>
                  </a:lnTo>
                  <a:cubicBezTo>
                    <a:pt x="74" y="888"/>
                    <a:pt x="57" y="871"/>
                    <a:pt x="35" y="871"/>
                  </a:cubicBezTo>
                  <a:close/>
                  <a:moveTo>
                    <a:pt x="35" y="1158"/>
                  </a:moveTo>
                  <a:cubicBezTo>
                    <a:pt x="18" y="1158"/>
                    <a:pt x="0" y="1180"/>
                    <a:pt x="0" y="1197"/>
                  </a:cubicBezTo>
                  <a:lnTo>
                    <a:pt x="0" y="1375"/>
                  </a:lnTo>
                  <a:cubicBezTo>
                    <a:pt x="0" y="1397"/>
                    <a:pt x="18" y="1414"/>
                    <a:pt x="35" y="1414"/>
                  </a:cubicBezTo>
                  <a:cubicBezTo>
                    <a:pt x="57" y="1414"/>
                    <a:pt x="74" y="1397"/>
                    <a:pt x="74" y="1375"/>
                  </a:cubicBezTo>
                  <a:lnTo>
                    <a:pt x="74" y="1197"/>
                  </a:lnTo>
                  <a:cubicBezTo>
                    <a:pt x="74" y="1180"/>
                    <a:pt x="57" y="1158"/>
                    <a:pt x="35" y="1158"/>
                  </a:cubicBezTo>
                  <a:close/>
                  <a:moveTo>
                    <a:pt x="35" y="1449"/>
                  </a:moveTo>
                  <a:cubicBezTo>
                    <a:pt x="18" y="1449"/>
                    <a:pt x="0" y="1467"/>
                    <a:pt x="0" y="1484"/>
                  </a:cubicBezTo>
                  <a:lnTo>
                    <a:pt x="0" y="1667"/>
                  </a:lnTo>
                  <a:cubicBezTo>
                    <a:pt x="0" y="1684"/>
                    <a:pt x="18" y="1702"/>
                    <a:pt x="35" y="1702"/>
                  </a:cubicBezTo>
                  <a:cubicBezTo>
                    <a:pt x="57" y="1702"/>
                    <a:pt x="74" y="1684"/>
                    <a:pt x="74" y="1667"/>
                  </a:cubicBezTo>
                  <a:lnTo>
                    <a:pt x="74" y="1484"/>
                  </a:lnTo>
                  <a:cubicBezTo>
                    <a:pt x="74" y="1467"/>
                    <a:pt x="57" y="1449"/>
                    <a:pt x="35" y="1449"/>
                  </a:cubicBezTo>
                  <a:close/>
                  <a:moveTo>
                    <a:pt x="35" y="1741"/>
                  </a:moveTo>
                  <a:cubicBezTo>
                    <a:pt x="18" y="1741"/>
                    <a:pt x="0" y="1758"/>
                    <a:pt x="0" y="1776"/>
                  </a:cubicBezTo>
                  <a:lnTo>
                    <a:pt x="0" y="1958"/>
                  </a:lnTo>
                  <a:cubicBezTo>
                    <a:pt x="0" y="1976"/>
                    <a:pt x="18" y="1993"/>
                    <a:pt x="35" y="1993"/>
                  </a:cubicBezTo>
                  <a:cubicBezTo>
                    <a:pt x="57" y="1993"/>
                    <a:pt x="74" y="1976"/>
                    <a:pt x="74" y="1958"/>
                  </a:cubicBezTo>
                  <a:lnTo>
                    <a:pt x="74" y="1776"/>
                  </a:lnTo>
                  <a:cubicBezTo>
                    <a:pt x="74" y="1758"/>
                    <a:pt x="57" y="1741"/>
                    <a:pt x="35" y="1741"/>
                  </a:cubicBezTo>
                  <a:close/>
                  <a:moveTo>
                    <a:pt x="35" y="2028"/>
                  </a:moveTo>
                  <a:cubicBezTo>
                    <a:pt x="18" y="2028"/>
                    <a:pt x="0" y="2050"/>
                    <a:pt x="0" y="2067"/>
                  </a:cubicBezTo>
                  <a:lnTo>
                    <a:pt x="0" y="2246"/>
                  </a:lnTo>
                  <a:cubicBezTo>
                    <a:pt x="0" y="2267"/>
                    <a:pt x="18" y="2285"/>
                    <a:pt x="35" y="2285"/>
                  </a:cubicBezTo>
                  <a:cubicBezTo>
                    <a:pt x="57" y="2285"/>
                    <a:pt x="74" y="2267"/>
                    <a:pt x="74" y="2246"/>
                  </a:cubicBezTo>
                  <a:lnTo>
                    <a:pt x="74" y="2067"/>
                  </a:lnTo>
                  <a:cubicBezTo>
                    <a:pt x="74" y="2050"/>
                    <a:pt x="57" y="2028"/>
                    <a:pt x="35" y="2028"/>
                  </a:cubicBezTo>
                  <a:close/>
                  <a:moveTo>
                    <a:pt x="35" y="2320"/>
                  </a:moveTo>
                  <a:cubicBezTo>
                    <a:pt x="18" y="2320"/>
                    <a:pt x="0" y="2337"/>
                    <a:pt x="0" y="2354"/>
                  </a:cubicBezTo>
                  <a:lnTo>
                    <a:pt x="0" y="2537"/>
                  </a:lnTo>
                  <a:cubicBezTo>
                    <a:pt x="0" y="2555"/>
                    <a:pt x="18" y="2572"/>
                    <a:pt x="35" y="2572"/>
                  </a:cubicBezTo>
                  <a:cubicBezTo>
                    <a:pt x="57" y="2572"/>
                    <a:pt x="74" y="2555"/>
                    <a:pt x="74" y="2537"/>
                  </a:cubicBezTo>
                  <a:lnTo>
                    <a:pt x="74" y="2354"/>
                  </a:lnTo>
                  <a:cubicBezTo>
                    <a:pt x="74" y="2337"/>
                    <a:pt x="57" y="2320"/>
                    <a:pt x="35" y="2320"/>
                  </a:cubicBezTo>
                  <a:close/>
                  <a:moveTo>
                    <a:pt x="35" y="2611"/>
                  </a:moveTo>
                  <a:cubicBezTo>
                    <a:pt x="18" y="2611"/>
                    <a:pt x="0" y="2629"/>
                    <a:pt x="0" y="2646"/>
                  </a:cubicBezTo>
                  <a:lnTo>
                    <a:pt x="0" y="2829"/>
                  </a:lnTo>
                  <a:cubicBezTo>
                    <a:pt x="0" y="2846"/>
                    <a:pt x="18" y="2863"/>
                    <a:pt x="35" y="2863"/>
                  </a:cubicBezTo>
                  <a:cubicBezTo>
                    <a:pt x="57" y="2863"/>
                    <a:pt x="74" y="2846"/>
                    <a:pt x="74" y="2829"/>
                  </a:cubicBezTo>
                  <a:lnTo>
                    <a:pt x="74" y="2646"/>
                  </a:lnTo>
                  <a:cubicBezTo>
                    <a:pt x="74" y="2629"/>
                    <a:pt x="57" y="2611"/>
                    <a:pt x="35" y="2611"/>
                  </a:cubicBezTo>
                  <a:close/>
                  <a:moveTo>
                    <a:pt x="35" y="2898"/>
                  </a:moveTo>
                  <a:cubicBezTo>
                    <a:pt x="18" y="2898"/>
                    <a:pt x="0" y="2920"/>
                    <a:pt x="0" y="2937"/>
                  </a:cubicBezTo>
                  <a:lnTo>
                    <a:pt x="0" y="3116"/>
                  </a:lnTo>
                  <a:cubicBezTo>
                    <a:pt x="0" y="3138"/>
                    <a:pt x="18" y="3155"/>
                    <a:pt x="35" y="3155"/>
                  </a:cubicBezTo>
                  <a:cubicBezTo>
                    <a:pt x="57" y="3155"/>
                    <a:pt x="74" y="3138"/>
                    <a:pt x="74" y="3116"/>
                  </a:cubicBezTo>
                  <a:lnTo>
                    <a:pt x="74" y="2937"/>
                  </a:lnTo>
                  <a:cubicBezTo>
                    <a:pt x="74" y="2920"/>
                    <a:pt x="57" y="2898"/>
                    <a:pt x="35" y="2898"/>
                  </a:cubicBezTo>
                  <a:close/>
                  <a:moveTo>
                    <a:pt x="35" y="3190"/>
                  </a:moveTo>
                  <a:cubicBezTo>
                    <a:pt x="18" y="3190"/>
                    <a:pt x="0" y="3207"/>
                    <a:pt x="0" y="3225"/>
                  </a:cubicBezTo>
                  <a:lnTo>
                    <a:pt x="0" y="3407"/>
                  </a:lnTo>
                  <a:cubicBezTo>
                    <a:pt x="0" y="3425"/>
                    <a:pt x="18" y="3442"/>
                    <a:pt x="35" y="3442"/>
                  </a:cubicBezTo>
                  <a:cubicBezTo>
                    <a:pt x="57" y="3442"/>
                    <a:pt x="74" y="3425"/>
                    <a:pt x="74" y="3407"/>
                  </a:cubicBezTo>
                  <a:lnTo>
                    <a:pt x="74" y="3225"/>
                  </a:lnTo>
                  <a:cubicBezTo>
                    <a:pt x="74" y="3207"/>
                    <a:pt x="57" y="3190"/>
                    <a:pt x="35" y="3190"/>
                  </a:cubicBezTo>
                  <a:close/>
                  <a:moveTo>
                    <a:pt x="35" y="3481"/>
                  </a:moveTo>
                  <a:cubicBezTo>
                    <a:pt x="18" y="3481"/>
                    <a:pt x="0" y="3499"/>
                    <a:pt x="0" y="3516"/>
                  </a:cubicBezTo>
                  <a:lnTo>
                    <a:pt x="0" y="3699"/>
                  </a:lnTo>
                  <a:cubicBezTo>
                    <a:pt x="0" y="3716"/>
                    <a:pt x="18" y="3734"/>
                    <a:pt x="35" y="3734"/>
                  </a:cubicBezTo>
                  <a:cubicBezTo>
                    <a:pt x="57" y="3734"/>
                    <a:pt x="74" y="3716"/>
                    <a:pt x="74" y="3699"/>
                  </a:cubicBezTo>
                  <a:lnTo>
                    <a:pt x="74" y="3516"/>
                  </a:lnTo>
                  <a:cubicBezTo>
                    <a:pt x="74" y="3499"/>
                    <a:pt x="57" y="3481"/>
                    <a:pt x="35" y="3481"/>
                  </a:cubicBezTo>
                  <a:close/>
                  <a:moveTo>
                    <a:pt x="35" y="3769"/>
                  </a:moveTo>
                  <a:cubicBezTo>
                    <a:pt x="18" y="3769"/>
                    <a:pt x="0" y="3790"/>
                    <a:pt x="0" y="3808"/>
                  </a:cubicBezTo>
                  <a:lnTo>
                    <a:pt x="0" y="3986"/>
                  </a:lnTo>
                  <a:cubicBezTo>
                    <a:pt x="0" y="4008"/>
                    <a:pt x="18" y="4025"/>
                    <a:pt x="35" y="4025"/>
                  </a:cubicBezTo>
                  <a:cubicBezTo>
                    <a:pt x="57" y="4025"/>
                    <a:pt x="74" y="4008"/>
                    <a:pt x="74" y="3986"/>
                  </a:cubicBezTo>
                  <a:lnTo>
                    <a:pt x="74" y="3808"/>
                  </a:lnTo>
                  <a:cubicBezTo>
                    <a:pt x="74" y="3790"/>
                    <a:pt x="57" y="3769"/>
                    <a:pt x="35" y="3769"/>
                  </a:cubicBezTo>
                  <a:close/>
                  <a:moveTo>
                    <a:pt x="35" y="4060"/>
                  </a:moveTo>
                  <a:cubicBezTo>
                    <a:pt x="18" y="4060"/>
                    <a:pt x="0" y="4077"/>
                    <a:pt x="0" y="4095"/>
                  </a:cubicBezTo>
                  <a:lnTo>
                    <a:pt x="0" y="4278"/>
                  </a:lnTo>
                  <a:cubicBezTo>
                    <a:pt x="0" y="4295"/>
                    <a:pt x="18" y="4312"/>
                    <a:pt x="35" y="4312"/>
                  </a:cubicBezTo>
                  <a:cubicBezTo>
                    <a:pt x="57" y="4312"/>
                    <a:pt x="74" y="4295"/>
                    <a:pt x="74" y="4278"/>
                  </a:cubicBezTo>
                  <a:lnTo>
                    <a:pt x="74" y="4095"/>
                  </a:lnTo>
                  <a:cubicBezTo>
                    <a:pt x="74" y="4077"/>
                    <a:pt x="57" y="4060"/>
                    <a:pt x="35" y="4060"/>
                  </a:cubicBezTo>
                  <a:close/>
                  <a:moveTo>
                    <a:pt x="35" y="4352"/>
                  </a:moveTo>
                  <a:cubicBezTo>
                    <a:pt x="18" y="4352"/>
                    <a:pt x="0" y="4369"/>
                    <a:pt x="0" y="4386"/>
                  </a:cubicBezTo>
                  <a:lnTo>
                    <a:pt x="0" y="4569"/>
                  </a:lnTo>
                  <a:cubicBezTo>
                    <a:pt x="0" y="4587"/>
                    <a:pt x="18" y="4604"/>
                    <a:pt x="35" y="4604"/>
                  </a:cubicBezTo>
                  <a:cubicBezTo>
                    <a:pt x="57" y="4604"/>
                    <a:pt x="74" y="4587"/>
                    <a:pt x="74" y="4569"/>
                  </a:cubicBezTo>
                  <a:lnTo>
                    <a:pt x="74" y="4386"/>
                  </a:lnTo>
                  <a:cubicBezTo>
                    <a:pt x="74" y="4369"/>
                    <a:pt x="57" y="4352"/>
                    <a:pt x="35" y="4352"/>
                  </a:cubicBezTo>
                  <a:close/>
                  <a:moveTo>
                    <a:pt x="35" y="4639"/>
                  </a:moveTo>
                  <a:cubicBezTo>
                    <a:pt x="18" y="4639"/>
                    <a:pt x="0" y="4661"/>
                    <a:pt x="0" y="4678"/>
                  </a:cubicBezTo>
                  <a:lnTo>
                    <a:pt x="0" y="4856"/>
                  </a:lnTo>
                  <a:cubicBezTo>
                    <a:pt x="0" y="4878"/>
                    <a:pt x="18" y="4896"/>
                    <a:pt x="35" y="4896"/>
                  </a:cubicBezTo>
                  <a:cubicBezTo>
                    <a:pt x="57" y="4896"/>
                    <a:pt x="74" y="4878"/>
                    <a:pt x="74" y="4856"/>
                  </a:cubicBezTo>
                  <a:lnTo>
                    <a:pt x="74" y="4678"/>
                  </a:lnTo>
                  <a:cubicBezTo>
                    <a:pt x="74" y="4661"/>
                    <a:pt x="57" y="4639"/>
                    <a:pt x="35" y="4639"/>
                  </a:cubicBezTo>
                  <a:close/>
                  <a:moveTo>
                    <a:pt x="35" y="4930"/>
                  </a:moveTo>
                  <a:cubicBezTo>
                    <a:pt x="18" y="4930"/>
                    <a:pt x="0" y="4948"/>
                    <a:pt x="0" y="4965"/>
                  </a:cubicBezTo>
                  <a:lnTo>
                    <a:pt x="0" y="5148"/>
                  </a:lnTo>
                  <a:cubicBezTo>
                    <a:pt x="0" y="5165"/>
                    <a:pt x="18" y="5183"/>
                    <a:pt x="35" y="5183"/>
                  </a:cubicBezTo>
                  <a:cubicBezTo>
                    <a:pt x="57" y="5183"/>
                    <a:pt x="74" y="5165"/>
                    <a:pt x="74" y="5148"/>
                  </a:cubicBezTo>
                  <a:lnTo>
                    <a:pt x="74" y="4965"/>
                  </a:lnTo>
                  <a:cubicBezTo>
                    <a:pt x="74" y="4948"/>
                    <a:pt x="57" y="4930"/>
                    <a:pt x="35" y="4930"/>
                  </a:cubicBezTo>
                  <a:close/>
                  <a:moveTo>
                    <a:pt x="35" y="5222"/>
                  </a:moveTo>
                  <a:cubicBezTo>
                    <a:pt x="18" y="5222"/>
                    <a:pt x="0" y="5239"/>
                    <a:pt x="0" y="5257"/>
                  </a:cubicBezTo>
                  <a:lnTo>
                    <a:pt x="0" y="5439"/>
                  </a:lnTo>
                  <a:cubicBezTo>
                    <a:pt x="0" y="5457"/>
                    <a:pt x="18" y="5474"/>
                    <a:pt x="35" y="5474"/>
                  </a:cubicBezTo>
                  <a:cubicBezTo>
                    <a:pt x="57" y="5474"/>
                    <a:pt x="74" y="5457"/>
                    <a:pt x="74" y="5439"/>
                  </a:cubicBezTo>
                  <a:lnTo>
                    <a:pt x="74" y="5257"/>
                  </a:lnTo>
                  <a:cubicBezTo>
                    <a:pt x="74" y="5239"/>
                    <a:pt x="57" y="5222"/>
                    <a:pt x="35" y="5222"/>
                  </a:cubicBezTo>
                  <a:close/>
                  <a:moveTo>
                    <a:pt x="35" y="5509"/>
                  </a:moveTo>
                  <a:cubicBezTo>
                    <a:pt x="18" y="5509"/>
                    <a:pt x="0" y="5531"/>
                    <a:pt x="0" y="5548"/>
                  </a:cubicBezTo>
                  <a:lnTo>
                    <a:pt x="0" y="5727"/>
                  </a:lnTo>
                  <a:cubicBezTo>
                    <a:pt x="0" y="5748"/>
                    <a:pt x="18" y="5766"/>
                    <a:pt x="35" y="5766"/>
                  </a:cubicBezTo>
                  <a:cubicBezTo>
                    <a:pt x="57" y="5766"/>
                    <a:pt x="74" y="5748"/>
                    <a:pt x="74" y="5727"/>
                  </a:cubicBezTo>
                  <a:lnTo>
                    <a:pt x="74" y="5548"/>
                  </a:lnTo>
                  <a:cubicBezTo>
                    <a:pt x="74" y="5531"/>
                    <a:pt x="57" y="5509"/>
                    <a:pt x="35" y="5509"/>
                  </a:cubicBezTo>
                  <a:close/>
                  <a:moveTo>
                    <a:pt x="35" y="5801"/>
                  </a:moveTo>
                  <a:cubicBezTo>
                    <a:pt x="18" y="5801"/>
                    <a:pt x="0" y="5818"/>
                    <a:pt x="0" y="5835"/>
                  </a:cubicBezTo>
                  <a:lnTo>
                    <a:pt x="0" y="6018"/>
                  </a:lnTo>
                  <a:cubicBezTo>
                    <a:pt x="0" y="6036"/>
                    <a:pt x="18" y="6053"/>
                    <a:pt x="35" y="6053"/>
                  </a:cubicBezTo>
                  <a:cubicBezTo>
                    <a:pt x="57" y="6053"/>
                    <a:pt x="74" y="6036"/>
                    <a:pt x="74" y="6018"/>
                  </a:cubicBezTo>
                  <a:lnTo>
                    <a:pt x="74" y="5835"/>
                  </a:lnTo>
                  <a:cubicBezTo>
                    <a:pt x="74" y="5818"/>
                    <a:pt x="57" y="5801"/>
                    <a:pt x="35" y="5801"/>
                  </a:cubicBezTo>
                  <a:close/>
                  <a:moveTo>
                    <a:pt x="35" y="6092"/>
                  </a:moveTo>
                  <a:cubicBezTo>
                    <a:pt x="18" y="6092"/>
                    <a:pt x="0" y="6110"/>
                    <a:pt x="0" y="6127"/>
                  </a:cubicBezTo>
                  <a:lnTo>
                    <a:pt x="0" y="6310"/>
                  </a:lnTo>
                  <a:cubicBezTo>
                    <a:pt x="0" y="6327"/>
                    <a:pt x="18" y="6345"/>
                    <a:pt x="35" y="6345"/>
                  </a:cubicBezTo>
                  <a:cubicBezTo>
                    <a:pt x="57" y="6345"/>
                    <a:pt x="74" y="6327"/>
                    <a:pt x="74" y="6310"/>
                  </a:cubicBezTo>
                  <a:lnTo>
                    <a:pt x="74" y="6127"/>
                  </a:lnTo>
                  <a:cubicBezTo>
                    <a:pt x="74" y="6110"/>
                    <a:pt x="57" y="6092"/>
                    <a:pt x="35" y="6092"/>
                  </a:cubicBezTo>
                  <a:close/>
                  <a:moveTo>
                    <a:pt x="35" y="6379"/>
                  </a:moveTo>
                  <a:cubicBezTo>
                    <a:pt x="18" y="6379"/>
                    <a:pt x="0" y="6401"/>
                    <a:pt x="0" y="6418"/>
                  </a:cubicBezTo>
                  <a:lnTo>
                    <a:pt x="0" y="6453"/>
                  </a:lnTo>
                  <a:cubicBezTo>
                    <a:pt x="0" y="6471"/>
                    <a:pt x="18" y="6488"/>
                    <a:pt x="35" y="6488"/>
                  </a:cubicBezTo>
                  <a:cubicBezTo>
                    <a:pt x="57" y="6488"/>
                    <a:pt x="74" y="6471"/>
                    <a:pt x="74" y="6453"/>
                  </a:cubicBezTo>
                  <a:lnTo>
                    <a:pt x="74" y="6418"/>
                  </a:lnTo>
                  <a:cubicBezTo>
                    <a:pt x="74" y="6401"/>
                    <a:pt x="57" y="6379"/>
                    <a:pt x="35" y="6379"/>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7254741" y="12062"/>
              <a:ext cx="12274" cy="1178959"/>
            </a:xfrm>
            <a:custGeom>
              <a:avLst/>
              <a:gdLst/>
              <a:ahLst/>
              <a:cxnLst/>
              <a:rect l="l" t="t" r="r" b="b"/>
              <a:pathLst>
                <a:path w="57" h="5475" extrusionOk="0">
                  <a:moveTo>
                    <a:pt x="35" y="1"/>
                  </a:moveTo>
                  <a:cubicBezTo>
                    <a:pt x="18" y="1"/>
                    <a:pt x="0" y="1"/>
                    <a:pt x="0" y="18"/>
                  </a:cubicBezTo>
                  <a:lnTo>
                    <a:pt x="0" y="218"/>
                  </a:lnTo>
                  <a:cubicBezTo>
                    <a:pt x="0" y="236"/>
                    <a:pt x="18" y="253"/>
                    <a:pt x="35" y="253"/>
                  </a:cubicBezTo>
                  <a:cubicBezTo>
                    <a:pt x="57" y="253"/>
                    <a:pt x="57" y="236"/>
                    <a:pt x="57" y="218"/>
                  </a:cubicBezTo>
                  <a:lnTo>
                    <a:pt x="57" y="18"/>
                  </a:lnTo>
                  <a:cubicBezTo>
                    <a:pt x="57" y="1"/>
                    <a:pt x="57" y="1"/>
                    <a:pt x="35" y="1"/>
                  </a:cubicBezTo>
                  <a:close/>
                  <a:moveTo>
                    <a:pt x="35" y="292"/>
                  </a:moveTo>
                  <a:cubicBezTo>
                    <a:pt x="18" y="292"/>
                    <a:pt x="0" y="292"/>
                    <a:pt x="0" y="310"/>
                  </a:cubicBezTo>
                  <a:lnTo>
                    <a:pt x="0" y="510"/>
                  </a:lnTo>
                  <a:cubicBezTo>
                    <a:pt x="0" y="527"/>
                    <a:pt x="18" y="545"/>
                    <a:pt x="35" y="545"/>
                  </a:cubicBezTo>
                  <a:cubicBezTo>
                    <a:pt x="57" y="545"/>
                    <a:pt x="57" y="527"/>
                    <a:pt x="57" y="510"/>
                  </a:cubicBezTo>
                  <a:lnTo>
                    <a:pt x="57" y="310"/>
                  </a:lnTo>
                  <a:cubicBezTo>
                    <a:pt x="57" y="292"/>
                    <a:pt x="57" y="292"/>
                    <a:pt x="35" y="292"/>
                  </a:cubicBezTo>
                  <a:close/>
                  <a:moveTo>
                    <a:pt x="35" y="579"/>
                  </a:moveTo>
                  <a:cubicBezTo>
                    <a:pt x="18" y="579"/>
                    <a:pt x="0" y="579"/>
                    <a:pt x="0" y="597"/>
                  </a:cubicBezTo>
                  <a:lnTo>
                    <a:pt x="0" y="797"/>
                  </a:lnTo>
                  <a:cubicBezTo>
                    <a:pt x="0" y="814"/>
                    <a:pt x="18" y="836"/>
                    <a:pt x="35" y="836"/>
                  </a:cubicBezTo>
                  <a:cubicBezTo>
                    <a:pt x="57" y="836"/>
                    <a:pt x="57" y="814"/>
                    <a:pt x="57" y="797"/>
                  </a:cubicBezTo>
                  <a:lnTo>
                    <a:pt x="57" y="597"/>
                  </a:lnTo>
                  <a:cubicBezTo>
                    <a:pt x="57" y="579"/>
                    <a:pt x="57" y="579"/>
                    <a:pt x="35" y="579"/>
                  </a:cubicBezTo>
                  <a:close/>
                  <a:moveTo>
                    <a:pt x="35" y="871"/>
                  </a:moveTo>
                  <a:cubicBezTo>
                    <a:pt x="18" y="871"/>
                    <a:pt x="0" y="871"/>
                    <a:pt x="0" y="888"/>
                  </a:cubicBezTo>
                  <a:lnTo>
                    <a:pt x="0" y="1089"/>
                  </a:lnTo>
                  <a:cubicBezTo>
                    <a:pt x="0" y="1106"/>
                    <a:pt x="18" y="1123"/>
                    <a:pt x="35" y="1123"/>
                  </a:cubicBezTo>
                  <a:cubicBezTo>
                    <a:pt x="57" y="1123"/>
                    <a:pt x="57" y="1106"/>
                    <a:pt x="57" y="1089"/>
                  </a:cubicBezTo>
                  <a:lnTo>
                    <a:pt x="57" y="888"/>
                  </a:lnTo>
                  <a:cubicBezTo>
                    <a:pt x="57" y="871"/>
                    <a:pt x="57" y="871"/>
                    <a:pt x="35" y="871"/>
                  </a:cubicBezTo>
                  <a:close/>
                  <a:moveTo>
                    <a:pt x="35" y="1163"/>
                  </a:moveTo>
                  <a:cubicBezTo>
                    <a:pt x="18" y="1163"/>
                    <a:pt x="0" y="1163"/>
                    <a:pt x="0" y="1180"/>
                  </a:cubicBezTo>
                  <a:lnTo>
                    <a:pt x="0" y="1380"/>
                  </a:lnTo>
                  <a:cubicBezTo>
                    <a:pt x="0" y="1397"/>
                    <a:pt x="18" y="1415"/>
                    <a:pt x="35" y="1415"/>
                  </a:cubicBezTo>
                  <a:cubicBezTo>
                    <a:pt x="57" y="1415"/>
                    <a:pt x="57" y="1397"/>
                    <a:pt x="57" y="1380"/>
                  </a:cubicBezTo>
                  <a:lnTo>
                    <a:pt x="57" y="1180"/>
                  </a:lnTo>
                  <a:cubicBezTo>
                    <a:pt x="57" y="1163"/>
                    <a:pt x="57" y="1163"/>
                    <a:pt x="35" y="1163"/>
                  </a:cubicBezTo>
                  <a:close/>
                  <a:moveTo>
                    <a:pt x="35" y="1450"/>
                  </a:moveTo>
                  <a:cubicBezTo>
                    <a:pt x="18" y="1450"/>
                    <a:pt x="0" y="1450"/>
                    <a:pt x="0" y="1467"/>
                  </a:cubicBezTo>
                  <a:lnTo>
                    <a:pt x="0" y="1667"/>
                  </a:lnTo>
                  <a:cubicBezTo>
                    <a:pt x="0" y="1685"/>
                    <a:pt x="18" y="1706"/>
                    <a:pt x="35" y="1706"/>
                  </a:cubicBezTo>
                  <a:cubicBezTo>
                    <a:pt x="57" y="1706"/>
                    <a:pt x="57" y="1685"/>
                    <a:pt x="57" y="1667"/>
                  </a:cubicBezTo>
                  <a:lnTo>
                    <a:pt x="57" y="1467"/>
                  </a:lnTo>
                  <a:cubicBezTo>
                    <a:pt x="57" y="1450"/>
                    <a:pt x="57" y="1450"/>
                    <a:pt x="35" y="1450"/>
                  </a:cubicBezTo>
                  <a:close/>
                  <a:moveTo>
                    <a:pt x="35" y="1741"/>
                  </a:moveTo>
                  <a:cubicBezTo>
                    <a:pt x="18" y="1741"/>
                    <a:pt x="0" y="1741"/>
                    <a:pt x="0" y="1759"/>
                  </a:cubicBezTo>
                  <a:lnTo>
                    <a:pt x="0" y="1959"/>
                  </a:lnTo>
                  <a:cubicBezTo>
                    <a:pt x="0" y="1976"/>
                    <a:pt x="18" y="1994"/>
                    <a:pt x="35" y="1994"/>
                  </a:cubicBezTo>
                  <a:cubicBezTo>
                    <a:pt x="57" y="1994"/>
                    <a:pt x="57" y="1976"/>
                    <a:pt x="57" y="1959"/>
                  </a:cubicBezTo>
                  <a:lnTo>
                    <a:pt x="57" y="1759"/>
                  </a:lnTo>
                  <a:cubicBezTo>
                    <a:pt x="57" y="1741"/>
                    <a:pt x="57" y="1741"/>
                    <a:pt x="35" y="1741"/>
                  </a:cubicBezTo>
                  <a:close/>
                  <a:moveTo>
                    <a:pt x="35" y="2033"/>
                  </a:moveTo>
                  <a:cubicBezTo>
                    <a:pt x="18" y="2033"/>
                    <a:pt x="0" y="2033"/>
                    <a:pt x="0" y="2050"/>
                  </a:cubicBezTo>
                  <a:lnTo>
                    <a:pt x="0" y="2250"/>
                  </a:lnTo>
                  <a:cubicBezTo>
                    <a:pt x="0" y="2268"/>
                    <a:pt x="18" y="2285"/>
                    <a:pt x="35" y="2285"/>
                  </a:cubicBezTo>
                  <a:cubicBezTo>
                    <a:pt x="57" y="2285"/>
                    <a:pt x="57" y="2268"/>
                    <a:pt x="57" y="2250"/>
                  </a:cubicBezTo>
                  <a:lnTo>
                    <a:pt x="57" y="2050"/>
                  </a:lnTo>
                  <a:cubicBezTo>
                    <a:pt x="57" y="2033"/>
                    <a:pt x="57" y="2033"/>
                    <a:pt x="35" y="2033"/>
                  </a:cubicBezTo>
                  <a:close/>
                  <a:moveTo>
                    <a:pt x="35" y="2320"/>
                  </a:moveTo>
                  <a:cubicBezTo>
                    <a:pt x="18" y="2320"/>
                    <a:pt x="0" y="2320"/>
                    <a:pt x="0" y="2337"/>
                  </a:cubicBezTo>
                  <a:lnTo>
                    <a:pt x="0" y="2538"/>
                  </a:lnTo>
                  <a:cubicBezTo>
                    <a:pt x="0" y="2555"/>
                    <a:pt x="18" y="2577"/>
                    <a:pt x="35" y="2577"/>
                  </a:cubicBezTo>
                  <a:cubicBezTo>
                    <a:pt x="57" y="2577"/>
                    <a:pt x="57" y="2555"/>
                    <a:pt x="57" y="2538"/>
                  </a:cubicBezTo>
                  <a:lnTo>
                    <a:pt x="57" y="2337"/>
                  </a:lnTo>
                  <a:cubicBezTo>
                    <a:pt x="57" y="2320"/>
                    <a:pt x="57" y="2320"/>
                    <a:pt x="35" y="2320"/>
                  </a:cubicBezTo>
                  <a:close/>
                  <a:moveTo>
                    <a:pt x="35" y="2612"/>
                  </a:moveTo>
                  <a:cubicBezTo>
                    <a:pt x="18" y="2612"/>
                    <a:pt x="0" y="2612"/>
                    <a:pt x="0" y="2629"/>
                  </a:cubicBezTo>
                  <a:lnTo>
                    <a:pt x="0" y="2829"/>
                  </a:lnTo>
                  <a:cubicBezTo>
                    <a:pt x="0" y="2846"/>
                    <a:pt x="18" y="2864"/>
                    <a:pt x="35" y="2864"/>
                  </a:cubicBezTo>
                  <a:cubicBezTo>
                    <a:pt x="57" y="2864"/>
                    <a:pt x="57" y="2846"/>
                    <a:pt x="57" y="2829"/>
                  </a:cubicBezTo>
                  <a:lnTo>
                    <a:pt x="57" y="2629"/>
                  </a:lnTo>
                  <a:cubicBezTo>
                    <a:pt x="57" y="2612"/>
                    <a:pt x="57" y="2612"/>
                    <a:pt x="35" y="2612"/>
                  </a:cubicBezTo>
                  <a:close/>
                  <a:moveTo>
                    <a:pt x="35" y="2903"/>
                  </a:moveTo>
                  <a:cubicBezTo>
                    <a:pt x="18" y="2903"/>
                    <a:pt x="0" y="2903"/>
                    <a:pt x="0" y="2920"/>
                  </a:cubicBezTo>
                  <a:lnTo>
                    <a:pt x="0" y="3121"/>
                  </a:lnTo>
                  <a:cubicBezTo>
                    <a:pt x="0" y="3138"/>
                    <a:pt x="18" y="3155"/>
                    <a:pt x="35" y="3155"/>
                  </a:cubicBezTo>
                  <a:cubicBezTo>
                    <a:pt x="57" y="3155"/>
                    <a:pt x="57" y="3138"/>
                    <a:pt x="57" y="3121"/>
                  </a:cubicBezTo>
                  <a:lnTo>
                    <a:pt x="57" y="2920"/>
                  </a:lnTo>
                  <a:cubicBezTo>
                    <a:pt x="57" y="2903"/>
                    <a:pt x="57" y="2903"/>
                    <a:pt x="35" y="2903"/>
                  </a:cubicBezTo>
                  <a:close/>
                  <a:moveTo>
                    <a:pt x="35" y="3190"/>
                  </a:moveTo>
                  <a:cubicBezTo>
                    <a:pt x="18" y="3190"/>
                    <a:pt x="0" y="3190"/>
                    <a:pt x="0" y="3208"/>
                  </a:cubicBezTo>
                  <a:lnTo>
                    <a:pt x="0" y="3408"/>
                  </a:lnTo>
                  <a:cubicBezTo>
                    <a:pt x="0" y="3425"/>
                    <a:pt x="18" y="3447"/>
                    <a:pt x="35" y="3447"/>
                  </a:cubicBezTo>
                  <a:cubicBezTo>
                    <a:pt x="57" y="3447"/>
                    <a:pt x="57" y="3425"/>
                    <a:pt x="57" y="3408"/>
                  </a:cubicBezTo>
                  <a:lnTo>
                    <a:pt x="57" y="3208"/>
                  </a:lnTo>
                  <a:cubicBezTo>
                    <a:pt x="57" y="3190"/>
                    <a:pt x="57" y="3190"/>
                    <a:pt x="35" y="3190"/>
                  </a:cubicBezTo>
                  <a:close/>
                  <a:moveTo>
                    <a:pt x="35" y="3482"/>
                  </a:moveTo>
                  <a:cubicBezTo>
                    <a:pt x="18" y="3482"/>
                    <a:pt x="0" y="3482"/>
                    <a:pt x="0" y="3499"/>
                  </a:cubicBezTo>
                  <a:lnTo>
                    <a:pt x="0" y="3699"/>
                  </a:lnTo>
                  <a:cubicBezTo>
                    <a:pt x="0" y="3717"/>
                    <a:pt x="18" y="3734"/>
                    <a:pt x="35" y="3734"/>
                  </a:cubicBezTo>
                  <a:cubicBezTo>
                    <a:pt x="57" y="3734"/>
                    <a:pt x="57" y="3717"/>
                    <a:pt x="57" y="3699"/>
                  </a:cubicBezTo>
                  <a:lnTo>
                    <a:pt x="57" y="3499"/>
                  </a:lnTo>
                  <a:cubicBezTo>
                    <a:pt x="57" y="3482"/>
                    <a:pt x="57" y="3482"/>
                    <a:pt x="35" y="3482"/>
                  </a:cubicBezTo>
                  <a:close/>
                  <a:moveTo>
                    <a:pt x="35" y="3773"/>
                  </a:moveTo>
                  <a:cubicBezTo>
                    <a:pt x="18" y="3773"/>
                    <a:pt x="0" y="3773"/>
                    <a:pt x="0" y="3791"/>
                  </a:cubicBezTo>
                  <a:lnTo>
                    <a:pt x="0" y="3991"/>
                  </a:lnTo>
                  <a:cubicBezTo>
                    <a:pt x="0" y="4008"/>
                    <a:pt x="18" y="4026"/>
                    <a:pt x="35" y="4026"/>
                  </a:cubicBezTo>
                  <a:cubicBezTo>
                    <a:pt x="57" y="4026"/>
                    <a:pt x="57" y="4008"/>
                    <a:pt x="57" y="3991"/>
                  </a:cubicBezTo>
                  <a:lnTo>
                    <a:pt x="57" y="3791"/>
                  </a:lnTo>
                  <a:cubicBezTo>
                    <a:pt x="57" y="3773"/>
                    <a:pt x="57" y="3773"/>
                    <a:pt x="35" y="3773"/>
                  </a:cubicBezTo>
                  <a:close/>
                  <a:moveTo>
                    <a:pt x="35" y="4060"/>
                  </a:moveTo>
                  <a:cubicBezTo>
                    <a:pt x="18" y="4060"/>
                    <a:pt x="0" y="4060"/>
                    <a:pt x="0" y="4078"/>
                  </a:cubicBezTo>
                  <a:lnTo>
                    <a:pt x="0" y="4278"/>
                  </a:lnTo>
                  <a:cubicBezTo>
                    <a:pt x="0" y="4295"/>
                    <a:pt x="18" y="4317"/>
                    <a:pt x="35" y="4317"/>
                  </a:cubicBezTo>
                  <a:cubicBezTo>
                    <a:pt x="57" y="4317"/>
                    <a:pt x="57" y="4295"/>
                    <a:pt x="57" y="4278"/>
                  </a:cubicBezTo>
                  <a:lnTo>
                    <a:pt x="57" y="4078"/>
                  </a:lnTo>
                  <a:cubicBezTo>
                    <a:pt x="57" y="4060"/>
                    <a:pt x="57" y="4060"/>
                    <a:pt x="35" y="4060"/>
                  </a:cubicBezTo>
                  <a:close/>
                  <a:moveTo>
                    <a:pt x="35" y="4352"/>
                  </a:moveTo>
                  <a:cubicBezTo>
                    <a:pt x="18" y="4352"/>
                    <a:pt x="0" y="4352"/>
                    <a:pt x="0" y="4369"/>
                  </a:cubicBezTo>
                  <a:lnTo>
                    <a:pt x="0" y="4570"/>
                  </a:lnTo>
                  <a:cubicBezTo>
                    <a:pt x="0" y="4587"/>
                    <a:pt x="18" y="4604"/>
                    <a:pt x="35" y="4604"/>
                  </a:cubicBezTo>
                  <a:cubicBezTo>
                    <a:pt x="57" y="4604"/>
                    <a:pt x="57" y="4587"/>
                    <a:pt x="57" y="4570"/>
                  </a:cubicBezTo>
                  <a:lnTo>
                    <a:pt x="57" y="4369"/>
                  </a:lnTo>
                  <a:cubicBezTo>
                    <a:pt x="57" y="4352"/>
                    <a:pt x="57" y="4352"/>
                    <a:pt x="35" y="4352"/>
                  </a:cubicBezTo>
                  <a:close/>
                  <a:moveTo>
                    <a:pt x="35" y="4644"/>
                  </a:moveTo>
                  <a:cubicBezTo>
                    <a:pt x="18" y="4644"/>
                    <a:pt x="0" y="4644"/>
                    <a:pt x="0" y="4661"/>
                  </a:cubicBezTo>
                  <a:lnTo>
                    <a:pt x="0" y="4861"/>
                  </a:lnTo>
                  <a:cubicBezTo>
                    <a:pt x="0" y="4879"/>
                    <a:pt x="18" y="4896"/>
                    <a:pt x="35" y="4896"/>
                  </a:cubicBezTo>
                  <a:cubicBezTo>
                    <a:pt x="57" y="4896"/>
                    <a:pt x="57" y="4879"/>
                    <a:pt x="57" y="4861"/>
                  </a:cubicBezTo>
                  <a:lnTo>
                    <a:pt x="57" y="4661"/>
                  </a:lnTo>
                  <a:cubicBezTo>
                    <a:pt x="57" y="4644"/>
                    <a:pt x="57" y="4644"/>
                    <a:pt x="35" y="4644"/>
                  </a:cubicBezTo>
                  <a:close/>
                  <a:moveTo>
                    <a:pt x="35" y="4931"/>
                  </a:moveTo>
                  <a:cubicBezTo>
                    <a:pt x="18" y="4931"/>
                    <a:pt x="0" y="4931"/>
                    <a:pt x="0" y="4948"/>
                  </a:cubicBezTo>
                  <a:lnTo>
                    <a:pt x="0" y="5148"/>
                  </a:lnTo>
                  <a:cubicBezTo>
                    <a:pt x="0" y="5166"/>
                    <a:pt x="18" y="5187"/>
                    <a:pt x="35" y="5187"/>
                  </a:cubicBezTo>
                  <a:cubicBezTo>
                    <a:pt x="57" y="5187"/>
                    <a:pt x="57" y="5166"/>
                    <a:pt x="57" y="5148"/>
                  </a:cubicBezTo>
                  <a:lnTo>
                    <a:pt x="57" y="4948"/>
                  </a:lnTo>
                  <a:cubicBezTo>
                    <a:pt x="57" y="4931"/>
                    <a:pt x="57" y="4931"/>
                    <a:pt x="35" y="4931"/>
                  </a:cubicBezTo>
                  <a:close/>
                  <a:moveTo>
                    <a:pt x="35" y="5222"/>
                  </a:moveTo>
                  <a:cubicBezTo>
                    <a:pt x="18" y="5222"/>
                    <a:pt x="0" y="5222"/>
                    <a:pt x="0" y="5240"/>
                  </a:cubicBezTo>
                  <a:lnTo>
                    <a:pt x="0" y="5440"/>
                  </a:lnTo>
                  <a:cubicBezTo>
                    <a:pt x="0" y="5457"/>
                    <a:pt x="18" y="5475"/>
                    <a:pt x="35" y="5475"/>
                  </a:cubicBezTo>
                  <a:cubicBezTo>
                    <a:pt x="57" y="5475"/>
                    <a:pt x="57" y="5457"/>
                    <a:pt x="57" y="5440"/>
                  </a:cubicBezTo>
                  <a:lnTo>
                    <a:pt x="57" y="5240"/>
                  </a:lnTo>
                  <a:cubicBezTo>
                    <a:pt x="57" y="5222"/>
                    <a:pt x="57" y="5222"/>
                    <a:pt x="35" y="5222"/>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7348411" y="12062"/>
              <a:ext cx="12274" cy="991618"/>
            </a:xfrm>
            <a:custGeom>
              <a:avLst/>
              <a:gdLst/>
              <a:ahLst/>
              <a:cxnLst/>
              <a:rect l="l" t="t" r="r" b="b"/>
              <a:pathLst>
                <a:path w="57" h="4605" extrusionOk="0">
                  <a:moveTo>
                    <a:pt x="18" y="1"/>
                  </a:moveTo>
                  <a:cubicBezTo>
                    <a:pt x="0" y="1"/>
                    <a:pt x="0" y="1"/>
                    <a:pt x="0" y="18"/>
                  </a:cubicBezTo>
                  <a:lnTo>
                    <a:pt x="0" y="236"/>
                  </a:lnTo>
                  <a:cubicBezTo>
                    <a:pt x="0" y="253"/>
                    <a:pt x="0" y="253"/>
                    <a:pt x="18" y="253"/>
                  </a:cubicBezTo>
                  <a:cubicBezTo>
                    <a:pt x="35" y="253"/>
                    <a:pt x="57" y="253"/>
                    <a:pt x="57" y="236"/>
                  </a:cubicBezTo>
                  <a:lnTo>
                    <a:pt x="57" y="18"/>
                  </a:lnTo>
                  <a:cubicBezTo>
                    <a:pt x="57" y="1"/>
                    <a:pt x="35" y="1"/>
                    <a:pt x="18" y="1"/>
                  </a:cubicBezTo>
                  <a:close/>
                  <a:moveTo>
                    <a:pt x="18" y="292"/>
                  </a:moveTo>
                  <a:cubicBezTo>
                    <a:pt x="0" y="292"/>
                    <a:pt x="0" y="292"/>
                    <a:pt x="0" y="310"/>
                  </a:cubicBezTo>
                  <a:lnTo>
                    <a:pt x="0" y="527"/>
                  </a:lnTo>
                  <a:cubicBezTo>
                    <a:pt x="0" y="545"/>
                    <a:pt x="0" y="545"/>
                    <a:pt x="18" y="545"/>
                  </a:cubicBezTo>
                  <a:cubicBezTo>
                    <a:pt x="35" y="545"/>
                    <a:pt x="57" y="545"/>
                    <a:pt x="57" y="527"/>
                  </a:cubicBezTo>
                  <a:lnTo>
                    <a:pt x="57" y="310"/>
                  </a:lnTo>
                  <a:cubicBezTo>
                    <a:pt x="57" y="292"/>
                    <a:pt x="35" y="292"/>
                    <a:pt x="18" y="292"/>
                  </a:cubicBezTo>
                  <a:close/>
                  <a:moveTo>
                    <a:pt x="18" y="579"/>
                  </a:moveTo>
                  <a:cubicBezTo>
                    <a:pt x="0" y="579"/>
                    <a:pt x="0" y="579"/>
                    <a:pt x="0" y="597"/>
                  </a:cubicBezTo>
                  <a:lnTo>
                    <a:pt x="0" y="814"/>
                  </a:lnTo>
                  <a:cubicBezTo>
                    <a:pt x="0" y="836"/>
                    <a:pt x="0" y="836"/>
                    <a:pt x="18" y="836"/>
                  </a:cubicBezTo>
                  <a:cubicBezTo>
                    <a:pt x="35" y="836"/>
                    <a:pt x="57" y="836"/>
                    <a:pt x="57" y="814"/>
                  </a:cubicBezTo>
                  <a:lnTo>
                    <a:pt x="57" y="597"/>
                  </a:lnTo>
                  <a:cubicBezTo>
                    <a:pt x="57" y="579"/>
                    <a:pt x="35" y="579"/>
                    <a:pt x="18" y="579"/>
                  </a:cubicBezTo>
                  <a:close/>
                  <a:moveTo>
                    <a:pt x="18" y="871"/>
                  </a:moveTo>
                  <a:cubicBezTo>
                    <a:pt x="0" y="871"/>
                    <a:pt x="0" y="871"/>
                    <a:pt x="0" y="888"/>
                  </a:cubicBezTo>
                  <a:lnTo>
                    <a:pt x="0" y="1106"/>
                  </a:lnTo>
                  <a:cubicBezTo>
                    <a:pt x="0" y="1123"/>
                    <a:pt x="0" y="1123"/>
                    <a:pt x="18" y="1123"/>
                  </a:cubicBezTo>
                  <a:cubicBezTo>
                    <a:pt x="35" y="1123"/>
                    <a:pt x="57" y="1123"/>
                    <a:pt x="57" y="1106"/>
                  </a:cubicBezTo>
                  <a:lnTo>
                    <a:pt x="57" y="888"/>
                  </a:lnTo>
                  <a:cubicBezTo>
                    <a:pt x="57" y="871"/>
                    <a:pt x="35" y="871"/>
                    <a:pt x="18" y="871"/>
                  </a:cubicBezTo>
                  <a:close/>
                  <a:moveTo>
                    <a:pt x="18" y="1163"/>
                  </a:moveTo>
                  <a:cubicBezTo>
                    <a:pt x="0" y="1163"/>
                    <a:pt x="0" y="1163"/>
                    <a:pt x="0" y="1180"/>
                  </a:cubicBezTo>
                  <a:lnTo>
                    <a:pt x="0" y="1397"/>
                  </a:lnTo>
                  <a:cubicBezTo>
                    <a:pt x="0" y="1415"/>
                    <a:pt x="0" y="1415"/>
                    <a:pt x="18" y="1415"/>
                  </a:cubicBezTo>
                  <a:cubicBezTo>
                    <a:pt x="35" y="1415"/>
                    <a:pt x="57" y="1415"/>
                    <a:pt x="57" y="1397"/>
                  </a:cubicBezTo>
                  <a:lnTo>
                    <a:pt x="57" y="1180"/>
                  </a:lnTo>
                  <a:cubicBezTo>
                    <a:pt x="57" y="1163"/>
                    <a:pt x="35" y="1163"/>
                    <a:pt x="18" y="1163"/>
                  </a:cubicBezTo>
                  <a:close/>
                  <a:moveTo>
                    <a:pt x="18" y="1450"/>
                  </a:moveTo>
                  <a:cubicBezTo>
                    <a:pt x="0" y="1450"/>
                    <a:pt x="0" y="1450"/>
                    <a:pt x="0" y="1467"/>
                  </a:cubicBezTo>
                  <a:lnTo>
                    <a:pt x="0" y="1685"/>
                  </a:lnTo>
                  <a:cubicBezTo>
                    <a:pt x="0" y="1706"/>
                    <a:pt x="0" y="1706"/>
                    <a:pt x="18" y="1706"/>
                  </a:cubicBezTo>
                  <a:cubicBezTo>
                    <a:pt x="35" y="1706"/>
                    <a:pt x="57" y="1706"/>
                    <a:pt x="57" y="1685"/>
                  </a:cubicBezTo>
                  <a:lnTo>
                    <a:pt x="57" y="1467"/>
                  </a:lnTo>
                  <a:cubicBezTo>
                    <a:pt x="57" y="1450"/>
                    <a:pt x="35" y="1450"/>
                    <a:pt x="18" y="1450"/>
                  </a:cubicBezTo>
                  <a:close/>
                  <a:moveTo>
                    <a:pt x="18" y="1741"/>
                  </a:moveTo>
                  <a:cubicBezTo>
                    <a:pt x="0" y="1741"/>
                    <a:pt x="0" y="1741"/>
                    <a:pt x="0" y="1759"/>
                  </a:cubicBezTo>
                  <a:lnTo>
                    <a:pt x="0" y="1976"/>
                  </a:lnTo>
                  <a:cubicBezTo>
                    <a:pt x="0" y="1994"/>
                    <a:pt x="0" y="1994"/>
                    <a:pt x="18" y="1994"/>
                  </a:cubicBezTo>
                  <a:cubicBezTo>
                    <a:pt x="35" y="1994"/>
                    <a:pt x="57" y="1994"/>
                    <a:pt x="57" y="1976"/>
                  </a:cubicBezTo>
                  <a:lnTo>
                    <a:pt x="57" y="1759"/>
                  </a:lnTo>
                  <a:cubicBezTo>
                    <a:pt x="57" y="1741"/>
                    <a:pt x="35" y="1741"/>
                    <a:pt x="18" y="1741"/>
                  </a:cubicBezTo>
                  <a:close/>
                  <a:moveTo>
                    <a:pt x="18" y="2033"/>
                  </a:moveTo>
                  <a:cubicBezTo>
                    <a:pt x="0" y="2033"/>
                    <a:pt x="0" y="2033"/>
                    <a:pt x="0" y="2050"/>
                  </a:cubicBezTo>
                  <a:lnTo>
                    <a:pt x="0" y="2268"/>
                  </a:lnTo>
                  <a:cubicBezTo>
                    <a:pt x="0" y="2285"/>
                    <a:pt x="0" y="2285"/>
                    <a:pt x="18" y="2285"/>
                  </a:cubicBezTo>
                  <a:cubicBezTo>
                    <a:pt x="35" y="2285"/>
                    <a:pt x="57" y="2285"/>
                    <a:pt x="57" y="2268"/>
                  </a:cubicBezTo>
                  <a:lnTo>
                    <a:pt x="57" y="2050"/>
                  </a:lnTo>
                  <a:cubicBezTo>
                    <a:pt x="57" y="2033"/>
                    <a:pt x="35" y="2033"/>
                    <a:pt x="18" y="2033"/>
                  </a:cubicBezTo>
                  <a:close/>
                  <a:moveTo>
                    <a:pt x="18" y="2320"/>
                  </a:moveTo>
                  <a:cubicBezTo>
                    <a:pt x="0" y="2320"/>
                    <a:pt x="0" y="2320"/>
                    <a:pt x="0" y="2337"/>
                  </a:cubicBezTo>
                  <a:lnTo>
                    <a:pt x="0" y="2555"/>
                  </a:lnTo>
                  <a:cubicBezTo>
                    <a:pt x="0" y="2577"/>
                    <a:pt x="0" y="2577"/>
                    <a:pt x="18" y="2577"/>
                  </a:cubicBezTo>
                  <a:cubicBezTo>
                    <a:pt x="35" y="2577"/>
                    <a:pt x="57" y="2577"/>
                    <a:pt x="57" y="2555"/>
                  </a:cubicBezTo>
                  <a:lnTo>
                    <a:pt x="57" y="2337"/>
                  </a:lnTo>
                  <a:cubicBezTo>
                    <a:pt x="57" y="2320"/>
                    <a:pt x="35" y="2320"/>
                    <a:pt x="18" y="2320"/>
                  </a:cubicBezTo>
                  <a:close/>
                  <a:moveTo>
                    <a:pt x="18" y="2612"/>
                  </a:moveTo>
                  <a:cubicBezTo>
                    <a:pt x="0" y="2612"/>
                    <a:pt x="0" y="2612"/>
                    <a:pt x="0" y="2629"/>
                  </a:cubicBezTo>
                  <a:lnTo>
                    <a:pt x="0" y="2846"/>
                  </a:lnTo>
                  <a:cubicBezTo>
                    <a:pt x="0" y="2864"/>
                    <a:pt x="0" y="2864"/>
                    <a:pt x="18" y="2864"/>
                  </a:cubicBezTo>
                  <a:cubicBezTo>
                    <a:pt x="35" y="2864"/>
                    <a:pt x="57" y="2864"/>
                    <a:pt x="57" y="2846"/>
                  </a:cubicBezTo>
                  <a:lnTo>
                    <a:pt x="57" y="2629"/>
                  </a:lnTo>
                  <a:cubicBezTo>
                    <a:pt x="57" y="2612"/>
                    <a:pt x="35" y="2612"/>
                    <a:pt x="18" y="2612"/>
                  </a:cubicBezTo>
                  <a:close/>
                  <a:moveTo>
                    <a:pt x="18" y="2903"/>
                  </a:moveTo>
                  <a:cubicBezTo>
                    <a:pt x="0" y="2903"/>
                    <a:pt x="0" y="2903"/>
                    <a:pt x="0" y="2920"/>
                  </a:cubicBezTo>
                  <a:lnTo>
                    <a:pt x="0" y="3138"/>
                  </a:lnTo>
                  <a:cubicBezTo>
                    <a:pt x="0" y="3155"/>
                    <a:pt x="0" y="3155"/>
                    <a:pt x="18" y="3155"/>
                  </a:cubicBezTo>
                  <a:cubicBezTo>
                    <a:pt x="35" y="3155"/>
                    <a:pt x="57" y="3155"/>
                    <a:pt x="57" y="3138"/>
                  </a:cubicBezTo>
                  <a:lnTo>
                    <a:pt x="57" y="2920"/>
                  </a:lnTo>
                  <a:cubicBezTo>
                    <a:pt x="57" y="2903"/>
                    <a:pt x="35" y="2903"/>
                    <a:pt x="18" y="2903"/>
                  </a:cubicBezTo>
                  <a:close/>
                  <a:moveTo>
                    <a:pt x="18" y="3190"/>
                  </a:moveTo>
                  <a:cubicBezTo>
                    <a:pt x="0" y="3190"/>
                    <a:pt x="0" y="3190"/>
                    <a:pt x="0" y="3208"/>
                  </a:cubicBezTo>
                  <a:lnTo>
                    <a:pt x="0" y="3425"/>
                  </a:lnTo>
                  <a:cubicBezTo>
                    <a:pt x="0" y="3447"/>
                    <a:pt x="0" y="3447"/>
                    <a:pt x="18" y="3447"/>
                  </a:cubicBezTo>
                  <a:cubicBezTo>
                    <a:pt x="35" y="3447"/>
                    <a:pt x="57" y="3447"/>
                    <a:pt x="57" y="3425"/>
                  </a:cubicBezTo>
                  <a:lnTo>
                    <a:pt x="57" y="3208"/>
                  </a:lnTo>
                  <a:cubicBezTo>
                    <a:pt x="57" y="3190"/>
                    <a:pt x="35" y="3190"/>
                    <a:pt x="18" y="3190"/>
                  </a:cubicBezTo>
                  <a:close/>
                  <a:moveTo>
                    <a:pt x="18" y="3482"/>
                  </a:moveTo>
                  <a:cubicBezTo>
                    <a:pt x="0" y="3482"/>
                    <a:pt x="0" y="3482"/>
                    <a:pt x="0" y="3499"/>
                  </a:cubicBezTo>
                  <a:lnTo>
                    <a:pt x="0" y="3717"/>
                  </a:lnTo>
                  <a:cubicBezTo>
                    <a:pt x="0" y="3734"/>
                    <a:pt x="0" y="3734"/>
                    <a:pt x="18" y="3734"/>
                  </a:cubicBezTo>
                  <a:cubicBezTo>
                    <a:pt x="35" y="3734"/>
                    <a:pt x="57" y="3734"/>
                    <a:pt x="57" y="3717"/>
                  </a:cubicBezTo>
                  <a:lnTo>
                    <a:pt x="57" y="3499"/>
                  </a:lnTo>
                  <a:cubicBezTo>
                    <a:pt x="57" y="3482"/>
                    <a:pt x="35" y="3482"/>
                    <a:pt x="18" y="3482"/>
                  </a:cubicBezTo>
                  <a:close/>
                  <a:moveTo>
                    <a:pt x="18" y="3773"/>
                  </a:moveTo>
                  <a:cubicBezTo>
                    <a:pt x="0" y="3773"/>
                    <a:pt x="0" y="3773"/>
                    <a:pt x="0" y="3791"/>
                  </a:cubicBezTo>
                  <a:lnTo>
                    <a:pt x="0" y="4008"/>
                  </a:lnTo>
                  <a:cubicBezTo>
                    <a:pt x="0" y="4026"/>
                    <a:pt x="0" y="4026"/>
                    <a:pt x="18" y="4026"/>
                  </a:cubicBezTo>
                  <a:cubicBezTo>
                    <a:pt x="35" y="4026"/>
                    <a:pt x="57" y="4026"/>
                    <a:pt x="57" y="4008"/>
                  </a:cubicBezTo>
                  <a:lnTo>
                    <a:pt x="57" y="3791"/>
                  </a:lnTo>
                  <a:cubicBezTo>
                    <a:pt x="57" y="3773"/>
                    <a:pt x="35" y="3773"/>
                    <a:pt x="18" y="3773"/>
                  </a:cubicBezTo>
                  <a:close/>
                  <a:moveTo>
                    <a:pt x="18" y="4060"/>
                  </a:moveTo>
                  <a:cubicBezTo>
                    <a:pt x="0" y="4060"/>
                    <a:pt x="0" y="4060"/>
                    <a:pt x="0" y="4078"/>
                  </a:cubicBezTo>
                  <a:lnTo>
                    <a:pt x="0" y="4295"/>
                  </a:lnTo>
                  <a:cubicBezTo>
                    <a:pt x="0" y="4317"/>
                    <a:pt x="0" y="4317"/>
                    <a:pt x="18" y="4317"/>
                  </a:cubicBezTo>
                  <a:cubicBezTo>
                    <a:pt x="35" y="4317"/>
                    <a:pt x="57" y="4317"/>
                    <a:pt x="57" y="4295"/>
                  </a:cubicBezTo>
                  <a:lnTo>
                    <a:pt x="57" y="4078"/>
                  </a:lnTo>
                  <a:cubicBezTo>
                    <a:pt x="57" y="4060"/>
                    <a:pt x="35" y="4060"/>
                    <a:pt x="18" y="4060"/>
                  </a:cubicBezTo>
                  <a:close/>
                  <a:moveTo>
                    <a:pt x="18" y="4352"/>
                  </a:moveTo>
                  <a:cubicBezTo>
                    <a:pt x="0" y="4352"/>
                    <a:pt x="0" y="4352"/>
                    <a:pt x="0" y="4369"/>
                  </a:cubicBezTo>
                  <a:lnTo>
                    <a:pt x="0" y="4587"/>
                  </a:lnTo>
                  <a:cubicBezTo>
                    <a:pt x="0" y="4604"/>
                    <a:pt x="0" y="4604"/>
                    <a:pt x="18" y="4604"/>
                  </a:cubicBezTo>
                  <a:cubicBezTo>
                    <a:pt x="35" y="4604"/>
                    <a:pt x="57" y="4604"/>
                    <a:pt x="57" y="4587"/>
                  </a:cubicBezTo>
                  <a:lnTo>
                    <a:pt x="57" y="4369"/>
                  </a:lnTo>
                  <a:cubicBezTo>
                    <a:pt x="57" y="4352"/>
                    <a:pt x="35" y="4352"/>
                    <a:pt x="18" y="4352"/>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7438421" y="12062"/>
              <a:ext cx="11413" cy="800400"/>
            </a:xfrm>
            <a:custGeom>
              <a:avLst/>
              <a:gdLst/>
              <a:ahLst/>
              <a:cxnLst/>
              <a:rect l="l" t="t" r="r" b="b"/>
              <a:pathLst>
                <a:path w="53" h="3717" extrusionOk="0">
                  <a:moveTo>
                    <a:pt x="35" y="1"/>
                  </a:moveTo>
                  <a:cubicBezTo>
                    <a:pt x="18" y="1"/>
                    <a:pt x="0" y="1"/>
                    <a:pt x="0" y="18"/>
                  </a:cubicBezTo>
                  <a:lnTo>
                    <a:pt x="0" y="253"/>
                  </a:lnTo>
                  <a:cubicBezTo>
                    <a:pt x="0" y="253"/>
                    <a:pt x="18" y="271"/>
                    <a:pt x="35" y="271"/>
                  </a:cubicBezTo>
                  <a:lnTo>
                    <a:pt x="52" y="253"/>
                  </a:lnTo>
                  <a:lnTo>
                    <a:pt x="52" y="18"/>
                  </a:lnTo>
                  <a:cubicBezTo>
                    <a:pt x="52" y="1"/>
                    <a:pt x="35" y="1"/>
                    <a:pt x="35" y="1"/>
                  </a:cubicBezTo>
                  <a:close/>
                  <a:moveTo>
                    <a:pt x="35" y="292"/>
                  </a:moveTo>
                  <a:cubicBezTo>
                    <a:pt x="18" y="292"/>
                    <a:pt x="0" y="292"/>
                    <a:pt x="0" y="310"/>
                  </a:cubicBezTo>
                  <a:lnTo>
                    <a:pt x="0" y="545"/>
                  </a:lnTo>
                  <a:cubicBezTo>
                    <a:pt x="0" y="545"/>
                    <a:pt x="18" y="562"/>
                    <a:pt x="35" y="562"/>
                  </a:cubicBezTo>
                  <a:lnTo>
                    <a:pt x="52" y="545"/>
                  </a:lnTo>
                  <a:lnTo>
                    <a:pt x="52" y="310"/>
                  </a:lnTo>
                  <a:cubicBezTo>
                    <a:pt x="52" y="292"/>
                    <a:pt x="35" y="292"/>
                    <a:pt x="35" y="292"/>
                  </a:cubicBezTo>
                  <a:close/>
                  <a:moveTo>
                    <a:pt x="35" y="579"/>
                  </a:moveTo>
                  <a:cubicBezTo>
                    <a:pt x="18" y="579"/>
                    <a:pt x="0" y="579"/>
                    <a:pt x="0" y="597"/>
                  </a:cubicBezTo>
                  <a:lnTo>
                    <a:pt x="0" y="836"/>
                  </a:lnTo>
                  <a:cubicBezTo>
                    <a:pt x="0" y="836"/>
                    <a:pt x="18" y="854"/>
                    <a:pt x="35" y="854"/>
                  </a:cubicBezTo>
                  <a:lnTo>
                    <a:pt x="52" y="836"/>
                  </a:lnTo>
                  <a:lnTo>
                    <a:pt x="52" y="597"/>
                  </a:lnTo>
                  <a:cubicBezTo>
                    <a:pt x="52" y="579"/>
                    <a:pt x="35" y="579"/>
                    <a:pt x="35" y="579"/>
                  </a:cubicBezTo>
                  <a:close/>
                  <a:moveTo>
                    <a:pt x="35" y="871"/>
                  </a:moveTo>
                  <a:cubicBezTo>
                    <a:pt x="18" y="871"/>
                    <a:pt x="0" y="871"/>
                    <a:pt x="0" y="888"/>
                  </a:cubicBezTo>
                  <a:lnTo>
                    <a:pt x="0" y="1123"/>
                  </a:lnTo>
                  <a:cubicBezTo>
                    <a:pt x="0" y="1123"/>
                    <a:pt x="18" y="1141"/>
                    <a:pt x="35" y="1141"/>
                  </a:cubicBezTo>
                  <a:lnTo>
                    <a:pt x="52" y="1123"/>
                  </a:lnTo>
                  <a:lnTo>
                    <a:pt x="52" y="888"/>
                  </a:lnTo>
                  <a:cubicBezTo>
                    <a:pt x="52" y="871"/>
                    <a:pt x="35" y="871"/>
                    <a:pt x="35" y="871"/>
                  </a:cubicBezTo>
                  <a:close/>
                  <a:moveTo>
                    <a:pt x="35" y="1163"/>
                  </a:moveTo>
                  <a:cubicBezTo>
                    <a:pt x="18" y="1163"/>
                    <a:pt x="0" y="1163"/>
                    <a:pt x="0" y="1180"/>
                  </a:cubicBezTo>
                  <a:lnTo>
                    <a:pt x="0" y="1415"/>
                  </a:lnTo>
                  <a:cubicBezTo>
                    <a:pt x="0" y="1415"/>
                    <a:pt x="18" y="1432"/>
                    <a:pt x="35" y="1432"/>
                  </a:cubicBezTo>
                  <a:lnTo>
                    <a:pt x="52" y="1415"/>
                  </a:lnTo>
                  <a:lnTo>
                    <a:pt x="52" y="1180"/>
                  </a:lnTo>
                  <a:cubicBezTo>
                    <a:pt x="52" y="1163"/>
                    <a:pt x="35" y="1163"/>
                    <a:pt x="35" y="1163"/>
                  </a:cubicBezTo>
                  <a:close/>
                  <a:moveTo>
                    <a:pt x="35" y="1450"/>
                  </a:moveTo>
                  <a:cubicBezTo>
                    <a:pt x="18" y="1450"/>
                    <a:pt x="0" y="1450"/>
                    <a:pt x="0" y="1467"/>
                  </a:cubicBezTo>
                  <a:lnTo>
                    <a:pt x="0" y="1706"/>
                  </a:lnTo>
                  <a:cubicBezTo>
                    <a:pt x="0" y="1706"/>
                    <a:pt x="18" y="1724"/>
                    <a:pt x="35" y="1724"/>
                  </a:cubicBezTo>
                  <a:lnTo>
                    <a:pt x="52" y="1706"/>
                  </a:lnTo>
                  <a:lnTo>
                    <a:pt x="52" y="1467"/>
                  </a:lnTo>
                  <a:cubicBezTo>
                    <a:pt x="52" y="1450"/>
                    <a:pt x="35" y="1450"/>
                    <a:pt x="35" y="1450"/>
                  </a:cubicBezTo>
                  <a:close/>
                  <a:moveTo>
                    <a:pt x="35" y="1741"/>
                  </a:moveTo>
                  <a:cubicBezTo>
                    <a:pt x="18" y="1741"/>
                    <a:pt x="0" y="1741"/>
                    <a:pt x="0" y="1759"/>
                  </a:cubicBezTo>
                  <a:lnTo>
                    <a:pt x="0" y="1994"/>
                  </a:lnTo>
                  <a:cubicBezTo>
                    <a:pt x="0" y="1994"/>
                    <a:pt x="18" y="2011"/>
                    <a:pt x="35" y="2011"/>
                  </a:cubicBezTo>
                  <a:lnTo>
                    <a:pt x="52" y="1994"/>
                  </a:lnTo>
                  <a:lnTo>
                    <a:pt x="52" y="1759"/>
                  </a:lnTo>
                  <a:cubicBezTo>
                    <a:pt x="52" y="1741"/>
                    <a:pt x="35" y="1741"/>
                    <a:pt x="35" y="1741"/>
                  </a:cubicBezTo>
                  <a:close/>
                  <a:moveTo>
                    <a:pt x="35" y="2033"/>
                  </a:moveTo>
                  <a:cubicBezTo>
                    <a:pt x="18" y="2033"/>
                    <a:pt x="0" y="2033"/>
                    <a:pt x="0" y="2050"/>
                  </a:cubicBezTo>
                  <a:lnTo>
                    <a:pt x="0" y="2285"/>
                  </a:lnTo>
                  <a:cubicBezTo>
                    <a:pt x="0" y="2285"/>
                    <a:pt x="18" y="2303"/>
                    <a:pt x="35" y="2303"/>
                  </a:cubicBezTo>
                  <a:lnTo>
                    <a:pt x="52" y="2285"/>
                  </a:lnTo>
                  <a:lnTo>
                    <a:pt x="52" y="2050"/>
                  </a:lnTo>
                  <a:cubicBezTo>
                    <a:pt x="52" y="2033"/>
                    <a:pt x="35" y="2033"/>
                    <a:pt x="35" y="2033"/>
                  </a:cubicBezTo>
                  <a:close/>
                  <a:moveTo>
                    <a:pt x="35" y="2320"/>
                  </a:moveTo>
                  <a:cubicBezTo>
                    <a:pt x="18" y="2320"/>
                    <a:pt x="0" y="2320"/>
                    <a:pt x="0" y="2337"/>
                  </a:cubicBezTo>
                  <a:lnTo>
                    <a:pt x="0" y="2577"/>
                  </a:lnTo>
                  <a:cubicBezTo>
                    <a:pt x="0" y="2577"/>
                    <a:pt x="18" y="2594"/>
                    <a:pt x="35" y="2594"/>
                  </a:cubicBezTo>
                  <a:lnTo>
                    <a:pt x="52" y="2577"/>
                  </a:lnTo>
                  <a:lnTo>
                    <a:pt x="52" y="2337"/>
                  </a:lnTo>
                  <a:cubicBezTo>
                    <a:pt x="52" y="2320"/>
                    <a:pt x="35" y="2320"/>
                    <a:pt x="35" y="2320"/>
                  </a:cubicBezTo>
                  <a:close/>
                  <a:moveTo>
                    <a:pt x="35" y="2612"/>
                  </a:moveTo>
                  <a:cubicBezTo>
                    <a:pt x="18" y="2612"/>
                    <a:pt x="0" y="2612"/>
                    <a:pt x="0" y="2629"/>
                  </a:cubicBezTo>
                  <a:lnTo>
                    <a:pt x="0" y="2864"/>
                  </a:lnTo>
                  <a:cubicBezTo>
                    <a:pt x="0" y="2864"/>
                    <a:pt x="18" y="2881"/>
                    <a:pt x="35" y="2881"/>
                  </a:cubicBezTo>
                  <a:lnTo>
                    <a:pt x="52" y="2864"/>
                  </a:lnTo>
                  <a:lnTo>
                    <a:pt x="52" y="2629"/>
                  </a:lnTo>
                  <a:cubicBezTo>
                    <a:pt x="52" y="2612"/>
                    <a:pt x="35" y="2612"/>
                    <a:pt x="35" y="2612"/>
                  </a:cubicBezTo>
                  <a:close/>
                  <a:moveTo>
                    <a:pt x="35" y="2903"/>
                  </a:moveTo>
                  <a:cubicBezTo>
                    <a:pt x="18" y="2903"/>
                    <a:pt x="0" y="2903"/>
                    <a:pt x="0" y="2920"/>
                  </a:cubicBezTo>
                  <a:lnTo>
                    <a:pt x="0" y="3155"/>
                  </a:lnTo>
                  <a:cubicBezTo>
                    <a:pt x="0" y="3155"/>
                    <a:pt x="18" y="3173"/>
                    <a:pt x="35" y="3173"/>
                  </a:cubicBezTo>
                  <a:lnTo>
                    <a:pt x="52" y="3155"/>
                  </a:lnTo>
                  <a:lnTo>
                    <a:pt x="52" y="2920"/>
                  </a:lnTo>
                  <a:cubicBezTo>
                    <a:pt x="52" y="2903"/>
                    <a:pt x="35" y="2903"/>
                    <a:pt x="35" y="2903"/>
                  </a:cubicBezTo>
                  <a:close/>
                  <a:moveTo>
                    <a:pt x="35" y="3190"/>
                  </a:moveTo>
                  <a:cubicBezTo>
                    <a:pt x="18" y="3190"/>
                    <a:pt x="0" y="3190"/>
                    <a:pt x="0" y="3208"/>
                  </a:cubicBezTo>
                  <a:lnTo>
                    <a:pt x="0" y="3447"/>
                  </a:lnTo>
                  <a:cubicBezTo>
                    <a:pt x="0" y="3447"/>
                    <a:pt x="18" y="3464"/>
                    <a:pt x="35" y="3464"/>
                  </a:cubicBezTo>
                  <a:lnTo>
                    <a:pt x="52" y="3447"/>
                  </a:lnTo>
                  <a:lnTo>
                    <a:pt x="52" y="3208"/>
                  </a:lnTo>
                  <a:cubicBezTo>
                    <a:pt x="52" y="3190"/>
                    <a:pt x="35" y="3190"/>
                    <a:pt x="35" y="3190"/>
                  </a:cubicBezTo>
                  <a:close/>
                  <a:moveTo>
                    <a:pt x="35" y="3482"/>
                  </a:moveTo>
                  <a:cubicBezTo>
                    <a:pt x="18" y="3482"/>
                    <a:pt x="0" y="3482"/>
                    <a:pt x="0" y="3499"/>
                  </a:cubicBezTo>
                  <a:lnTo>
                    <a:pt x="0" y="3682"/>
                  </a:lnTo>
                  <a:cubicBezTo>
                    <a:pt x="0" y="3699"/>
                    <a:pt x="18" y="3717"/>
                    <a:pt x="35" y="3717"/>
                  </a:cubicBezTo>
                  <a:cubicBezTo>
                    <a:pt x="35" y="3717"/>
                    <a:pt x="52" y="3699"/>
                    <a:pt x="52" y="3682"/>
                  </a:cubicBezTo>
                  <a:lnTo>
                    <a:pt x="52" y="3499"/>
                  </a:lnTo>
                  <a:cubicBezTo>
                    <a:pt x="52" y="3482"/>
                    <a:pt x="35" y="3482"/>
                    <a:pt x="35" y="3482"/>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7532092" y="12062"/>
              <a:ext cx="7752" cy="601861"/>
            </a:xfrm>
            <a:custGeom>
              <a:avLst/>
              <a:gdLst/>
              <a:ahLst/>
              <a:cxnLst/>
              <a:rect l="l" t="t" r="r" b="b"/>
              <a:pathLst>
                <a:path w="36" h="2795" extrusionOk="0">
                  <a:moveTo>
                    <a:pt x="18" y="1"/>
                  </a:moveTo>
                  <a:lnTo>
                    <a:pt x="0" y="18"/>
                  </a:lnTo>
                  <a:lnTo>
                    <a:pt x="0" y="271"/>
                  </a:lnTo>
                  <a:lnTo>
                    <a:pt x="18" y="292"/>
                  </a:lnTo>
                  <a:cubicBezTo>
                    <a:pt x="35" y="292"/>
                    <a:pt x="35" y="271"/>
                    <a:pt x="35" y="271"/>
                  </a:cubicBezTo>
                  <a:lnTo>
                    <a:pt x="35" y="18"/>
                  </a:lnTo>
                  <a:cubicBezTo>
                    <a:pt x="35" y="18"/>
                    <a:pt x="35" y="1"/>
                    <a:pt x="18" y="1"/>
                  </a:cubicBezTo>
                  <a:close/>
                  <a:moveTo>
                    <a:pt x="18" y="292"/>
                  </a:moveTo>
                  <a:lnTo>
                    <a:pt x="0" y="310"/>
                  </a:lnTo>
                  <a:lnTo>
                    <a:pt x="0" y="562"/>
                  </a:lnTo>
                  <a:lnTo>
                    <a:pt x="18" y="579"/>
                  </a:lnTo>
                  <a:cubicBezTo>
                    <a:pt x="35" y="579"/>
                    <a:pt x="35" y="562"/>
                    <a:pt x="35" y="562"/>
                  </a:cubicBezTo>
                  <a:lnTo>
                    <a:pt x="35" y="310"/>
                  </a:lnTo>
                  <a:cubicBezTo>
                    <a:pt x="35" y="310"/>
                    <a:pt x="35" y="292"/>
                    <a:pt x="18" y="292"/>
                  </a:cubicBezTo>
                  <a:close/>
                  <a:moveTo>
                    <a:pt x="18" y="579"/>
                  </a:moveTo>
                  <a:lnTo>
                    <a:pt x="0" y="597"/>
                  </a:lnTo>
                  <a:lnTo>
                    <a:pt x="0" y="854"/>
                  </a:lnTo>
                  <a:lnTo>
                    <a:pt x="18" y="871"/>
                  </a:lnTo>
                  <a:cubicBezTo>
                    <a:pt x="35" y="871"/>
                    <a:pt x="35" y="854"/>
                    <a:pt x="35" y="854"/>
                  </a:cubicBezTo>
                  <a:lnTo>
                    <a:pt x="35" y="597"/>
                  </a:lnTo>
                  <a:cubicBezTo>
                    <a:pt x="35" y="597"/>
                    <a:pt x="35" y="579"/>
                    <a:pt x="18" y="579"/>
                  </a:cubicBezTo>
                  <a:close/>
                  <a:moveTo>
                    <a:pt x="18" y="871"/>
                  </a:moveTo>
                  <a:lnTo>
                    <a:pt x="0" y="888"/>
                  </a:lnTo>
                  <a:lnTo>
                    <a:pt x="0" y="1141"/>
                  </a:lnTo>
                  <a:lnTo>
                    <a:pt x="18" y="1163"/>
                  </a:lnTo>
                  <a:cubicBezTo>
                    <a:pt x="35" y="1163"/>
                    <a:pt x="35" y="1141"/>
                    <a:pt x="35" y="1141"/>
                  </a:cubicBezTo>
                  <a:lnTo>
                    <a:pt x="35" y="888"/>
                  </a:lnTo>
                  <a:cubicBezTo>
                    <a:pt x="35" y="888"/>
                    <a:pt x="35" y="871"/>
                    <a:pt x="18" y="871"/>
                  </a:cubicBezTo>
                  <a:close/>
                  <a:moveTo>
                    <a:pt x="18" y="1163"/>
                  </a:moveTo>
                  <a:lnTo>
                    <a:pt x="0" y="1180"/>
                  </a:lnTo>
                  <a:lnTo>
                    <a:pt x="0" y="1432"/>
                  </a:lnTo>
                  <a:lnTo>
                    <a:pt x="18" y="1450"/>
                  </a:lnTo>
                  <a:cubicBezTo>
                    <a:pt x="35" y="1450"/>
                    <a:pt x="35" y="1432"/>
                    <a:pt x="35" y="1432"/>
                  </a:cubicBezTo>
                  <a:lnTo>
                    <a:pt x="35" y="1180"/>
                  </a:lnTo>
                  <a:cubicBezTo>
                    <a:pt x="35" y="1180"/>
                    <a:pt x="35" y="1163"/>
                    <a:pt x="18" y="1163"/>
                  </a:cubicBezTo>
                  <a:close/>
                  <a:moveTo>
                    <a:pt x="18" y="1450"/>
                  </a:moveTo>
                  <a:lnTo>
                    <a:pt x="0" y="1467"/>
                  </a:lnTo>
                  <a:lnTo>
                    <a:pt x="0" y="1724"/>
                  </a:lnTo>
                  <a:lnTo>
                    <a:pt x="18" y="1741"/>
                  </a:lnTo>
                  <a:cubicBezTo>
                    <a:pt x="35" y="1741"/>
                    <a:pt x="35" y="1724"/>
                    <a:pt x="35" y="1724"/>
                  </a:cubicBezTo>
                  <a:lnTo>
                    <a:pt x="35" y="1467"/>
                  </a:lnTo>
                  <a:cubicBezTo>
                    <a:pt x="35" y="1467"/>
                    <a:pt x="35" y="1450"/>
                    <a:pt x="18" y="1450"/>
                  </a:cubicBezTo>
                  <a:close/>
                  <a:moveTo>
                    <a:pt x="18" y="1741"/>
                  </a:moveTo>
                  <a:lnTo>
                    <a:pt x="0" y="1759"/>
                  </a:lnTo>
                  <a:lnTo>
                    <a:pt x="0" y="2011"/>
                  </a:lnTo>
                  <a:lnTo>
                    <a:pt x="18" y="2033"/>
                  </a:lnTo>
                  <a:cubicBezTo>
                    <a:pt x="35" y="2033"/>
                    <a:pt x="35" y="2011"/>
                    <a:pt x="35" y="2011"/>
                  </a:cubicBezTo>
                  <a:lnTo>
                    <a:pt x="35" y="1759"/>
                  </a:lnTo>
                  <a:cubicBezTo>
                    <a:pt x="35" y="1759"/>
                    <a:pt x="35" y="1741"/>
                    <a:pt x="18" y="1741"/>
                  </a:cubicBezTo>
                  <a:close/>
                  <a:moveTo>
                    <a:pt x="18" y="2033"/>
                  </a:moveTo>
                  <a:lnTo>
                    <a:pt x="0" y="2050"/>
                  </a:lnTo>
                  <a:lnTo>
                    <a:pt x="0" y="2303"/>
                  </a:lnTo>
                  <a:lnTo>
                    <a:pt x="18" y="2320"/>
                  </a:lnTo>
                  <a:cubicBezTo>
                    <a:pt x="35" y="2320"/>
                    <a:pt x="35" y="2303"/>
                    <a:pt x="35" y="2303"/>
                  </a:cubicBezTo>
                  <a:lnTo>
                    <a:pt x="35" y="2050"/>
                  </a:lnTo>
                  <a:cubicBezTo>
                    <a:pt x="35" y="2050"/>
                    <a:pt x="35" y="2033"/>
                    <a:pt x="18" y="2033"/>
                  </a:cubicBezTo>
                  <a:close/>
                  <a:moveTo>
                    <a:pt x="18" y="2320"/>
                  </a:moveTo>
                  <a:lnTo>
                    <a:pt x="0" y="2337"/>
                  </a:lnTo>
                  <a:lnTo>
                    <a:pt x="0" y="2594"/>
                  </a:lnTo>
                  <a:lnTo>
                    <a:pt x="18" y="2612"/>
                  </a:lnTo>
                  <a:cubicBezTo>
                    <a:pt x="35" y="2612"/>
                    <a:pt x="35" y="2594"/>
                    <a:pt x="35" y="2594"/>
                  </a:cubicBezTo>
                  <a:lnTo>
                    <a:pt x="35" y="2337"/>
                  </a:lnTo>
                  <a:cubicBezTo>
                    <a:pt x="35" y="2337"/>
                    <a:pt x="35" y="2320"/>
                    <a:pt x="18" y="2320"/>
                  </a:cubicBezTo>
                  <a:close/>
                  <a:moveTo>
                    <a:pt x="18" y="2612"/>
                  </a:moveTo>
                  <a:lnTo>
                    <a:pt x="0" y="2629"/>
                  </a:lnTo>
                  <a:lnTo>
                    <a:pt x="0" y="2773"/>
                  </a:lnTo>
                  <a:lnTo>
                    <a:pt x="18" y="2794"/>
                  </a:lnTo>
                  <a:cubicBezTo>
                    <a:pt x="35" y="2794"/>
                    <a:pt x="35" y="2773"/>
                    <a:pt x="35" y="2773"/>
                  </a:cubicBezTo>
                  <a:lnTo>
                    <a:pt x="35" y="2629"/>
                  </a:lnTo>
                  <a:cubicBezTo>
                    <a:pt x="35" y="2629"/>
                    <a:pt x="35" y="2612"/>
                    <a:pt x="18" y="2612"/>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7625763" y="12062"/>
              <a:ext cx="7752" cy="402246"/>
            </a:xfrm>
            <a:custGeom>
              <a:avLst/>
              <a:gdLst/>
              <a:ahLst/>
              <a:cxnLst/>
              <a:rect l="l" t="t" r="r" b="b"/>
              <a:pathLst>
                <a:path w="36" h="1868" extrusionOk="0">
                  <a:moveTo>
                    <a:pt x="18" y="1"/>
                  </a:moveTo>
                  <a:cubicBezTo>
                    <a:pt x="0" y="1"/>
                    <a:pt x="0" y="18"/>
                    <a:pt x="0" y="18"/>
                  </a:cubicBezTo>
                  <a:lnTo>
                    <a:pt x="0" y="271"/>
                  </a:lnTo>
                  <a:lnTo>
                    <a:pt x="0" y="292"/>
                  </a:lnTo>
                  <a:lnTo>
                    <a:pt x="0" y="310"/>
                  </a:lnTo>
                  <a:lnTo>
                    <a:pt x="0" y="562"/>
                  </a:lnTo>
                  <a:lnTo>
                    <a:pt x="0" y="579"/>
                  </a:lnTo>
                  <a:lnTo>
                    <a:pt x="0" y="597"/>
                  </a:lnTo>
                  <a:lnTo>
                    <a:pt x="0" y="854"/>
                  </a:lnTo>
                  <a:lnTo>
                    <a:pt x="0" y="871"/>
                  </a:lnTo>
                  <a:lnTo>
                    <a:pt x="0" y="888"/>
                  </a:lnTo>
                  <a:lnTo>
                    <a:pt x="0" y="1141"/>
                  </a:lnTo>
                  <a:lnTo>
                    <a:pt x="0" y="1163"/>
                  </a:lnTo>
                  <a:lnTo>
                    <a:pt x="0" y="1180"/>
                  </a:lnTo>
                  <a:lnTo>
                    <a:pt x="0" y="1432"/>
                  </a:lnTo>
                  <a:lnTo>
                    <a:pt x="0" y="1450"/>
                  </a:lnTo>
                  <a:lnTo>
                    <a:pt x="0" y="1467"/>
                  </a:lnTo>
                  <a:lnTo>
                    <a:pt x="0" y="1724"/>
                  </a:lnTo>
                  <a:lnTo>
                    <a:pt x="0" y="1741"/>
                  </a:lnTo>
                  <a:lnTo>
                    <a:pt x="0" y="1759"/>
                  </a:lnTo>
                  <a:lnTo>
                    <a:pt x="0" y="1850"/>
                  </a:lnTo>
                  <a:cubicBezTo>
                    <a:pt x="0" y="1867"/>
                    <a:pt x="0" y="1867"/>
                    <a:pt x="18" y="1867"/>
                  </a:cubicBezTo>
                  <a:cubicBezTo>
                    <a:pt x="18" y="1867"/>
                    <a:pt x="35" y="1867"/>
                    <a:pt x="35" y="1850"/>
                  </a:cubicBezTo>
                  <a:lnTo>
                    <a:pt x="35" y="1759"/>
                  </a:lnTo>
                  <a:lnTo>
                    <a:pt x="18" y="1741"/>
                  </a:lnTo>
                  <a:cubicBezTo>
                    <a:pt x="18" y="1741"/>
                    <a:pt x="35" y="1741"/>
                    <a:pt x="35" y="1724"/>
                  </a:cubicBezTo>
                  <a:lnTo>
                    <a:pt x="35" y="1467"/>
                  </a:lnTo>
                  <a:lnTo>
                    <a:pt x="18" y="1450"/>
                  </a:lnTo>
                  <a:cubicBezTo>
                    <a:pt x="18" y="1450"/>
                    <a:pt x="35" y="1450"/>
                    <a:pt x="35" y="1432"/>
                  </a:cubicBezTo>
                  <a:lnTo>
                    <a:pt x="35" y="1180"/>
                  </a:lnTo>
                  <a:lnTo>
                    <a:pt x="18" y="1163"/>
                  </a:lnTo>
                  <a:cubicBezTo>
                    <a:pt x="18" y="1163"/>
                    <a:pt x="35" y="1163"/>
                    <a:pt x="35" y="1141"/>
                  </a:cubicBezTo>
                  <a:lnTo>
                    <a:pt x="35" y="888"/>
                  </a:lnTo>
                  <a:lnTo>
                    <a:pt x="18" y="871"/>
                  </a:lnTo>
                  <a:cubicBezTo>
                    <a:pt x="18" y="871"/>
                    <a:pt x="35" y="871"/>
                    <a:pt x="35" y="854"/>
                  </a:cubicBezTo>
                  <a:lnTo>
                    <a:pt x="35" y="597"/>
                  </a:lnTo>
                  <a:lnTo>
                    <a:pt x="18" y="579"/>
                  </a:lnTo>
                  <a:cubicBezTo>
                    <a:pt x="18" y="579"/>
                    <a:pt x="35" y="579"/>
                    <a:pt x="35" y="562"/>
                  </a:cubicBezTo>
                  <a:lnTo>
                    <a:pt x="35" y="310"/>
                  </a:lnTo>
                  <a:lnTo>
                    <a:pt x="18" y="292"/>
                  </a:lnTo>
                  <a:cubicBezTo>
                    <a:pt x="18" y="292"/>
                    <a:pt x="35" y="292"/>
                    <a:pt x="35" y="271"/>
                  </a:cubicBezTo>
                  <a:lnTo>
                    <a:pt x="35" y="18"/>
                  </a:lnTo>
                  <a:lnTo>
                    <a:pt x="18"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7719433" y="12062"/>
              <a:ext cx="3876" cy="203492"/>
            </a:xfrm>
            <a:custGeom>
              <a:avLst/>
              <a:gdLst/>
              <a:ahLst/>
              <a:cxnLst/>
              <a:rect l="l" t="t" r="r" b="b"/>
              <a:pathLst>
                <a:path w="18" h="945" extrusionOk="0">
                  <a:moveTo>
                    <a:pt x="1" y="1"/>
                  </a:moveTo>
                  <a:lnTo>
                    <a:pt x="1" y="18"/>
                  </a:lnTo>
                  <a:lnTo>
                    <a:pt x="1" y="292"/>
                  </a:lnTo>
                  <a:lnTo>
                    <a:pt x="1" y="310"/>
                  </a:lnTo>
                  <a:lnTo>
                    <a:pt x="1" y="579"/>
                  </a:lnTo>
                  <a:lnTo>
                    <a:pt x="1" y="597"/>
                  </a:lnTo>
                  <a:lnTo>
                    <a:pt x="1" y="871"/>
                  </a:lnTo>
                  <a:lnTo>
                    <a:pt x="1" y="888"/>
                  </a:lnTo>
                  <a:lnTo>
                    <a:pt x="1" y="945"/>
                  </a:lnTo>
                  <a:lnTo>
                    <a:pt x="18" y="945"/>
                  </a:lnTo>
                  <a:lnTo>
                    <a:pt x="18" y="888"/>
                  </a:lnTo>
                  <a:lnTo>
                    <a:pt x="18" y="871"/>
                  </a:lnTo>
                  <a:lnTo>
                    <a:pt x="18" y="597"/>
                  </a:lnTo>
                  <a:lnTo>
                    <a:pt x="18" y="579"/>
                  </a:lnTo>
                  <a:lnTo>
                    <a:pt x="18" y="310"/>
                  </a:lnTo>
                  <a:lnTo>
                    <a:pt x="18" y="292"/>
                  </a:lnTo>
                  <a:lnTo>
                    <a:pt x="18" y="18"/>
                  </a:lnTo>
                  <a:cubicBezTo>
                    <a:pt x="18" y="18"/>
                    <a:pt x="18" y="1"/>
                    <a:pt x="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19"/>
          <p:cNvGrpSpPr/>
          <p:nvPr/>
        </p:nvGrpSpPr>
        <p:grpSpPr>
          <a:xfrm>
            <a:off x="7991789" y="282844"/>
            <a:ext cx="864417" cy="767573"/>
            <a:chOff x="7595029" y="282856"/>
            <a:chExt cx="1179125" cy="1047024"/>
          </a:xfrm>
        </p:grpSpPr>
        <p:sp>
          <p:nvSpPr>
            <p:cNvPr id="948" name="Google Shape;948;p1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19"/>
          <p:cNvGrpSpPr/>
          <p:nvPr/>
        </p:nvGrpSpPr>
        <p:grpSpPr>
          <a:xfrm>
            <a:off x="339076" y="4315314"/>
            <a:ext cx="1214593" cy="586060"/>
            <a:chOff x="5747281" y="232051"/>
            <a:chExt cx="1696122" cy="818406"/>
          </a:xfrm>
        </p:grpSpPr>
        <p:sp>
          <p:nvSpPr>
            <p:cNvPr id="981" name="Google Shape;981;p1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9"/>
          <p:cNvSpPr/>
          <p:nvPr/>
        </p:nvSpPr>
        <p:spPr>
          <a:xfrm rot="5807779">
            <a:off x="1203445" y="737125"/>
            <a:ext cx="719959" cy="719959"/>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9"/>
          <p:cNvSpPr/>
          <p:nvPr/>
        </p:nvSpPr>
        <p:spPr>
          <a:xfrm>
            <a:off x="1441265" y="354499"/>
            <a:ext cx="471539" cy="47153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1" r:id="rId8"/>
    <p:sldLayoutId id="2147483665" r:id="rId9"/>
    <p:sldLayoutId id="2147483666" r:id="rId10"/>
    <p:sldLayoutId id="2147483674"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Bahasa" TargetMode="External"/><Relationship Id="rId7" Type="http://schemas.openxmlformats.org/officeDocument/2006/relationships/hyperlink" Target="https://id.wikipedia.org/wiki/Peranti_lunak"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id.wikipedia.org/wiki/Industri" TargetMode="External"/><Relationship Id="rId5" Type="http://schemas.openxmlformats.org/officeDocument/2006/relationships/hyperlink" Target="https://id.wikipedia.org/wiki/Analisis" TargetMode="External"/><Relationship Id="rId4" Type="http://schemas.openxmlformats.org/officeDocument/2006/relationships/hyperlink" Target="https://id.wikipedia.org/wiki/Sistem_informas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0"/>
        <p:cNvGrpSpPr/>
        <p:nvPr/>
      </p:nvGrpSpPr>
      <p:grpSpPr>
        <a:xfrm>
          <a:off x="0" y="0"/>
          <a:ext cx="0" cy="0"/>
          <a:chOff x="0" y="0"/>
          <a:chExt cx="0" cy="0"/>
        </a:xfrm>
      </p:grpSpPr>
      <p:sp>
        <p:nvSpPr>
          <p:cNvPr id="2281" name="Google Shape;2281;p35"/>
          <p:cNvSpPr txBox="1">
            <a:spLocks noGrp="1"/>
          </p:cNvSpPr>
          <p:nvPr>
            <p:ph type="ctrTitle"/>
          </p:nvPr>
        </p:nvSpPr>
        <p:spPr>
          <a:xfrm>
            <a:off x="3429243" y="369105"/>
            <a:ext cx="4196502"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K</a:t>
            </a:r>
            <a:r>
              <a:rPr lang="en" dirty="0" smtClean="0"/>
              <a:t>elompok 5</a:t>
            </a:r>
            <a:br>
              <a:rPr lang="en" dirty="0" smtClean="0"/>
            </a:br>
            <a:endParaRPr dirty="0"/>
          </a:p>
        </p:txBody>
      </p:sp>
      <p:sp>
        <p:nvSpPr>
          <p:cNvPr id="2282" name="Google Shape;2282;p35"/>
          <p:cNvSpPr txBox="1">
            <a:spLocks noGrp="1"/>
          </p:cNvSpPr>
          <p:nvPr>
            <p:ph type="subTitle" idx="1"/>
          </p:nvPr>
        </p:nvSpPr>
        <p:spPr>
          <a:xfrm>
            <a:off x="3657600" y="1841267"/>
            <a:ext cx="3804900" cy="1621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en" dirty="0" smtClean="0"/>
              <a:t>     Reza Hasnan Habib (1906007)</a:t>
            </a:r>
          </a:p>
          <a:p>
            <a:pPr marL="0" lvl="0" indent="0" algn="l" rtl="0">
              <a:spcBef>
                <a:spcPts val="0"/>
              </a:spcBef>
              <a:spcAft>
                <a:spcPts val="0"/>
              </a:spcAft>
              <a:buClr>
                <a:schemeClr val="dk1"/>
              </a:buClr>
              <a:buSzPts val="1100"/>
            </a:pPr>
            <a:r>
              <a:rPr lang="en" dirty="0"/>
              <a:t> </a:t>
            </a:r>
            <a:r>
              <a:rPr lang="en" dirty="0" smtClean="0"/>
              <a:t>    Shantang Adhimusyari w (1906012)</a:t>
            </a:r>
          </a:p>
          <a:p>
            <a:pPr marL="0" lvl="0" indent="0" algn="l" rtl="0">
              <a:spcBef>
                <a:spcPts val="0"/>
              </a:spcBef>
              <a:spcAft>
                <a:spcPts val="0"/>
              </a:spcAft>
              <a:buClr>
                <a:schemeClr val="dk1"/>
              </a:buClr>
              <a:buSzPts val="1100"/>
            </a:pPr>
            <a:r>
              <a:rPr lang="en" dirty="0"/>
              <a:t> </a:t>
            </a:r>
            <a:r>
              <a:rPr lang="en" dirty="0" smtClean="0"/>
              <a:t>    Ahmad nurhalim (1906030)</a:t>
            </a:r>
          </a:p>
          <a:p>
            <a:pPr marL="0" lvl="0" indent="0" algn="l" rtl="0">
              <a:spcBef>
                <a:spcPts val="0"/>
              </a:spcBef>
              <a:spcAft>
                <a:spcPts val="0"/>
              </a:spcAft>
              <a:buClr>
                <a:schemeClr val="dk1"/>
              </a:buClr>
              <a:buSzPts val="1100"/>
            </a:pPr>
            <a:r>
              <a:rPr lang="en" dirty="0"/>
              <a:t> </a:t>
            </a:r>
            <a:r>
              <a:rPr lang="en" dirty="0" smtClean="0"/>
              <a:t>    Aura Fitria Hazar (1906031)</a:t>
            </a:r>
          </a:p>
          <a:p>
            <a:pPr marL="0" lvl="0" indent="0" algn="l" rtl="0">
              <a:spcBef>
                <a:spcPts val="0"/>
              </a:spcBef>
              <a:spcAft>
                <a:spcPts val="0"/>
              </a:spcAft>
              <a:buClr>
                <a:schemeClr val="dk1"/>
              </a:buClr>
              <a:buSzPts val="1100"/>
            </a:pPr>
            <a:r>
              <a:rPr lang="en" dirty="0"/>
              <a:t> </a:t>
            </a:r>
            <a:r>
              <a:rPr lang="en" dirty="0" smtClean="0"/>
              <a:t>     Ziadatun Khoirunisa (1906061)</a:t>
            </a:r>
          </a:p>
          <a:p>
            <a:pPr marL="0" lvl="0" indent="0" algn="l" rtl="0">
              <a:spcBef>
                <a:spcPts val="0"/>
              </a:spcBef>
              <a:spcAft>
                <a:spcPts val="0"/>
              </a:spcAft>
              <a:buClr>
                <a:schemeClr val="dk1"/>
              </a:buClr>
              <a:buSzPts val="1100"/>
            </a:pPr>
            <a:r>
              <a:rPr lang="en" dirty="0" smtClean="0"/>
              <a:t>      Via Nur Afifah (1906166)</a:t>
            </a:r>
          </a:p>
        </p:txBody>
      </p:sp>
      <p:sp>
        <p:nvSpPr>
          <p:cNvPr id="2283" name="Google Shape;2283;p35"/>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5" name="Google Shape;2285;p35"/>
          <p:cNvGrpSpPr/>
          <p:nvPr/>
        </p:nvGrpSpPr>
        <p:grpSpPr>
          <a:xfrm>
            <a:off x="894254" y="919397"/>
            <a:ext cx="2545698" cy="2543676"/>
            <a:chOff x="894254" y="919397"/>
            <a:chExt cx="2545698" cy="2543676"/>
          </a:xfrm>
        </p:grpSpPr>
        <p:sp>
          <p:nvSpPr>
            <p:cNvPr id="2286" name="Google Shape;2286;p35"/>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5"/>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5"/>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5"/>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35"/>
          <p:cNvGrpSpPr/>
          <p:nvPr/>
        </p:nvGrpSpPr>
        <p:grpSpPr>
          <a:xfrm>
            <a:off x="544950" y="2945422"/>
            <a:ext cx="1261375" cy="1261375"/>
            <a:chOff x="544950" y="2945422"/>
            <a:chExt cx="1261375" cy="1261375"/>
          </a:xfrm>
        </p:grpSpPr>
        <p:sp>
          <p:nvSpPr>
            <p:cNvPr id="2343" name="Google Shape;2343;p35"/>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5"/>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35"/>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0" name="Google Shape;2350;p35"/>
          <p:cNvGrpSpPr/>
          <p:nvPr/>
        </p:nvGrpSpPr>
        <p:grpSpPr>
          <a:xfrm>
            <a:off x="2630993" y="3925545"/>
            <a:ext cx="623386" cy="646336"/>
            <a:chOff x="2630993" y="3796705"/>
            <a:chExt cx="623386" cy="646336"/>
          </a:xfrm>
        </p:grpSpPr>
        <p:sp>
          <p:nvSpPr>
            <p:cNvPr id="2351" name="Google Shape;2351;p35"/>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5"/>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5"/>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5"/>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5"/>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5"/>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8" name="Google Shape;2368;p35"/>
          <p:cNvGrpSpPr/>
          <p:nvPr/>
        </p:nvGrpSpPr>
        <p:grpSpPr>
          <a:xfrm>
            <a:off x="365572" y="499445"/>
            <a:ext cx="1378013" cy="1559406"/>
            <a:chOff x="365572" y="499445"/>
            <a:chExt cx="1378013" cy="1559406"/>
          </a:xfrm>
        </p:grpSpPr>
        <p:sp>
          <p:nvSpPr>
            <p:cNvPr id="2369" name="Google Shape;2369;p3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 name="Rectangle 1"/>
          <p:cNvSpPr/>
          <p:nvPr/>
        </p:nvSpPr>
        <p:spPr>
          <a:xfrm>
            <a:off x="2971800" y="2035373"/>
            <a:ext cx="2971800" cy="307777"/>
          </a:xfrm>
          <a:prstGeom prst="rect">
            <a:avLst/>
          </a:prstGeom>
        </p:spPr>
        <p:txBody>
          <a:bodyPr wrap="square">
            <a:spAutoFit/>
          </a:bodyPr>
          <a:lstStyle/>
          <a:p>
            <a:pPr lvl="2" algn="ctr"/>
            <a:r>
              <a:rPr lang="en-US" b="1" dirty="0" err="1" smtClean="0">
                <a:solidFill>
                  <a:schemeClr val="bg1"/>
                </a:solidFill>
              </a:rPr>
              <a:t>Terimakasi</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4"/>
        <p:cNvGrpSpPr/>
        <p:nvPr/>
      </p:nvGrpSpPr>
      <p:grpSpPr>
        <a:xfrm>
          <a:off x="0" y="0"/>
          <a:ext cx="0" cy="0"/>
          <a:chOff x="0" y="0"/>
          <a:chExt cx="0" cy="0"/>
        </a:xfrm>
      </p:grpSpPr>
      <p:sp>
        <p:nvSpPr>
          <p:cNvPr id="2375" name="Google Shape;2375;p36"/>
          <p:cNvSpPr txBox="1">
            <a:spLocks noGrp="1"/>
          </p:cNvSpPr>
          <p:nvPr>
            <p:ph type="title"/>
          </p:nvPr>
        </p:nvSpPr>
        <p:spPr>
          <a:xfrm>
            <a:off x="1143000" y="2343150"/>
            <a:ext cx="6728400" cy="1143000"/>
          </a:xfrm>
          <a:prstGeom prst="rect">
            <a:avLst/>
          </a:prstGeom>
        </p:spPr>
        <p:txBody>
          <a:bodyPr spcFirstLastPara="1" wrap="square" lIns="91425" tIns="91425" rIns="91425" bIns="91425" anchor="ctr" anchorCtr="0">
            <a:noAutofit/>
          </a:bodyPr>
          <a:lstStyle/>
          <a:p>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id-ID" b="1" dirty="0"/>
              <a:t>Perancangan system pemesanan tiket bioskop</a:t>
            </a:r>
            <a:r>
              <a:rPr lang="en-US" b="1" dirty="0"/>
              <a:t/>
            </a:r>
            <a:br>
              <a:rPr lang="en-US" b="1" dirty="0"/>
            </a:br>
            <a:r>
              <a:rPr lang="id-ID" b="1" dirty="0"/>
              <a:t> </a:t>
            </a:r>
            <a:r>
              <a:rPr lang="en-US" dirty="0"/>
              <a:t/>
            </a:r>
            <a:br>
              <a:rPr lang="en-US" dirty="0"/>
            </a:br>
            <a:r>
              <a:rPr lang="en-US" dirty="0"/>
              <a:t/>
            </a:r>
            <a:br>
              <a:rPr lang="en-US" dirty="0"/>
            </a:b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0"/>
        <p:cNvGrpSpPr/>
        <p:nvPr/>
      </p:nvGrpSpPr>
      <p:grpSpPr>
        <a:xfrm>
          <a:off x="0" y="0"/>
          <a:ext cx="0" cy="0"/>
          <a:chOff x="0" y="0"/>
          <a:chExt cx="0" cy="0"/>
        </a:xfrm>
      </p:grpSpPr>
      <p:sp>
        <p:nvSpPr>
          <p:cNvPr id="2381" name="Google Shape;2381;p37"/>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7"/>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3" name="Google Shape;2383;p37"/>
          <p:cNvGrpSpPr/>
          <p:nvPr/>
        </p:nvGrpSpPr>
        <p:grpSpPr>
          <a:xfrm>
            <a:off x="7560393" y="471902"/>
            <a:ext cx="1310956" cy="1310725"/>
            <a:chOff x="7560393" y="471902"/>
            <a:chExt cx="1310956" cy="1310725"/>
          </a:xfrm>
        </p:grpSpPr>
        <p:sp>
          <p:nvSpPr>
            <p:cNvPr id="2384" name="Google Shape;2384;p37"/>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7"/>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7"/>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7"/>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7"/>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9" name="Google Shape;2389;p37"/>
          <p:cNvSpPr txBox="1">
            <a:spLocks noGrp="1"/>
          </p:cNvSpPr>
          <p:nvPr>
            <p:ph type="title"/>
          </p:nvPr>
        </p:nvSpPr>
        <p:spPr>
          <a:xfrm>
            <a:off x="2514600" y="1084702"/>
            <a:ext cx="3929700" cy="718338"/>
          </a:xfrm>
          <a:prstGeom prst="rect">
            <a:avLst/>
          </a:prstGeom>
        </p:spPr>
        <p:txBody>
          <a:bodyPr spcFirstLastPara="1" wrap="square" lIns="91425" tIns="91425" rIns="91425" bIns="91425" anchor="ctr" anchorCtr="0">
            <a:noAutofit/>
          </a:bodyPr>
          <a:lstStyle/>
          <a:p>
            <a:pPr lvl="1" algn="ctr">
              <a:buClr>
                <a:schemeClr val="lt1"/>
              </a:buClr>
              <a:buSzPts val="3600"/>
            </a:pPr>
            <a:r>
              <a:rPr lang="en-US" sz="2000" b="1" dirty="0" smtClean="0"/>
              <a:t/>
            </a:r>
            <a:br>
              <a:rPr lang="en-US" sz="2000" b="1" dirty="0" smtClean="0"/>
            </a:br>
            <a:r>
              <a:rPr lang="id-ID" sz="1800" b="1" dirty="0" smtClean="0">
                <a:solidFill>
                  <a:schemeClr val="bg1"/>
                </a:solidFill>
                <a:latin typeface="Times New Roman" panose="02020603050405020304" pitchFamily="18" charset="0"/>
                <a:cs typeface="Times New Roman" panose="02020603050405020304" pitchFamily="18" charset="0"/>
              </a:rPr>
              <a:t>Latar </a:t>
            </a:r>
            <a:r>
              <a:rPr lang="id-ID" sz="1800" b="1" dirty="0">
                <a:solidFill>
                  <a:schemeClr val="bg1"/>
                </a:solidFill>
                <a:latin typeface="Times New Roman" panose="02020603050405020304" pitchFamily="18" charset="0"/>
                <a:cs typeface="Times New Roman" panose="02020603050405020304" pitchFamily="18" charset="0"/>
              </a:rPr>
              <a:t>Belakang</a:t>
            </a:r>
            <a:r>
              <a:rPr lang="en-US" sz="4400" dirty="0"/>
              <a:t/>
            </a:r>
            <a:br>
              <a:rPr lang="en-US" sz="4400" dirty="0"/>
            </a:br>
            <a:endParaRPr sz="4400" dirty="0">
              <a:latin typeface="Times New Roman" panose="02020603050405020304" pitchFamily="18" charset="0"/>
              <a:cs typeface="Times New Roman" panose="02020603050405020304" pitchFamily="18" charset="0"/>
            </a:endParaRPr>
          </a:p>
        </p:txBody>
      </p:sp>
      <p:grpSp>
        <p:nvGrpSpPr>
          <p:cNvPr id="2402" name="Google Shape;2402;p37"/>
          <p:cNvGrpSpPr/>
          <p:nvPr/>
        </p:nvGrpSpPr>
        <p:grpSpPr>
          <a:xfrm>
            <a:off x="1206402" y="2979774"/>
            <a:ext cx="534750" cy="662752"/>
            <a:chOff x="1279752" y="2531649"/>
            <a:chExt cx="534750" cy="662752"/>
          </a:xfrm>
        </p:grpSpPr>
        <p:sp>
          <p:nvSpPr>
            <p:cNvPr id="2403" name="Google Shape;2403;p37"/>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7"/>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7"/>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7"/>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7"/>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7"/>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9" name="Google Shape;2409;p37"/>
          <p:cNvGrpSpPr/>
          <p:nvPr/>
        </p:nvGrpSpPr>
        <p:grpSpPr>
          <a:xfrm>
            <a:off x="7664075" y="-234946"/>
            <a:ext cx="2354950" cy="5619746"/>
            <a:chOff x="7664075" y="-234946"/>
            <a:chExt cx="2354950" cy="5619746"/>
          </a:xfrm>
        </p:grpSpPr>
        <p:sp>
          <p:nvSpPr>
            <p:cNvPr id="2410" name="Google Shape;2410;p37"/>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7"/>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7"/>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7"/>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7"/>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7"/>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7"/>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7"/>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7"/>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7"/>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7"/>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7"/>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7"/>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7"/>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7"/>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7"/>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7"/>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7"/>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37"/>
          <p:cNvGrpSpPr/>
          <p:nvPr/>
        </p:nvGrpSpPr>
        <p:grpSpPr>
          <a:xfrm>
            <a:off x="524799" y="3561157"/>
            <a:ext cx="1216359" cy="1216378"/>
            <a:chOff x="524799" y="3561157"/>
            <a:chExt cx="1216359" cy="1216378"/>
          </a:xfrm>
        </p:grpSpPr>
        <p:sp>
          <p:nvSpPr>
            <p:cNvPr id="2429" name="Google Shape;2429;p37"/>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7"/>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7"/>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37"/>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37"/>
          <p:cNvGrpSpPr/>
          <p:nvPr/>
        </p:nvGrpSpPr>
        <p:grpSpPr>
          <a:xfrm rot="-5400000">
            <a:off x="369859" y="356194"/>
            <a:ext cx="954856" cy="847880"/>
            <a:chOff x="7595029" y="282856"/>
            <a:chExt cx="1179125" cy="1047024"/>
          </a:xfrm>
        </p:grpSpPr>
        <p:sp>
          <p:nvSpPr>
            <p:cNvPr id="2434" name="Google Shape;2434;p37"/>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7"/>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7"/>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7"/>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7"/>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7"/>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7"/>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7"/>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7"/>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7"/>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7"/>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7"/>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7"/>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7"/>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7"/>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7"/>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7"/>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7"/>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7"/>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7"/>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7"/>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7"/>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7"/>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7"/>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7"/>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7"/>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7"/>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7"/>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7"/>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7"/>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7"/>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7"/>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37"/>
          <p:cNvGrpSpPr/>
          <p:nvPr/>
        </p:nvGrpSpPr>
        <p:grpSpPr>
          <a:xfrm rot="-5400000">
            <a:off x="26818" y="2077973"/>
            <a:ext cx="1373520" cy="662745"/>
            <a:chOff x="5747281" y="232051"/>
            <a:chExt cx="1696122" cy="818406"/>
          </a:xfrm>
        </p:grpSpPr>
        <p:sp>
          <p:nvSpPr>
            <p:cNvPr id="2467" name="Google Shape;2467;p37"/>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7"/>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7"/>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7"/>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7"/>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7"/>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idx="2"/>
          </p:nvPr>
        </p:nvSpPr>
        <p:spPr>
          <a:xfrm>
            <a:off x="2209800" y="2026775"/>
            <a:ext cx="5249513" cy="2348452"/>
          </a:xfrm>
        </p:spPr>
        <p:txBody>
          <a:bodyPr/>
          <a:lstStyle/>
          <a:p>
            <a:r>
              <a:rPr lang="id-ID" sz="1200" dirty="0">
                <a:latin typeface="Times New Roman" panose="02020603050405020304" pitchFamily="18" charset="0"/>
                <a:cs typeface="Times New Roman" panose="02020603050405020304" pitchFamily="18" charset="0"/>
              </a:rPr>
              <a:t>Dengan banyaknya masyarakat yang ingin mencari hiburan yaitu salah satunya dengan cara menonton bioskop, maka dari itu dibutuhkan tiket untuk menonton film yang ada dibioskop. Dengan adanya bioskop tersebut masyarakat bisa terhibur dan juga dengan adanya bioskop ini bisa menghilangkan depresi, serta sarana relaksi yang cukup ampuh dalam menghadapi rasa tekanan saat dalam bekerja maupun aktifitas lainya. Kelebihan dari bioskop ini sensasi dalam menoton film yang dimuat dalam layar lebar bisa menguji adrenalin saat menonton film.</a:t>
            </a: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38"/>
          <p:cNvSpPr/>
          <p:nvPr/>
        </p:nvSpPr>
        <p:spPr>
          <a:xfrm rot="5807587">
            <a:off x="1068986" y="352876"/>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8"/>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8"/>
          <p:cNvSpPr txBox="1">
            <a:spLocks noGrp="1"/>
          </p:cNvSpPr>
          <p:nvPr>
            <p:ph type="title"/>
          </p:nvPr>
        </p:nvSpPr>
        <p:spPr>
          <a:xfrm>
            <a:off x="3457401" y="819150"/>
            <a:ext cx="3907205" cy="549300"/>
          </a:xfrm>
          <a:prstGeom prst="rect">
            <a:avLst/>
          </a:prstGeom>
        </p:spPr>
        <p:txBody>
          <a:bodyPr spcFirstLastPara="1" wrap="square" lIns="91425" tIns="91425" rIns="91425" bIns="91425" anchor="ctr" anchorCtr="0">
            <a:noAutofit/>
          </a:bodyPr>
          <a:lstStyle/>
          <a:p>
            <a:pPr lvl="1" algn="l">
              <a:buSzPts val="4800"/>
            </a:pPr>
            <a:r>
              <a:rPr lang="en-US" sz="4400" b="1" dirty="0"/>
              <a:t/>
            </a:r>
            <a:br>
              <a:rPr lang="en-US" sz="4400" b="1" dirty="0"/>
            </a:br>
            <a:r>
              <a:rPr lang="id-ID" sz="1800" b="1" dirty="0"/>
              <a:t>Masalah Penelitian</a:t>
            </a:r>
            <a:r>
              <a:rPr lang="en-US" sz="4800" dirty="0"/>
              <a:t/>
            </a:r>
            <a:br>
              <a:rPr lang="en-US" sz="4800" dirty="0"/>
            </a:br>
            <a:endParaRPr sz="4800" dirty="0"/>
          </a:p>
        </p:txBody>
      </p:sp>
      <p:grpSp>
        <p:nvGrpSpPr>
          <p:cNvPr id="2481" name="Google Shape;2481;p38"/>
          <p:cNvGrpSpPr/>
          <p:nvPr/>
        </p:nvGrpSpPr>
        <p:grpSpPr>
          <a:xfrm>
            <a:off x="858388" y="3281583"/>
            <a:ext cx="1184792" cy="1343569"/>
            <a:chOff x="185551" y="2629208"/>
            <a:chExt cx="1184792" cy="1343569"/>
          </a:xfrm>
        </p:grpSpPr>
        <p:sp>
          <p:nvSpPr>
            <p:cNvPr id="2482" name="Google Shape;2482;p38"/>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8"/>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8"/>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38"/>
          <p:cNvGrpSpPr/>
          <p:nvPr/>
        </p:nvGrpSpPr>
        <p:grpSpPr>
          <a:xfrm rot="5400000">
            <a:off x="-1458551" y="1974890"/>
            <a:ext cx="4406390" cy="1047007"/>
            <a:chOff x="640550" y="3765075"/>
            <a:chExt cx="7862936" cy="1028898"/>
          </a:xfrm>
        </p:grpSpPr>
        <p:sp>
          <p:nvSpPr>
            <p:cNvPr id="2486" name="Google Shape;2486;p38"/>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8"/>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8"/>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8"/>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8"/>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8"/>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8"/>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8"/>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8"/>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8"/>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8"/>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8"/>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8"/>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8"/>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8"/>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8"/>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8"/>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8"/>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8"/>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8"/>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8"/>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8"/>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8"/>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8"/>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0" name="Google Shape;2510;p38"/>
          <p:cNvSpPr/>
          <p:nvPr/>
        </p:nvSpPr>
        <p:spPr>
          <a:xfrm>
            <a:off x="2043180" y="4343409"/>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8"/>
          <p:cNvSpPr/>
          <p:nvPr/>
        </p:nvSpPr>
        <p:spPr>
          <a:xfrm>
            <a:off x="2001742" y="3134395"/>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8"/>
          <p:cNvSpPr/>
          <p:nvPr/>
        </p:nvSpPr>
        <p:spPr>
          <a:xfrm>
            <a:off x="2030473" y="3428771"/>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3" name="Google Shape;2513;p38"/>
          <p:cNvGrpSpPr/>
          <p:nvPr/>
        </p:nvGrpSpPr>
        <p:grpSpPr>
          <a:xfrm rot="5400000">
            <a:off x="954020" y="2155256"/>
            <a:ext cx="993531" cy="882223"/>
            <a:chOff x="7595029" y="282856"/>
            <a:chExt cx="1179125" cy="1047024"/>
          </a:xfrm>
        </p:grpSpPr>
        <p:sp>
          <p:nvSpPr>
            <p:cNvPr id="2514" name="Google Shape;2514;p38"/>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8"/>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8"/>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8"/>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8"/>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8"/>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8"/>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8"/>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8"/>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8"/>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8"/>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8"/>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8"/>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8"/>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8"/>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8"/>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8"/>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8"/>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8"/>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8"/>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8"/>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8"/>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8"/>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8"/>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8"/>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8"/>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8"/>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8"/>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8"/>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8"/>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8"/>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6" name="Google Shape;2546;p38"/>
          <p:cNvGrpSpPr/>
          <p:nvPr/>
        </p:nvGrpSpPr>
        <p:grpSpPr>
          <a:xfrm>
            <a:off x="1009684" y="1213272"/>
            <a:ext cx="1429153" cy="689589"/>
            <a:chOff x="5747281" y="232051"/>
            <a:chExt cx="1696122" cy="818406"/>
          </a:xfrm>
        </p:grpSpPr>
        <p:sp>
          <p:nvSpPr>
            <p:cNvPr id="2547" name="Google Shape;2547;p38"/>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8"/>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8"/>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8"/>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8"/>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590800" y="1913618"/>
            <a:ext cx="4572000" cy="1169551"/>
          </a:xfrm>
          <a:prstGeom prst="rect">
            <a:avLst/>
          </a:prstGeom>
        </p:spPr>
        <p:txBody>
          <a:bodyPr>
            <a:spAutoFit/>
          </a:bodyPr>
          <a:lstStyle/>
          <a:p>
            <a:r>
              <a:rPr lang="id-ID" dirty="0">
                <a:solidFill>
                  <a:schemeClr val="bg1"/>
                </a:solidFill>
              </a:rPr>
              <a:t>Sesuai dengan permasalahan yang telah disampaikan diatas maka perumusanya yang kami ajukan yaitu : “Bagaimana membuat aplikasi E- tiketing yang dapat mengurangi kerumunan serta mudah dan praktis dalam memesan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6"/>
        <p:cNvGrpSpPr/>
        <p:nvPr/>
      </p:nvGrpSpPr>
      <p:grpSpPr>
        <a:xfrm>
          <a:off x="0" y="0"/>
          <a:ext cx="0" cy="0"/>
          <a:chOff x="0" y="0"/>
          <a:chExt cx="0" cy="0"/>
        </a:xfrm>
      </p:grpSpPr>
      <p:sp>
        <p:nvSpPr>
          <p:cNvPr id="2560" name="Google Shape;2560;p39"/>
          <p:cNvSpPr/>
          <p:nvPr/>
        </p:nvSpPr>
        <p:spPr>
          <a:xfrm>
            <a:off x="6914342" y="3185811"/>
            <a:ext cx="1318200" cy="13182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9"/>
          <p:cNvSpPr/>
          <p:nvPr/>
        </p:nvSpPr>
        <p:spPr>
          <a:xfrm>
            <a:off x="7681470" y="2734928"/>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9"/>
          <p:cNvSpPr/>
          <p:nvPr/>
        </p:nvSpPr>
        <p:spPr>
          <a:xfrm rot="5808019">
            <a:off x="6234976" y="1603783"/>
            <a:ext cx="1254123" cy="1254123"/>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39"/>
          <p:cNvGrpSpPr/>
          <p:nvPr/>
        </p:nvGrpSpPr>
        <p:grpSpPr>
          <a:xfrm>
            <a:off x="7421327" y="3419953"/>
            <a:ext cx="304254" cy="310571"/>
            <a:chOff x="8145963" y="2951990"/>
            <a:chExt cx="250229" cy="255425"/>
          </a:xfrm>
        </p:grpSpPr>
        <p:sp>
          <p:nvSpPr>
            <p:cNvPr id="2564" name="Google Shape;2564;p39"/>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9"/>
            <p:cNvSpPr/>
            <p:nvPr/>
          </p:nvSpPr>
          <p:spPr>
            <a:xfrm>
              <a:off x="8145963" y="3046398"/>
              <a:ext cx="250229" cy="66606"/>
            </a:xfrm>
            <a:custGeom>
              <a:avLst/>
              <a:gdLst/>
              <a:ahLst/>
              <a:cxnLst/>
              <a:rect l="l" t="t" r="r" b="b"/>
              <a:pathLst>
                <a:path w="819" h="218" extrusionOk="0">
                  <a:moveTo>
                    <a:pt x="0" y="0"/>
                  </a:moveTo>
                  <a:lnTo>
                    <a:pt x="0" y="218"/>
                  </a:lnTo>
                  <a:lnTo>
                    <a:pt x="818" y="218"/>
                  </a:lnTo>
                  <a:lnTo>
                    <a:pt x="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9"/>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7" name="Google Shape;2567;p39"/>
          <p:cNvGrpSpPr/>
          <p:nvPr/>
        </p:nvGrpSpPr>
        <p:grpSpPr>
          <a:xfrm>
            <a:off x="8489829" y="4629150"/>
            <a:ext cx="364064" cy="364067"/>
            <a:chOff x="8124576" y="3501025"/>
            <a:chExt cx="299419" cy="299422"/>
          </a:xfrm>
        </p:grpSpPr>
        <p:sp>
          <p:nvSpPr>
            <p:cNvPr id="2568" name="Google Shape;2568;p39"/>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9"/>
            <p:cNvSpPr/>
            <p:nvPr/>
          </p:nvSpPr>
          <p:spPr>
            <a:xfrm>
              <a:off x="8124576" y="3616514"/>
              <a:ext cx="299419" cy="66912"/>
            </a:xfrm>
            <a:custGeom>
              <a:avLst/>
              <a:gdLst/>
              <a:ahLst/>
              <a:cxnLst/>
              <a:rect l="l" t="t" r="r" b="b"/>
              <a:pathLst>
                <a:path w="980" h="219" extrusionOk="0">
                  <a:moveTo>
                    <a:pt x="0" y="1"/>
                  </a:moveTo>
                  <a:lnTo>
                    <a:pt x="0" y="218"/>
                  </a:lnTo>
                  <a:lnTo>
                    <a:pt x="980" y="218"/>
                  </a:ln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9"/>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1" name="Google Shape;2571;p39"/>
          <p:cNvSpPr/>
          <p:nvPr/>
        </p:nvSpPr>
        <p:spPr>
          <a:xfrm>
            <a:off x="6649352" y="937378"/>
            <a:ext cx="821320" cy="821320"/>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2" name="Google Shape;2572;p39"/>
          <p:cNvGrpSpPr/>
          <p:nvPr/>
        </p:nvGrpSpPr>
        <p:grpSpPr>
          <a:xfrm rot="1800123">
            <a:off x="7040102" y="1079200"/>
            <a:ext cx="2134688" cy="2134688"/>
            <a:chOff x="6871993" y="908493"/>
            <a:chExt cx="1755608" cy="1755608"/>
          </a:xfrm>
        </p:grpSpPr>
        <p:sp>
          <p:nvSpPr>
            <p:cNvPr id="2573" name="Google Shape;2573;p39"/>
            <p:cNvSpPr/>
            <p:nvPr/>
          </p:nvSpPr>
          <p:spPr>
            <a:xfrm rot="8712360">
              <a:off x="7119117" y="1155617"/>
              <a:ext cx="1261361" cy="1261361"/>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9"/>
            <p:cNvSpPr/>
            <p:nvPr/>
          </p:nvSpPr>
          <p:spPr>
            <a:xfrm rot="8712360">
              <a:off x="7210102" y="1182805"/>
              <a:ext cx="1078006" cy="1077535"/>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9"/>
            <p:cNvSpPr/>
            <p:nvPr/>
          </p:nvSpPr>
          <p:spPr>
            <a:xfrm rot="8712360">
              <a:off x="7302227" y="1207156"/>
              <a:ext cx="893709" cy="894298"/>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9"/>
            <p:cNvSpPr/>
            <p:nvPr/>
          </p:nvSpPr>
          <p:spPr>
            <a:xfrm rot="8712360">
              <a:off x="7393246" y="1234451"/>
              <a:ext cx="710354" cy="710354"/>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9"/>
            <p:cNvSpPr/>
            <p:nvPr/>
          </p:nvSpPr>
          <p:spPr>
            <a:xfrm rot="8712360">
              <a:off x="7484856" y="1258779"/>
              <a:ext cx="527117" cy="526999"/>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9"/>
            <p:cNvSpPr/>
            <p:nvPr/>
          </p:nvSpPr>
          <p:spPr>
            <a:xfrm rot="8712360">
              <a:off x="7576009" y="1285915"/>
              <a:ext cx="343761" cy="343761"/>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3124200" y="920153"/>
            <a:ext cx="1960793" cy="369332"/>
          </a:xfrm>
          <a:prstGeom prst="rect">
            <a:avLst/>
          </a:prstGeom>
        </p:spPr>
        <p:txBody>
          <a:bodyPr wrap="none">
            <a:spAutoFit/>
          </a:bodyPr>
          <a:lstStyle/>
          <a:p>
            <a:pPr lvl="1"/>
            <a:r>
              <a:rPr lang="id-ID" sz="1800" b="1" dirty="0">
                <a:solidFill>
                  <a:schemeClr val="bg1"/>
                </a:solidFill>
                <a:latin typeface="Times New Roman" panose="02020603050405020304" pitchFamily="18" charset="0"/>
                <a:cs typeface="Times New Roman" panose="02020603050405020304" pitchFamily="18" charset="0"/>
              </a:rPr>
              <a:t>Tujuan Penelitian</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86000" y="1771531"/>
            <a:ext cx="4572000" cy="1384995"/>
          </a:xfrm>
          <a:prstGeom prst="rect">
            <a:avLst/>
          </a:prstGeom>
        </p:spPr>
        <p:txBody>
          <a:bodyPr>
            <a:spAutoFit/>
          </a:bodyPr>
          <a:lstStyle/>
          <a:p>
            <a:r>
              <a:rPr lang="id-ID" dirty="0">
                <a:solidFill>
                  <a:schemeClr val="bg1"/>
                </a:solidFill>
                <a:latin typeface="Times New Roman" panose="02020603050405020304" pitchFamily="18" charset="0"/>
                <a:cs typeface="Times New Roman" panose="02020603050405020304" pitchFamily="18" charset="0"/>
              </a:rPr>
              <a:t>Tujuan yang akan dicapai pada pembuatan aplikasi ini yaitu diantaranya seperti : Membuat Aplikasi yang membantu dalam pemesanan tiket agar dengan adanya aplikasi tersebut bisa terhindarnya antrian yang begitu banyak dan juga agar cepat dalam pemesanan tiket. Dengan adanya aplikasi ini pelanggan tidak perlu dating untuk memesan tiket ke lobi.</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40"/>
          <p:cNvSpPr/>
          <p:nvPr/>
        </p:nvSpPr>
        <p:spPr>
          <a:xfrm>
            <a:off x="6184662" y="1849886"/>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0"/>
          <p:cNvSpPr/>
          <p:nvPr/>
        </p:nvSpPr>
        <p:spPr>
          <a:xfrm>
            <a:off x="5689892" y="2174016"/>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7" name="Google Shape;2587;p40"/>
          <p:cNvGrpSpPr/>
          <p:nvPr/>
        </p:nvGrpSpPr>
        <p:grpSpPr>
          <a:xfrm>
            <a:off x="4514500" y="2560353"/>
            <a:ext cx="4289438" cy="2382689"/>
            <a:chOff x="4604850" y="2642751"/>
            <a:chExt cx="4289438" cy="2382689"/>
          </a:xfrm>
        </p:grpSpPr>
        <p:sp>
          <p:nvSpPr>
            <p:cNvPr id="2588" name="Google Shape;2588;p40"/>
            <p:cNvSpPr/>
            <p:nvPr/>
          </p:nvSpPr>
          <p:spPr>
            <a:xfrm>
              <a:off x="7360072" y="2642751"/>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6624665" y="4017195"/>
              <a:ext cx="763200" cy="7632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5683749" y="4280327"/>
              <a:ext cx="237000" cy="237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0"/>
            <p:cNvSpPr/>
            <p:nvPr/>
          </p:nvSpPr>
          <p:spPr>
            <a:xfrm>
              <a:off x="4604850" y="2792791"/>
              <a:ext cx="4289438" cy="2232648"/>
            </a:xfrm>
            <a:custGeom>
              <a:avLst/>
              <a:gdLst/>
              <a:ahLst/>
              <a:cxnLst/>
              <a:rect l="l" t="t" r="r" b="b"/>
              <a:pathLst>
                <a:path w="19020" h="9900" extrusionOk="0">
                  <a:moveTo>
                    <a:pt x="6436" y="39"/>
                  </a:moveTo>
                  <a:cubicBezTo>
                    <a:pt x="6527" y="39"/>
                    <a:pt x="6619" y="57"/>
                    <a:pt x="6706" y="57"/>
                  </a:cubicBezTo>
                  <a:cubicBezTo>
                    <a:pt x="7180" y="109"/>
                    <a:pt x="7576" y="257"/>
                    <a:pt x="7959" y="401"/>
                  </a:cubicBezTo>
                  <a:cubicBezTo>
                    <a:pt x="8411" y="566"/>
                    <a:pt x="8903" y="744"/>
                    <a:pt x="9464" y="744"/>
                  </a:cubicBezTo>
                  <a:lnTo>
                    <a:pt x="9499" y="744"/>
                  </a:lnTo>
                  <a:cubicBezTo>
                    <a:pt x="10078" y="744"/>
                    <a:pt x="10496" y="601"/>
                    <a:pt x="10970" y="435"/>
                  </a:cubicBezTo>
                  <a:cubicBezTo>
                    <a:pt x="11240" y="327"/>
                    <a:pt x="11514" y="240"/>
                    <a:pt x="11818" y="166"/>
                  </a:cubicBezTo>
                  <a:cubicBezTo>
                    <a:pt x="12145" y="109"/>
                    <a:pt x="12436" y="74"/>
                    <a:pt x="12710" y="74"/>
                  </a:cubicBezTo>
                  <a:cubicBezTo>
                    <a:pt x="13415" y="74"/>
                    <a:pt x="13977" y="257"/>
                    <a:pt x="14686" y="509"/>
                  </a:cubicBezTo>
                  <a:cubicBezTo>
                    <a:pt x="14777" y="544"/>
                    <a:pt x="14886" y="583"/>
                    <a:pt x="14973" y="618"/>
                  </a:cubicBezTo>
                  <a:cubicBezTo>
                    <a:pt x="15882" y="2885"/>
                    <a:pt x="16914" y="5204"/>
                    <a:pt x="17910" y="7437"/>
                  </a:cubicBezTo>
                  <a:cubicBezTo>
                    <a:pt x="18258" y="8198"/>
                    <a:pt x="18619" y="9012"/>
                    <a:pt x="18963" y="9791"/>
                  </a:cubicBezTo>
                  <a:cubicBezTo>
                    <a:pt x="18654" y="9812"/>
                    <a:pt x="18310" y="9812"/>
                    <a:pt x="17984" y="9812"/>
                  </a:cubicBezTo>
                  <a:cubicBezTo>
                    <a:pt x="17623" y="9830"/>
                    <a:pt x="17240" y="9847"/>
                    <a:pt x="16879" y="9847"/>
                  </a:cubicBezTo>
                  <a:cubicBezTo>
                    <a:pt x="16535" y="9847"/>
                    <a:pt x="16226" y="9830"/>
                    <a:pt x="15952" y="9812"/>
                  </a:cubicBezTo>
                  <a:cubicBezTo>
                    <a:pt x="15408" y="9773"/>
                    <a:pt x="14973" y="9647"/>
                    <a:pt x="14521" y="9503"/>
                  </a:cubicBezTo>
                  <a:cubicBezTo>
                    <a:pt x="14268" y="9412"/>
                    <a:pt x="13977" y="9321"/>
                    <a:pt x="13689" y="9268"/>
                  </a:cubicBezTo>
                  <a:cubicBezTo>
                    <a:pt x="13380" y="9194"/>
                    <a:pt x="13106" y="9160"/>
                    <a:pt x="12837" y="9160"/>
                  </a:cubicBezTo>
                  <a:cubicBezTo>
                    <a:pt x="12236" y="9160"/>
                    <a:pt x="11766" y="9321"/>
                    <a:pt x="11257" y="9464"/>
                  </a:cubicBezTo>
                  <a:cubicBezTo>
                    <a:pt x="10752" y="9630"/>
                    <a:pt x="10208" y="9791"/>
                    <a:pt x="9499" y="9812"/>
                  </a:cubicBezTo>
                  <a:cubicBezTo>
                    <a:pt x="8920" y="9812"/>
                    <a:pt x="8485" y="9647"/>
                    <a:pt x="8011" y="9486"/>
                  </a:cubicBezTo>
                  <a:cubicBezTo>
                    <a:pt x="7850" y="9429"/>
                    <a:pt x="7667" y="9355"/>
                    <a:pt x="7467" y="9303"/>
                  </a:cubicBezTo>
                  <a:cubicBezTo>
                    <a:pt x="7054" y="9194"/>
                    <a:pt x="6688" y="9138"/>
                    <a:pt x="6362" y="9138"/>
                  </a:cubicBezTo>
                  <a:cubicBezTo>
                    <a:pt x="5909" y="9138"/>
                    <a:pt x="5474" y="9229"/>
                    <a:pt x="4895" y="9429"/>
                  </a:cubicBezTo>
                  <a:cubicBezTo>
                    <a:pt x="3590" y="9847"/>
                    <a:pt x="2376" y="9865"/>
                    <a:pt x="923" y="9865"/>
                  </a:cubicBezTo>
                  <a:lnTo>
                    <a:pt x="52" y="9865"/>
                  </a:lnTo>
                  <a:cubicBezTo>
                    <a:pt x="505" y="8794"/>
                    <a:pt x="940" y="7706"/>
                    <a:pt x="1358" y="6658"/>
                  </a:cubicBezTo>
                  <a:cubicBezTo>
                    <a:pt x="2119" y="4678"/>
                    <a:pt x="2920" y="2650"/>
                    <a:pt x="3969" y="692"/>
                  </a:cubicBezTo>
                  <a:cubicBezTo>
                    <a:pt x="4117" y="635"/>
                    <a:pt x="4278" y="583"/>
                    <a:pt x="4443" y="509"/>
                  </a:cubicBezTo>
                  <a:cubicBezTo>
                    <a:pt x="5039" y="292"/>
                    <a:pt x="5727" y="39"/>
                    <a:pt x="6436" y="39"/>
                  </a:cubicBezTo>
                  <a:close/>
                  <a:moveTo>
                    <a:pt x="6436" y="0"/>
                  </a:moveTo>
                  <a:cubicBezTo>
                    <a:pt x="5727" y="0"/>
                    <a:pt x="5039" y="257"/>
                    <a:pt x="4421" y="474"/>
                  </a:cubicBezTo>
                  <a:cubicBezTo>
                    <a:pt x="4260" y="544"/>
                    <a:pt x="4095" y="601"/>
                    <a:pt x="3951" y="653"/>
                  </a:cubicBezTo>
                  <a:lnTo>
                    <a:pt x="3934" y="653"/>
                  </a:lnTo>
                  <a:cubicBezTo>
                    <a:pt x="2898" y="2633"/>
                    <a:pt x="2084" y="4660"/>
                    <a:pt x="1323" y="6636"/>
                  </a:cubicBezTo>
                  <a:cubicBezTo>
                    <a:pt x="905" y="7706"/>
                    <a:pt x="470" y="8812"/>
                    <a:pt x="0" y="9882"/>
                  </a:cubicBezTo>
                  <a:lnTo>
                    <a:pt x="0" y="9899"/>
                  </a:lnTo>
                  <a:lnTo>
                    <a:pt x="923" y="9899"/>
                  </a:lnTo>
                  <a:cubicBezTo>
                    <a:pt x="2393" y="9899"/>
                    <a:pt x="3607" y="9882"/>
                    <a:pt x="4913" y="9464"/>
                  </a:cubicBezTo>
                  <a:cubicBezTo>
                    <a:pt x="5492" y="9268"/>
                    <a:pt x="5909" y="9177"/>
                    <a:pt x="6362" y="9177"/>
                  </a:cubicBezTo>
                  <a:cubicBezTo>
                    <a:pt x="6688" y="9177"/>
                    <a:pt x="7032" y="9229"/>
                    <a:pt x="7450" y="9338"/>
                  </a:cubicBezTo>
                  <a:cubicBezTo>
                    <a:pt x="7650" y="9395"/>
                    <a:pt x="7833" y="9464"/>
                    <a:pt x="8011" y="9521"/>
                  </a:cubicBezTo>
                  <a:cubicBezTo>
                    <a:pt x="8485" y="9682"/>
                    <a:pt x="8920" y="9847"/>
                    <a:pt x="9499" y="9847"/>
                  </a:cubicBezTo>
                  <a:cubicBezTo>
                    <a:pt x="10226" y="9830"/>
                    <a:pt x="10752" y="9664"/>
                    <a:pt x="11274" y="9503"/>
                  </a:cubicBezTo>
                  <a:cubicBezTo>
                    <a:pt x="11766" y="9355"/>
                    <a:pt x="12236" y="9194"/>
                    <a:pt x="12837" y="9194"/>
                  </a:cubicBezTo>
                  <a:cubicBezTo>
                    <a:pt x="13106" y="9194"/>
                    <a:pt x="13380" y="9229"/>
                    <a:pt x="13668" y="9303"/>
                  </a:cubicBezTo>
                  <a:cubicBezTo>
                    <a:pt x="13977" y="9355"/>
                    <a:pt x="14251" y="9447"/>
                    <a:pt x="14521" y="9538"/>
                  </a:cubicBezTo>
                  <a:cubicBezTo>
                    <a:pt x="14973" y="9682"/>
                    <a:pt x="15408" y="9812"/>
                    <a:pt x="15952" y="9847"/>
                  </a:cubicBezTo>
                  <a:cubicBezTo>
                    <a:pt x="16226" y="9865"/>
                    <a:pt x="16535" y="9882"/>
                    <a:pt x="16879" y="9882"/>
                  </a:cubicBezTo>
                  <a:cubicBezTo>
                    <a:pt x="17240" y="9882"/>
                    <a:pt x="17623" y="9865"/>
                    <a:pt x="17984" y="9847"/>
                  </a:cubicBezTo>
                  <a:cubicBezTo>
                    <a:pt x="18328" y="9847"/>
                    <a:pt x="18672" y="9847"/>
                    <a:pt x="18998" y="9830"/>
                  </a:cubicBezTo>
                  <a:lnTo>
                    <a:pt x="19020" y="9830"/>
                  </a:lnTo>
                  <a:lnTo>
                    <a:pt x="19020" y="9812"/>
                  </a:lnTo>
                  <a:cubicBezTo>
                    <a:pt x="18654" y="9012"/>
                    <a:pt x="18293" y="8198"/>
                    <a:pt x="17949" y="7419"/>
                  </a:cubicBezTo>
                  <a:cubicBezTo>
                    <a:pt x="16953" y="5187"/>
                    <a:pt x="15917" y="2868"/>
                    <a:pt x="15012" y="583"/>
                  </a:cubicBezTo>
                  <a:lnTo>
                    <a:pt x="14995" y="583"/>
                  </a:lnTo>
                  <a:cubicBezTo>
                    <a:pt x="14903" y="544"/>
                    <a:pt x="14795" y="509"/>
                    <a:pt x="14686" y="474"/>
                  </a:cubicBezTo>
                  <a:cubicBezTo>
                    <a:pt x="13977" y="240"/>
                    <a:pt x="13415" y="39"/>
                    <a:pt x="12710" y="39"/>
                  </a:cubicBezTo>
                  <a:cubicBezTo>
                    <a:pt x="12436" y="39"/>
                    <a:pt x="12127" y="74"/>
                    <a:pt x="11818" y="131"/>
                  </a:cubicBezTo>
                  <a:cubicBezTo>
                    <a:pt x="11514" y="200"/>
                    <a:pt x="11222" y="292"/>
                    <a:pt x="10948" y="401"/>
                  </a:cubicBezTo>
                  <a:cubicBezTo>
                    <a:pt x="10496" y="566"/>
                    <a:pt x="10060" y="709"/>
                    <a:pt x="9499" y="709"/>
                  </a:cubicBezTo>
                  <a:lnTo>
                    <a:pt x="9464" y="709"/>
                  </a:lnTo>
                  <a:cubicBezTo>
                    <a:pt x="8903" y="709"/>
                    <a:pt x="8429" y="527"/>
                    <a:pt x="7976" y="366"/>
                  </a:cubicBezTo>
                  <a:cubicBezTo>
                    <a:pt x="7576" y="218"/>
                    <a:pt x="7180" y="74"/>
                    <a:pt x="6706" y="22"/>
                  </a:cubicBezTo>
                  <a:cubicBezTo>
                    <a:pt x="6619" y="22"/>
                    <a:pt x="6527" y="0"/>
                    <a:pt x="64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0"/>
            <p:cNvSpPr/>
            <p:nvPr/>
          </p:nvSpPr>
          <p:spPr>
            <a:xfrm>
              <a:off x="4678369" y="4690306"/>
              <a:ext cx="4137436" cy="176131"/>
            </a:xfrm>
            <a:custGeom>
              <a:avLst/>
              <a:gdLst/>
              <a:ahLst/>
              <a:cxnLst/>
              <a:rect l="l" t="t" r="r" b="b"/>
              <a:pathLst>
                <a:path w="18346" h="781" extrusionOk="0">
                  <a:moveTo>
                    <a:pt x="12510" y="1"/>
                  </a:moveTo>
                  <a:cubicBezTo>
                    <a:pt x="11890" y="1"/>
                    <a:pt x="11369" y="184"/>
                    <a:pt x="10861" y="345"/>
                  </a:cubicBezTo>
                  <a:cubicBezTo>
                    <a:pt x="10352" y="528"/>
                    <a:pt x="9826" y="706"/>
                    <a:pt x="9173" y="706"/>
                  </a:cubicBezTo>
                  <a:cubicBezTo>
                    <a:pt x="8486" y="706"/>
                    <a:pt x="7942" y="528"/>
                    <a:pt x="7433" y="345"/>
                  </a:cubicBezTo>
                  <a:cubicBezTo>
                    <a:pt x="6945" y="188"/>
                    <a:pt x="6467" y="30"/>
                    <a:pt x="5883" y="30"/>
                  </a:cubicBezTo>
                  <a:cubicBezTo>
                    <a:pt x="5596" y="30"/>
                    <a:pt x="5283" y="68"/>
                    <a:pt x="4931" y="163"/>
                  </a:cubicBezTo>
                  <a:cubicBezTo>
                    <a:pt x="4730" y="219"/>
                    <a:pt x="4530" y="289"/>
                    <a:pt x="4352" y="345"/>
                  </a:cubicBezTo>
                  <a:cubicBezTo>
                    <a:pt x="3808" y="506"/>
                    <a:pt x="3281" y="672"/>
                    <a:pt x="2594" y="724"/>
                  </a:cubicBezTo>
                  <a:cubicBezTo>
                    <a:pt x="2285" y="745"/>
                    <a:pt x="1973" y="750"/>
                    <a:pt x="1658" y="750"/>
                  </a:cubicBezTo>
                  <a:cubicBezTo>
                    <a:pt x="1378" y="750"/>
                    <a:pt x="1097" y="746"/>
                    <a:pt x="814" y="746"/>
                  </a:cubicBezTo>
                  <a:lnTo>
                    <a:pt x="1" y="746"/>
                  </a:lnTo>
                  <a:lnTo>
                    <a:pt x="1" y="780"/>
                  </a:lnTo>
                  <a:lnTo>
                    <a:pt x="1558" y="780"/>
                  </a:lnTo>
                  <a:cubicBezTo>
                    <a:pt x="1902" y="780"/>
                    <a:pt x="2268" y="780"/>
                    <a:pt x="2594" y="763"/>
                  </a:cubicBezTo>
                  <a:cubicBezTo>
                    <a:pt x="3299" y="706"/>
                    <a:pt x="3808" y="546"/>
                    <a:pt x="4369" y="380"/>
                  </a:cubicBezTo>
                  <a:cubicBezTo>
                    <a:pt x="4552" y="328"/>
                    <a:pt x="4730" y="254"/>
                    <a:pt x="4948" y="202"/>
                  </a:cubicBezTo>
                  <a:cubicBezTo>
                    <a:pt x="5298" y="105"/>
                    <a:pt x="5607" y="66"/>
                    <a:pt x="5891" y="66"/>
                  </a:cubicBezTo>
                  <a:cubicBezTo>
                    <a:pt x="6462" y="66"/>
                    <a:pt x="6930" y="223"/>
                    <a:pt x="7415" y="380"/>
                  </a:cubicBezTo>
                  <a:cubicBezTo>
                    <a:pt x="7942" y="563"/>
                    <a:pt x="8468" y="746"/>
                    <a:pt x="9173" y="746"/>
                  </a:cubicBezTo>
                  <a:cubicBezTo>
                    <a:pt x="9826" y="746"/>
                    <a:pt x="10352" y="563"/>
                    <a:pt x="10879" y="380"/>
                  </a:cubicBezTo>
                  <a:cubicBezTo>
                    <a:pt x="11405" y="205"/>
                    <a:pt x="11906" y="41"/>
                    <a:pt x="12518" y="41"/>
                  </a:cubicBezTo>
                  <a:cubicBezTo>
                    <a:pt x="12665" y="41"/>
                    <a:pt x="12819" y="50"/>
                    <a:pt x="12981" y="71"/>
                  </a:cubicBezTo>
                  <a:cubicBezTo>
                    <a:pt x="13381" y="128"/>
                    <a:pt x="13742" y="254"/>
                    <a:pt x="14086" y="380"/>
                  </a:cubicBezTo>
                  <a:cubicBezTo>
                    <a:pt x="14451" y="506"/>
                    <a:pt x="14830" y="654"/>
                    <a:pt x="15265" y="706"/>
                  </a:cubicBezTo>
                  <a:cubicBezTo>
                    <a:pt x="15600" y="743"/>
                    <a:pt x="15954" y="758"/>
                    <a:pt x="16314" y="758"/>
                  </a:cubicBezTo>
                  <a:cubicBezTo>
                    <a:pt x="16675" y="758"/>
                    <a:pt x="17042" y="743"/>
                    <a:pt x="17406" y="724"/>
                  </a:cubicBezTo>
                  <a:cubicBezTo>
                    <a:pt x="17732" y="724"/>
                    <a:pt x="18058" y="706"/>
                    <a:pt x="18346" y="706"/>
                  </a:cubicBezTo>
                  <a:lnTo>
                    <a:pt x="18346" y="672"/>
                  </a:lnTo>
                  <a:cubicBezTo>
                    <a:pt x="18058" y="672"/>
                    <a:pt x="17732" y="689"/>
                    <a:pt x="17406" y="689"/>
                  </a:cubicBezTo>
                  <a:cubicBezTo>
                    <a:pt x="17035" y="707"/>
                    <a:pt x="16660" y="721"/>
                    <a:pt x="16295" y="721"/>
                  </a:cubicBezTo>
                  <a:cubicBezTo>
                    <a:pt x="15944" y="721"/>
                    <a:pt x="15602" y="708"/>
                    <a:pt x="15282" y="672"/>
                  </a:cubicBezTo>
                  <a:cubicBezTo>
                    <a:pt x="14847" y="615"/>
                    <a:pt x="14469" y="472"/>
                    <a:pt x="14086" y="345"/>
                  </a:cubicBezTo>
                  <a:cubicBezTo>
                    <a:pt x="13742" y="219"/>
                    <a:pt x="13381" y="93"/>
                    <a:pt x="12981" y="36"/>
                  </a:cubicBezTo>
                  <a:cubicBezTo>
                    <a:pt x="12817" y="12"/>
                    <a:pt x="12661" y="1"/>
                    <a:pt x="125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0"/>
            <p:cNvSpPr/>
            <p:nvPr/>
          </p:nvSpPr>
          <p:spPr>
            <a:xfrm>
              <a:off x="4743093" y="4538532"/>
              <a:ext cx="4007986" cy="176808"/>
            </a:xfrm>
            <a:custGeom>
              <a:avLst/>
              <a:gdLst/>
              <a:ahLst/>
              <a:cxnLst/>
              <a:rect l="l" t="t" r="r" b="b"/>
              <a:pathLst>
                <a:path w="17772" h="784" extrusionOk="0">
                  <a:moveTo>
                    <a:pt x="12200" y="0"/>
                  </a:moveTo>
                  <a:cubicBezTo>
                    <a:pt x="11584" y="0"/>
                    <a:pt x="11056" y="180"/>
                    <a:pt x="10553" y="348"/>
                  </a:cubicBezTo>
                  <a:cubicBezTo>
                    <a:pt x="10048" y="527"/>
                    <a:pt x="9521" y="709"/>
                    <a:pt x="8886" y="709"/>
                  </a:cubicBezTo>
                  <a:cubicBezTo>
                    <a:pt x="8216" y="709"/>
                    <a:pt x="7690" y="527"/>
                    <a:pt x="7180" y="348"/>
                  </a:cubicBezTo>
                  <a:cubicBezTo>
                    <a:pt x="6687" y="173"/>
                    <a:pt x="6219" y="8"/>
                    <a:pt x="5647" y="8"/>
                  </a:cubicBezTo>
                  <a:cubicBezTo>
                    <a:pt x="5381" y="8"/>
                    <a:pt x="5093" y="44"/>
                    <a:pt x="4770" y="131"/>
                  </a:cubicBezTo>
                  <a:cubicBezTo>
                    <a:pt x="4517" y="200"/>
                    <a:pt x="4265" y="274"/>
                    <a:pt x="4047" y="348"/>
                  </a:cubicBezTo>
                  <a:cubicBezTo>
                    <a:pt x="3556" y="509"/>
                    <a:pt x="3103" y="657"/>
                    <a:pt x="2503" y="709"/>
                  </a:cubicBezTo>
                  <a:cubicBezTo>
                    <a:pt x="2185" y="741"/>
                    <a:pt x="1852" y="748"/>
                    <a:pt x="1513" y="748"/>
                  </a:cubicBezTo>
                  <a:cubicBezTo>
                    <a:pt x="1252" y="748"/>
                    <a:pt x="988" y="744"/>
                    <a:pt x="727" y="744"/>
                  </a:cubicBezTo>
                  <a:cubicBezTo>
                    <a:pt x="571" y="744"/>
                    <a:pt x="406" y="736"/>
                    <a:pt x="243" y="736"/>
                  </a:cubicBezTo>
                  <a:cubicBezTo>
                    <a:pt x="162" y="736"/>
                    <a:pt x="81" y="738"/>
                    <a:pt x="1" y="744"/>
                  </a:cubicBezTo>
                  <a:lnTo>
                    <a:pt x="1" y="783"/>
                  </a:lnTo>
                  <a:cubicBezTo>
                    <a:pt x="81" y="778"/>
                    <a:pt x="162" y="776"/>
                    <a:pt x="243" y="776"/>
                  </a:cubicBezTo>
                  <a:cubicBezTo>
                    <a:pt x="406" y="776"/>
                    <a:pt x="571" y="783"/>
                    <a:pt x="727" y="783"/>
                  </a:cubicBezTo>
                  <a:lnTo>
                    <a:pt x="1380" y="783"/>
                  </a:lnTo>
                  <a:cubicBezTo>
                    <a:pt x="1780" y="783"/>
                    <a:pt x="2159" y="783"/>
                    <a:pt x="2525" y="744"/>
                  </a:cubicBezTo>
                  <a:cubicBezTo>
                    <a:pt x="3103" y="692"/>
                    <a:pt x="3556" y="548"/>
                    <a:pt x="4047" y="383"/>
                  </a:cubicBezTo>
                  <a:cubicBezTo>
                    <a:pt x="4282" y="309"/>
                    <a:pt x="4517" y="239"/>
                    <a:pt x="4787" y="165"/>
                  </a:cubicBezTo>
                  <a:cubicBezTo>
                    <a:pt x="5103" y="80"/>
                    <a:pt x="5385" y="46"/>
                    <a:pt x="5646" y="46"/>
                  </a:cubicBezTo>
                  <a:cubicBezTo>
                    <a:pt x="6214" y="46"/>
                    <a:pt x="6680" y="210"/>
                    <a:pt x="7163" y="383"/>
                  </a:cubicBezTo>
                  <a:cubicBezTo>
                    <a:pt x="7690" y="566"/>
                    <a:pt x="8216" y="744"/>
                    <a:pt x="8886" y="744"/>
                  </a:cubicBezTo>
                  <a:cubicBezTo>
                    <a:pt x="9521" y="744"/>
                    <a:pt x="10048" y="566"/>
                    <a:pt x="10574" y="383"/>
                  </a:cubicBezTo>
                  <a:cubicBezTo>
                    <a:pt x="11069" y="203"/>
                    <a:pt x="11579" y="34"/>
                    <a:pt x="12183" y="34"/>
                  </a:cubicBezTo>
                  <a:cubicBezTo>
                    <a:pt x="12307" y="34"/>
                    <a:pt x="12435" y="41"/>
                    <a:pt x="12567" y="57"/>
                  </a:cubicBezTo>
                  <a:cubicBezTo>
                    <a:pt x="12985" y="92"/>
                    <a:pt x="13364" y="239"/>
                    <a:pt x="13729" y="366"/>
                  </a:cubicBezTo>
                  <a:cubicBezTo>
                    <a:pt x="14055" y="492"/>
                    <a:pt x="14399" y="618"/>
                    <a:pt x="14778" y="675"/>
                  </a:cubicBezTo>
                  <a:cubicBezTo>
                    <a:pt x="15131" y="732"/>
                    <a:pt x="15504" y="748"/>
                    <a:pt x="15888" y="748"/>
                  </a:cubicBezTo>
                  <a:cubicBezTo>
                    <a:pt x="16232" y="748"/>
                    <a:pt x="16584" y="735"/>
                    <a:pt x="16936" y="727"/>
                  </a:cubicBezTo>
                  <a:cubicBezTo>
                    <a:pt x="17228" y="709"/>
                    <a:pt x="17497" y="709"/>
                    <a:pt x="17771" y="709"/>
                  </a:cubicBezTo>
                  <a:lnTo>
                    <a:pt x="17771" y="675"/>
                  </a:lnTo>
                  <a:cubicBezTo>
                    <a:pt x="17497" y="675"/>
                    <a:pt x="17228" y="675"/>
                    <a:pt x="16936" y="692"/>
                  </a:cubicBezTo>
                  <a:cubicBezTo>
                    <a:pt x="16598" y="700"/>
                    <a:pt x="16260" y="711"/>
                    <a:pt x="15931" y="711"/>
                  </a:cubicBezTo>
                  <a:cubicBezTo>
                    <a:pt x="15535" y="711"/>
                    <a:pt x="15151" y="695"/>
                    <a:pt x="14795" y="635"/>
                  </a:cubicBezTo>
                  <a:cubicBezTo>
                    <a:pt x="14417" y="583"/>
                    <a:pt x="14073" y="457"/>
                    <a:pt x="13747" y="331"/>
                  </a:cubicBezTo>
                  <a:cubicBezTo>
                    <a:pt x="13381" y="200"/>
                    <a:pt x="13002" y="57"/>
                    <a:pt x="12567" y="22"/>
                  </a:cubicBezTo>
                  <a:cubicBezTo>
                    <a:pt x="12441" y="7"/>
                    <a:pt x="12319" y="0"/>
                    <a:pt x="1220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0"/>
            <p:cNvSpPr/>
            <p:nvPr/>
          </p:nvSpPr>
          <p:spPr>
            <a:xfrm>
              <a:off x="4804885" y="4368716"/>
              <a:ext cx="3884400" cy="203419"/>
            </a:xfrm>
            <a:custGeom>
              <a:avLst/>
              <a:gdLst/>
              <a:ahLst/>
              <a:cxnLst/>
              <a:rect l="l" t="t" r="r" b="b"/>
              <a:pathLst>
                <a:path w="17224" h="902" extrusionOk="0">
                  <a:moveTo>
                    <a:pt x="5407" y="1"/>
                  </a:moveTo>
                  <a:cubicBezTo>
                    <a:pt x="5117" y="1"/>
                    <a:pt x="4785" y="51"/>
                    <a:pt x="4387" y="174"/>
                  </a:cubicBezTo>
                  <a:cubicBezTo>
                    <a:pt x="4117" y="248"/>
                    <a:pt x="3900" y="340"/>
                    <a:pt x="3682" y="431"/>
                  </a:cubicBezTo>
                  <a:cubicBezTo>
                    <a:pt x="3317" y="575"/>
                    <a:pt x="2990" y="701"/>
                    <a:pt x="2555" y="792"/>
                  </a:cubicBezTo>
                  <a:cubicBezTo>
                    <a:pt x="2140" y="856"/>
                    <a:pt x="1698" y="875"/>
                    <a:pt x="1253" y="875"/>
                  </a:cubicBezTo>
                  <a:cubicBezTo>
                    <a:pt x="1059" y="875"/>
                    <a:pt x="864" y="872"/>
                    <a:pt x="671" y="866"/>
                  </a:cubicBezTo>
                  <a:lnTo>
                    <a:pt x="1" y="866"/>
                  </a:lnTo>
                  <a:lnTo>
                    <a:pt x="1" y="901"/>
                  </a:lnTo>
                  <a:lnTo>
                    <a:pt x="1289" y="901"/>
                  </a:lnTo>
                  <a:cubicBezTo>
                    <a:pt x="1724" y="901"/>
                    <a:pt x="2159" y="901"/>
                    <a:pt x="2555" y="827"/>
                  </a:cubicBezTo>
                  <a:cubicBezTo>
                    <a:pt x="2990" y="736"/>
                    <a:pt x="3338" y="610"/>
                    <a:pt x="3699" y="466"/>
                  </a:cubicBezTo>
                  <a:cubicBezTo>
                    <a:pt x="3917" y="375"/>
                    <a:pt x="4135" y="283"/>
                    <a:pt x="4387" y="214"/>
                  </a:cubicBezTo>
                  <a:cubicBezTo>
                    <a:pt x="4786" y="88"/>
                    <a:pt x="5114" y="38"/>
                    <a:pt x="5400" y="38"/>
                  </a:cubicBezTo>
                  <a:cubicBezTo>
                    <a:pt x="5945" y="38"/>
                    <a:pt x="6334" y="221"/>
                    <a:pt x="6763" y="409"/>
                  </a:cubicBezTo>
                  <a:cubicBezTo>
                    <a:pt x="7233" y="627"/>
                    <a:pt x="7707" y="845"/>
                    <a:pt x="8469" y="884"/>
                  </a:cubicBezTo>
                  <a:cubicBezTo>
                    <a:pt x="9139" y="884"/>
                    <a:pt x="9700" y="701"/>
                    <a:pt x="10244" y="501"/>
                  </a:cubicBezTo>
                  <a:cubicBezTo>
                    <a:pt x="10756" y="311"/>
                    <a:pt x="11291" y="122"/>
                    <a:pt x="11908" y="122"/>
                  </a:cubicBezTo>
                  <a:cubicBezTo>
                    <a:pt x="12056" y="122"/>
                    <a:pt x="12209" y="133"/>
                    <a:pt x="12367" y="157"/>
                  </a:cubicBezTo>
                  <a:cubicBezTo>
                    <a:pt x="12728" y="214"/>
                    <a:pt x="13055" y="340"/>
                    <a:pt x="13364" y="449"/>
                  </a:cubicBezTo>
                  <a:cubicBezTo>
                    <a:pt x="13616" y="557"/>
                    <a:pt x="13908" y="666"/>
                    <a:pt x="14177" y="718"/>
                  </a:cubicBezTo>
                  <a:cubicBezTo>
                    <a:pt x="14667" y="830"/>
                    <a:pt x="15223" y="858"/>
                    <a:pt x="15771" y="858"/>
                  </a:cubicBezTo>
                  <a:cubicBezTo>
                    <a:pt x="16036" y="858"/>
                    <a:pt x="16300" y="852"/>
                    <a:pt x="16553" y="845"/>
                  </a:cubicBezTo>
                  <a:cubicBezTo>
                    <a:pt x="16788" y="827"/>
                    <a:pt x="17006" y="827"/>
                    <a:pt x="17223" y="827"/>
                  </a:cubicBezTo>
                  <a:lnTo>
                    <a:pt x="17223" y="792"/>
                  </a:lnTo>
                  <a:cubicBezTo>
                    <a:pt x="17006" y="792"/>
                    <a:pt x="16788" y="792"/>
                    <a:pt x="16553" y="810"/>
                  </a:cubicBezTo>
                  <a:cubicBezTo>
                    <a:pt x="16310" y="815"/>
                    <a:pt x="16058" y="821"/>
                    <a:pt x="15804" y="821"/>
                  </a:cubicBezTo>
                  <a:cubicBezTo>
                    <a:pt x="15246" y="821"/>
                    <a:pt x="14683" y="794"/>
                    <a:pt x="14195" y="684"/>
                  </a:cubicBezTo>
                  <a:cubicBezTo>
                    <a:pt x="13908" y="627"/>
                    <a:pt x="13634" y="518"/>
                    <a:pt x="13381" y="431"/>
                  </a:cubicBezTo>
                  <a:cubicBezTo>
                    <a:pt x="13055" y="301"/>
                    <a:pt x="12728" y="174"/>
                    <a:pt x="12385" y="122"/>
                  </a:cubicBezTo>
                  <a:cubicBezTo>
                    <a:pt x="12220" y="98"/>
                    <a:pt x="12062" y="87"/>
                    <a:pt x="11911" y="87"/>
                  </a:cubicBezTo>
                  <a:cubicBezTo>
                    <a:pt x="11279" y="87"/>
                    <a:pt x="10753" y="276"/>
                    <a:pt x="10226" y="466"/>
                  </a:cubicBezTo>
                  <a:cubicBezTo>
                    <a:pt x="9683" y="666"/>
                    <a:pt x="9121" y="845"/>
                    <a:pt x="8469" y="845"/>
                  </a:cubicBezTo>
                  <a:cubicBezTo>
                    <a:pt x="7724" y="810"/>
                    <a:pt x="7233" y="592"/>
                    <a:pt x="6780" y="375"/>
                  </a:cubicBezTo>
                  <a:cubicBezTo>
                    <a:pt x="6363" y="183"/>
                    <a:pt x="5962" y="1"/>
                    <a:pt x="540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0"/>
            <p:cNvSpPr/>
            <p:nvPr/>
          </p:nvSpPr>
          <p:spPr>
            <a:xfrm>
              <a:off x="4865775" y="4162592"/>
              <a:ext cx="3762617" cy="290695"/>
            </a:xfrm>
            <a:custGeom>
              <a:avLst/>
              <a:gdLst/>
              <a:ahLst/>
              <a:cxnLst/>
              <a:rect l="l" t="t" r="r" b="b"/>
              <a:pathLst>
                <a:path w="16684" h="1289" extrusionOk="0">
                  <a:moveTo>
                    <a:pt x="5130" y="1"/>
                  </a:moveTo>
                  <a:cubicBezTo>
                    <a:pt x="4872" y="1"/>
                    <a:pt x="4566" y="59"/>
                    <a:pt x="4191" y="201"/>
                  </a:cubicBezTo>
                  <a:cubicBezTo>
                    <a:pt x="3899" y="310"/>
                    <a:pt x="3647" y="453"/>
                    <a:pt x="3429" y="584"/>
                  </a:cubicBezTo>
                  <a:cubicBezTo>
                    <a:pt x="3138" y="762"/>
                    <a:pt x="2851" y="927"/>
                    <a:pt x="2450" y="1036"/>
                  </a:cubicBezTo>
                  <a:cubicBezTo>
                    <a:pt x="1999" y="1157"/>
                    <a:pt x="1507" y="1187"/>
                    <a:pt x="1021" y="1187"/>
                  </a:cubicBezTo>
                  <a:cubicBezTo>
                    <a:pt x="861" y="1187"/>
                    <a:pt x="702" y="1184"/>
                    <a:pt x="545" y="1180"/>
                  </a:cubicBezTo>
                  <a:lnTo>
                    <a:pt x="1" y="1180"/>
                  </a:lnTo>
                  <a:lnTo>
                    <a:pt x="1" y="1215"/>
                  </a:lnTo>
                  <a:lnTo>
                    <a:pt x="545" y="1215"/>
                  </a:lnTo>
                  <a:cubicBezTo>
                    <a:pt x="718" y="1220"/>
                    <a:pt x="892" y="1225"/>
                    <a:pt x="1065" y="1225"/>
                  </a:cubicBezTo>
                  <a:cubicBezTo>
                    <a:pt x="1542" y="1225"/>
                    <a:pt x="2014" y="1192"/>
                    <a:pt x="2468" y="1071"/>
                  </a:cubicBezTo>
                  <a:cubicBezTo>
                    <a:pt x="2851" y="962"/>
                    <a:pt x="3155" y="779"/>
                    <a:pt x="3447" y="618"/>
                  </a:cubicBezTo>
                  <a:cubicBezTo>
                    <a:pt x="3664" y="492"/>
                    <a:pt x="3917" y="344"/>
                    <a:pt x="4208" y="236"/>
                  </a:cubicBezTo>
                  <a:cubicBezTo>
                    <a:pt x="4583" y="97"/>
                    <a:pt x="4885" y="40"/>
                    <a:pt x="5138" y="40"/>
                  </a:cubicBezTo>
                  <a:cubicBezTo>
                    <a:pt x="5683" y="40"/>
                    <a:pt x="6007" y="304"/>
                    <a:pt x="6367" y="601"/>
                  </a:cubicBezTo>
                  <a:cubicBezTo>
                    <a:pt x="6767" y="910"/>
                    <a:pt x="7163" y="1254"/>
                    <a:pt x="7942" y="1289"/>
                  </a:cubicBezTo>
                  <a:lnTo>
                    <a:pt x="8072" y="1289"/>
                  </a:lnTo>
                  <a:cubicBezTo>
                    <a:pt x="8703" y="1289"/>
                    <a:pt x="9286" y="1071"/>
                    <a:pt x="9830" y="853"/>
                  </a:cubicBezTo>
                  <a:cubicBezTo>
                    <a:pt x="10382" y="655"/>
                    <a:pt x="10958" y="429"/>
                    <a:pt x="11616" y="429"/>
                  </a:cubicBezTo>
                  <a:cubicBezTo>
                    <a:pt x="11737" y="429"/>
                    <a:pt x="11861" y="436"/>
                    <a:pt x="11989" y="453"/>
                  </a:cubicBezTo>
                  <a:cubicBezTo>
                    <a:pt x="12350" y="492"/>
                    <a:pt x="12711" y="636"/>
                    <a:pt x="13037" y="762"/>
                  </a:cubicBezTo>
                  <a:cubicBezTo>
                    <a:pt x="13272" y="853"/>
                    <a:pt x="13511" y="945"/>
                    <a:pt x="13746" y="997"/>
                  </a:cubicBezTo>
                  <a:cubicBezTo>
                    <a:pt x="14386" y="1151"/>
                    <a:pt x="15063" y="1163"/>
                    <a:pt x="15724" y="1163"/>
                  </a:cubicBezTo>
                  <a:cubicBezTo>
                    <a:pt x="15850" y="1163"/>
                    <a:pt x="15976" y="1162"/>
                    <a:pt x="16100" y="1162"/>
                  </a:cubicBezTo>
                  <a:cubicBezTo>
                    <a:pt x="16301" y="1145"/>
                    <a:pt x="16501" y="1145"/>
                    <a:pt x="16684" y="1145"/>
                  </a:cubicBezTo>
                  <a:lnTo>
                    <a:pt x="16684" y="1106"/>
                  </a:lnTo>
                  <a:cubicBezTo>
                    <a:pt x="16501" y="1106"/>
                    <a:pt x="16301" y="1106"/>
                    <a:pt x="16100" y="1128"/>
                  </a:cubicBezTo>
                  <a:cubicBezTo>
                    <a:pt x="15976" y="1128"/>
                    <a:pt x="15850" y="1128"/>
                    <a:pt x="15724" y="1128"/>
                  </a:cubicBezTo>
                  <a:cubicBezTo>
                    <a:pt x="15063" y="1128"/>
                    <a:pt x="14386" y="1116"/>
                    <a:pt x="13746" y="962"/>
                  </a:cubicBezTo>
                  <a:cubicBezTo>
                    <a:pt x="13511" y="910"/>
                    <a:pt x="13272" y="819"/>
                    <a:pt x="13055" y="727"/>
                  </a:cubicBezTo>
                  <a:cubicBezTo>
                    <a:pt x="12711" y="601"/>
                    <a:pt x="12367" y="475"/>
                    <a:pt x="11989" y="418"/>
                  </a:cubicBezTo>
                  <a:cubicBezTo>
                    <a:pt x="11861" y="401"/>
                    <a:pt x="11737" y="394"/>
                    <a:pt x="11616" y="394"/>
                  </a:cubicBezTo>
                  <a:cubicBezTo>
                    <a:pt x="10957" y="394"/>
                    <a:pt x="10379" y="620"/>
                    <a:pt x="9813" y="819"/>
                  </a:cubicBezTo>
                  <a:cubicBezTo>
                    <a:pt x="9252" y="1045"/>
                    <a:pt x="8679" y="1255"/>
                    <a:pt x="8020" y="1255"/>
                  </a:cubicBezTo>
                  <a:cubicBezTo>
                    <a:pt x="7994" y="1255"/>
                    <a:pt x="7968" y="1254"/>
                    <a:pt x="7942" y="1254"/>
                  </a:cubicBezTo>
                  <a:cubicBezTo>
                    <a:pt x="7180" y="1215"/>
                    <a:pt x="6784" y="888"/>
                    <a:pt x="6384" y="562"/>
                  </a:cubicBezTo>
                  <a:cubicBezTo>
                    <a:pt x="6035" y="278"/>
                    <a:pt x="5696" y="1"/>
                    <a:pt x="513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0"/>
            <p:cNvSpPr/>
            <p:nvPr/>
          </p:nvSpPr>
          <p:spPr>
            <a:xfrm>
              <a:off x="4919674" y="4012397"/>
              <a:ext cx="3655720" cy="331063"/>
            </a:xfrm>
            <a:custGeom>
              <a:avLst/>
              <a:gdLst/>
              <a:ahLst/>
              <a:cxnLst/>
              <a:rect l="l" t="t" r="r" b="b"/>
              <a:pathLst>
                <a:path w="16210" h="1468" extrusionOk="0">
                  <a:moveTo>
                    <a:pt x="4856" y="0"/>
                  </a:moveTo>
                  <a:cubicBezTo>
                    <a:pt x="4681" y="0"/>
                    <a:pt x="4485" y="27"/>
                    <a:pt x="4261" y="88"/>
                  </a:cubicBezTo>
                  <a:cubicBezTo>
                    <a:pt x="3808" y="214"/>
                    <a:pt x="3499" y="432"/>
                    <a:pt x="3208" y="649"/>
                  </a:cubicBezTo>
                  <a:cubicBezTo>
                    <a:pt x="2882" y="884"/>
                    <a:pt x="2538" y="1141"/>
                    <a:pt x="2046" y="1250"/>
                  </a:cubicBezTo>
                  <a:cubicBezTo>
                    <a:pt x="1816" y="1298"/>
                    <a:pt x="1540" y="1309"/>
                    <a:pt x="1253" y="1309"/>
                  </a:cubicBezTo>
                  <a:cubicBezTo>
                    <a:pt x="1023" y="1309"/>
                    <a:pt x="787" y="1302"/>
                    <a:pt x="562" y="1302"/>
                  </a:cubicBezTo>
                  <a:cubicBezTo>
                    <a:pt x="362" y="1284"/>
                    <a:pt x="162" y="1284"/>
                    <a:pt x="1" y="1284"/>
                  </a:cubicBezTo>
                  <a:lnTo>
                    <a:pt x="1" y="1319"/>
                  </a:lnTo>
                  <a:cubicBezTo>
                    <a:pt x="162" y="1319"/>
                    <a:pt x="362" y="1319"/>
                    <a:pt x="562" y="1337"/>
                  </a:cubicBezTo>
                  <a:cubicBezTo>
                    <a:pt x="773" y="1346"/>
                    <a:pt x="997" y="1354"/>
                    <a:pt x="1215" y="1354"/>
                  </a:cubicBezTo>
                  <a:cubicBezTo>
                    <a:pt x="1520" y="1354"/>
                    <a:pt x="1815" y="1338"/>
                    <a:pt x="2046" y="1284"/>
                  </a:cubicBezTo>
                  <a:cubicBezTo>
                    <a:pt x="2555" y="1176"/>
                    <a:pt x="2899" y="923"/>
                    <a:pt x="3225" y="684"/>
                  </a:cubicBezTo>
                  <a:cubicBezTo>
                    <a:pt x="3517" y="466"/>
                    <a:pt x="3826" y="249"/>
                    <a:pt x="4261" y="123"/>
                  </a:cubicBezTo>
                  <a:cubicBezTo>
                    <a:pt x="4475" y="68"/>
                    <a:pt x="4664" y="44"/>
                    <a:pt x="4832" y="44"/>
                  </a:cubicBezTo>
                  <a:cubicBezTo>
                    <a:pt x="5446" y="44"/>
                    <a:pt x="5790" y="364"/>
                    <a:pt x="6145" y="706"/>
                  </a:cubicBezTo>
                  <a:cubicBezTo>
                    <a:pt x="6528" y="1050"/>
                    <a:pt x="6907" y="1411"/>
                    <a:pt x="7616" y="1467"/>
                  </a:cubicBezTo>
                  <a:lnTo>
                    <a:pt x="7777" y="1467"/>
                  </a:lnTo>
                  <a:cubicBezTo>
                    <a:pt x="8412" y="1467"/>
                    <a:pt x="8973" y="1228"/>
                    <a:pt x="9535" y="993"/>
                  </a:cubicBezTo>
                  <a:cubicBezTo>
                    <a:pt x="10115" y="749"/>
                    <a:pt x="10692" y="505"/>
                    <a:pt x="11355" y="505"/>
                  </a:cubicBezTo>
                  <a:cubicBezTo>
                    <a:pt x="11378" y="505"/>
                    <a:pt x="11400" y="505"/>
                    <a:pt x="11423" y="506"/>
                  </a:cubicBezTo>
                  <a:cubicBezTo>
                    <a:pt x="11911" y="523"/>
                    <a:pt x="12363" y="684"/>
                    <a:pt x="12781" y="849"/>
                  </a:cubicBezTo>
                  <a:cubicBezTo>
                    <a:pt x="13072" y="958"/>
                    <a:pt x="13359" y="1067"/>
                    <a:pt x="13668" y="1119"/>
                  </a:cubicBezTo>
                  <a:cubicBezTo>
                    <a:pt x="14412" y="1267"/>
                    <a:pt x="15065" y="1267"/>
                    <a:pt x="15844" y="1267"/>
                  </a:cubicBezTo>
                  <a:cubicBezTo>
                    <a:pt x="15953" y="1267"/>
                    <a:pt x="16079" y="1250"/>
                    <a:pt x="16210" y="1250"/>
                  </a:cubicBezTo>
                  <a:lnTo>
                    <a:pt x="16210" y="1211"/>
                  </a:lnTo>
                  <a:cubicBezTo>
                    <a:pt x="16079" y="1211"/>
                    <a:pt x="15953" y="1228"/>
                    <a:pt x="15844" y="1228"/>
                  </a:cubicBezTo>
                  <a:cubicBezTo>
                    <a:pt x="15065" y="1228"/>
                    <a:pt x="14412" y="1228"/>
                    <a:pt x="13686" y="1084"/>
                  </a:cubicBezTo>
                  <a:cubicBezTo>
                    <a:pt x="13381" y="1032"/>
                    <a:pt x="13090" y="923"/>
                    <a:pt x="12798" y="815"/>
                  </a:cubicBezTo>
                  <a:cubicBezTo>
                    <a:pt x="12363" y="649"/>
                    <a:pt x="11928" y="488"/>
                    <a:pt x="11423" y="466"/>
                  </a:cubicBezTo>
                  <a:cubicBezTo>
                    <a:pt x="11401" y="466"/>
                    <a:pt x="11379" y="466"/>
                    <a:pt x="11356" y="466"/>
                  </a:cubicBezTo>
                  <a:cubicBezTo>
                    <a:pt x="10692" y="466"/>
                    <a:pt x="10098" y="714"/>
                    <a:pt x="9517" y="958"/>
                  </a:cubicBezTo>
                  <a:cubicBezTo>
                    <a:pt x="8942" y="1202"/>
                    <a:pt x="8413" y="1436"/>
                    <a:pt x="7808" y="1436"/>
                  </a:cubicBezTo>
                  <a:cubicBezTo>
                    <a:pt x="7745" y="1436"/>
                    <a:pt x="7681" y="1433"/>
                    <a:pt x="7616" y="1428"/>
                  </a:cubicBezTo>
                  <a:cubicBezTo>
                    <a:pt x="6924" y="1376"/>
                    <a:pt x="6545" y="1032"/>
                    <a:pt x="6180" y="684"/>
                  </a:cubicBezTo>
                  <a:cubicBezTo>
                    <a:pt x="5814" y="332"/>
                    <a:pt x="5469" y="0"/>
                    <a:pt x="485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0"/>
            <p:cNvSpPr/>
            <p:nvPr/>
          </p:nvSpPr>
          <p:spPr>
            <a:xfrm>
              <a:off x="4968837" y="3919032"/>
              <a:ext cx="3552656" cy="288891"/>
            </a:xfrm>
            <a:custGeom>
              <a:avLst/>
              <a:gdLst/>
              <a:ahLst/>
              <a:cxnLst/>
              <a:rect l="l" t="t" r="r" b="b"/>
              <a:pathLst>
                <a:path w="15753" h="1281" extrusionOk="0">
                  <a:moveTo>
                    <a:pt x="4603" y="0"/>
                  </a:moveTo>
                  <a:cubicBezTo>
                    <a:pt x="4460" y="0"/>
                    <a:pt x="4304" y="16"/>
                    <a:pt x="4134" y="49"/>
                  </a:cubicBezTo>
                  <a:cubicBezTo>
                    <a:pt x="3677" y="158"/>
                    <a:pt x="3351" y="376"/>
                    <a:pt x="3025" y="576"/>
                  </a:cubicBezTo>
                  <a:cubicBezTo>
                    <a:pt x="2738" y="793"/>
                    <a:pt x="2411" y="989"/>
                    <a:pt x="1993" y="1098"/>
                  </a:cubicBezTo>
                  <a:cubicBezTo>
                    <a:pt x="1691" y="1162"/>
                    <a:pt x="1318" y="1181"/>
                    <a:pt x="948" y="1181"/>
                  </a:cubicBezTo>
                  <a:cubicBezTo>
                    <a:pt x="786" y="1181"/>
                    <a:pt x="625" y="1177"/>
                    <a:pt x="470" y="1172"/>
                  </a:cubicBezTo>
                  <a:lnTo>
                    <a:pt x="1" y="1172"/>
                  </a:lnTo>
                  <a:lnTo>
                    <a:pt x="1" y="1207"/>
                  </a:lnTo>
                  <a:lnTo>
                    <a:pt x="470" y="1207"/>
                  </a:lnTo>
                  <a:cubicBezTo>
                    <a:pt x="637" y="1214"/>
                    <a:pt x="814" y="1219"/>
                    <a:pt x="990" y="1219"/>
                  </a:cubicBezTo>
                  <a:cubicBezTo>
                    <a:pt x="1351" y="1219"/>
                    <a:pt x="1713" y="1199"/>
                    <a:pt x="1993" y="1137"/>
                  </a:cubicBezTo>
                  <a:cubicBezTo>
                    <a:pt x="2429" y="1028"/>
                    <a:pt x="2738" y="811"/>
                    <a:pt x="3046" y="611"/>
                  </a:cubicBezTo>
                  <a:cubicBezTo>
                    <a:pt x="3373" y="393"/>
                    <a:pt x="3699" y="176"/>
                    <a:pt x="4152" y="84"/>
                  </a:cubicBezTo>
                  <a:cubicBezTo>
                    <a:pt x="4323" y="50"/>
                    <a:pt x="4478" y="34"/>
                    <a:pt x="4621" y="34"/>
                  </a:cubicBezTo>
                  <a:cubicBezTo>
                    <a:pt x="5236" y="34"/>
                    <a:pt x="5626" y="321"/>
                    <a:pt x="6053" y="628"/>
                  </a:cubicBezTo>
                  <a:cubicBezTo>
                    <a:pt x="6471" y="937"/>
                    <a:pt x="6906" y="1263"/>
                    <a:pt x="7594" y="1281"/>
                  </a:cubicBezTo>
                  <a:lnTo>
                    <a:pt x="7668" y="1281"/>
                  </a:lnTo>
                  <a:cubicBezTo>
                    <a:pt x="8338" y="1281"/>
                    <a:pt x="8899" y="1011"/>
                    <a:pt x="9443" y="737"/>
                  </a:cubicBezTo>
                  <a:cubicBezTo>
                    <a:pt x="9987" y="484"/>
                    <a:pt x="10552" y="210"/>
                    <a:pt x="11205" y="210"/>
                  </a:cubicBezTo>
                  <a:lnTo>
                    <a:pt x="11223" y="210"/>
                  </a:lnTo>
                  <a:cubicBezTo>
                    <a:pt x="11727" y="210"/>
                    <a:pt x="12162" y="410"/>
                    <a:pt x="12580" y="611"/>
                  </a:cubicBezTo>
                  <a:cubicBezTo>
                    <a:pt x="12837" y="737"/>
                    <a:pt x="13072" y="846"/>
                    <a:pt x="13324" y="920"/>
                  </a:cubicBezTo>
                  <a:cubicBezTo>
                    <a:pt x="13950" y="1104"/>
                    <a:pt x="14444" y="1144"/>
                    <a:pt x="15058" y="1144"/>
                  </a:cubicBezTo>
                  <a:cubicBezTo>
                    <a:pt x="15225" y="1144"/>
                    <a:pt x="15401" y="1141"/>
                    <a:pt x="15591" y="1137"/>
                  </a:cubicBezTo>
                  <a:lnTo>
                    <a:pt x="15752" y="1137"/>
                  </a:lnTo>
                  <a:lnTo>
                    <a:pt x="15752" y="1098"/>
                  </a:lnTo>
                  <a:lnTo>
                    <a:pt x="15591" y="1098"/>
                  </a:lnTo>
                  <a:cubicBezTo>
                    <a:pt x="15386" y="1103"/>
                    <a:pt x="15196" y="1107"/>
                    <a:pt x="15017" y="1107"/>
                  </a:cubicBezTo>
                  <a:cubicBezTo>
                    <a:pt x="14422" y="1107"/>
                    <a:pt x="13936" y="1064"/>
                    <a:pt x="13324" y="880"/>
                  </a:cubicBezTo>
                  <a:cubicBezTo>
                    <a:pt x="13089" y="811"/>
                    <a:pt x="12854" y="702"/>
                    <a:pt x="12598" y="576"/>
                  </a:cubicBezTo>
                  <a:cubicBezTo>
                    <a:pt x="12184" y="376"/>
                    <a:pt x="11749" y="176"/>
                    <a:pt x="11223" y="176"/>
                  </a:cubicBezTo>
                  <a:lnTo>
                    <a:pt x="11205" y="176"/>
                  </a:lnTo>
                  <a:cubicBezTo>
                    <a:pt x="10531" y="176"/>
                    <a:pt x="9969" y="445"/>
                    <a:pt x="9425" y="719"/>
                  </a:cubicBezTo>
                  <a:cubicBezTo>
                    <a:pt x="8881" y="981"/>
                    <a:pt x="8321" y="1247"/>
                    <a:pt x="7656" y="1247"/>
                  </a:cubicBezTo>
                  <a:cubicBezTo>
                    <a:pt x="7635" y="1247"/>
                    <a:pt x="7615" y="1246"/>
                    <a:pt x="7594" y="1246"/>
                  </a:cubicBezTo>
                  <a:cubicBezTo>
                    <a:pt x="6906" y="1229"/>
                    <a:pt x="6488" y="902"/>
                    <a:pt x="6071" y="611"/>
                  </a:cubicBezTo>
                  <a:cubicBezTo>
                    <a:pt x="5645" y="298"/>
                    <a:pt x="5239" y="0"/>
                    <a:pt x="46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0"/>
            <p:cNvSpPr/>
            <p:nvPr/>
          </p:nvSpPr>
          <p:spPr>
            <a:xfrm>
              <a:off x="5018000" y="3810557"/>
              <a:ext cx="3454328" cy="267016"/>
            </a:xfrm>
            <a:custGeom>
              <a:avLst/>
              <a:gdLst/>
              <a:ahLst/>
              <a:cxnLst/>
              <a:rect l="l" t="t" r="r" b="b"/>
              <a:pathLst>
                <a:path w="15317" h="1184" extrusionOk="0">
                  <a:moveTo>
                    <a:pt x="11082" y="1"/>
                  </a:moveTo>
                  <a:cubicBezTo>
                    <a:pt x="10396" y="1"/>
                    <a:pt x="9846" y="272"/>
                    <a:pt x="9316" y="548"/>
                  </a:cubicBezTo>
                  <a:cubicBezTo>
                    <a:pt x="8790" y="800"/>
                    <a:pt x="8268" y="1074"/>
                    <a:pt x="7593" y="1092"/>
                  </a:cubicBezTo>
                  <a:cubicBezTo>
                    <a:pt x="7573" y="1092"/>
                    <a:pt x="7552" y="1092"/>
                    <a:pt x="7532" y="1092"/>
                  </a:cubicBezTo>
                  <a:cubicBezTo>
                    <a:pt x="6892" y="1092"/>
                    <a:pt x="6403" y="831"/>
                    <a:pt x="5927" y="583"/>
                  </a:cubicBezTo>
                  <a:cubicBezTo>
                    <a:pt x="5458" y="340"/>
                    <a:pt x="4976" y="86"/>
                    <a:pt x="4351" y="86"/>
                  </a:cubicBezTo>
                  <a:cubicBezTo>
                    <a:pt x="4181" y="86"/>
                    <a:pt x="4001" y="105"/>
                    <a:pt x="3808" y="147"/>
                  </a:cubicBezTo>
                  <a:cubicBezTo>
                    <a:pt x="3442" y="239"/>
                    <a:pt x="3133" y="422"/>
                    <a:pt x="2846" y="600"/>
                  </a:cubicBezTo>
                  <a:cubicBezTo>
                    <a:pt x="2589" y="765"/>
                    <a:pt x="2337" y="926"/>
                    <a:pt x="2028" y="1000"/>
                  </a:cubicBezTo>
                  <a:cubicBezTo>
                    <a:pt x="1628" y="1131"/>
                    <a:pt x="1136" y="1145"/>
                    <a:pt x="667" y="1145"/>
                  </a:cubicBezTo>
                  <a:cubicBezTo>
                    <a:pt x="544" y="1145"/>
                    <a:pt x="423" y="1144"/>
                    <a:pt x="305" y="1144"/>
                  </a:cubicBezTo>
                  <a:lnTo>
                    <a:pt x="0" y="1144"/>
                  </a:lnTo>
                  <a:lnTo>
                    <a:pt x="0" y="1183"/>
                  </a:lnTo>
                  <a:lnTo>
                    <a:pt x="561" y="1183"/>
                  </a:lnTo>
                  <a:cubicBezTo>
                    <a:pt x="1066" y="1183"/>
                    <a:pt x="1593" y="1166"/>
                    <a:pt x="2045" y="1035"/>
                  </a:cubicBezTo>
                  <a:cubicBezTo>
                    <a:pt x="2337" y="965"/>
                    <a:pt x="2611" y="783"/>
                    <a:pt x="2863" y="639"/>
                  </a:cubicBezTo>
                  <a:cubicBezTo>
                    <a:pt x="3155" y="456"/>
                    <a:pt x="3459" y="274"/>
                    <a:pt x="3808" y="187"/>
                  </a:cubicBezTo>
                  <a:cubicBezTo>
                    <a:pt x="4007" y="143"/>
                    <a:pt x="4190" y="123"/>
                    <a:pt x="4361" y="123"/>
                  </a:cubicBezTo>
                  <a:cubicBezTo>
                    <a:pt x="4969" y="123"/>
                    <a:pt x="5427" y="367"/>
                    <a:pt x="5909" y="622"/>
                  </a:cubicBezTo>
                  <a:cubicBezTo>
                    <a:pt x="6382" y="866"/>
                    <a:pt x="6874" y="1127"/>
                    <a:pt x="7530" y="1127"/>
                  </a:cubicBezTo>
                  <a:cubicBezTo>
                    <a:pt x="7551" y="1127"/>
                    <a:pt x="7572" y="1127"/>
                    <a:pt x="7593" y="1126"/>
                  </a:cubicBezTo>
                  <a:cubicBezTo>
                    <a:pt x="8268" y="1109"/>
                    <a:pt x="8812" y="839"/>
                    <a:pt x="9334" y="583"/>
                  </a:cubicBezTo>
                  <a:cubicBezTo>
                    <a:pt x="9883" y="292"/>
                    <a:pt x="10412" y="36"/>
                    <a:pt x="11079" y="36"/>
                  </a:cubicBezTo>
                  <a:cubicBezTo>
                    <a:pt x="11120" y="36"/>
                    <a:pt x="11162" y="37"/>
                    <a:pt x="11205" y="39"/>
                  </a:cubicBezTo>
                  <a:cubicBezTo>
                    <a:pt x="11709" y="78"/>
                    <a:pt x="12018" y="256"/>
                    <a:pt x="12362" y="456"/>
                  </a:cubicBezTo>
                  <a:cubicBezTo>
                    <a:pt x="12528" y="548"/>
                    <a:pt x="12689" y="639"/>
                    <a:pt x="12871" y="731"/>
                  </a:cubicBezTo>
                  <a:cubicBezTo>
                    <a:pt x="13742" y="1092"/>
                    <a:pt x="14194" y="1126"/>
                    <a:pt x="15317" y="1126"/>
                  </a:cubicBezTo>
                  <a:lnTo>
                    <a:pt x="15317" y="1092"/>
                  </a:lnTo>
                  <a:cubicBezTo>
                    <a:pt x="14211" y="1092"/>
                    <a:pt x="13742" y="1057"/>
                    <a:pt x="12889" y="691"/>
                  </a:cubicBezTo>
                  <a:cubicBezTo>
                    <a:pt x="12706" y="622"/>
                    <a:pt x="12545" y="513"/>
                    <a:pt x="12380" y="422"/>
                  </a:cubicBezTo>
                  <a:cubicBezTo>
                    <a:pt x="12036" y="221"/>
                    <a:pt x="11709" y="39"/>
                    <a:pt x="11205" y="4"/>
                  </a:cubicBezTo>
                  <a:cubicBezTo>
                    <a:pt x="11163" y="2"/>
                    <a:pt x="11123" y="1"/>
                    <a:pt x="1108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0"/>
            <p:cNvSpPr/>
            <p:nvPr/>
          </p:nvSpPr>
          <p:spPr>
            <a:xfrm>
              <a:off x="5061977" y="3692386"/>
              <a:ext cx="3361413" cy="278066"/>
            </a:xfrm>
            <a:custGeom>
              <a:avLst/>
              <a:gdLst/>
              <a:ahLst/>
              <a:cxnLst/>
              <a:rect l="l" t="t" r="r" b="b"/>
              <a:pathLst>
                <a:path w="14905" h="1233" extrusionOk="0">
                  <a:moveTo>
                    <a:pt x="10875" y="1"/>
                  </a:moveTo>
                  <a:cubicBezTo>
                    <a:pt x="10195" y="1"/>
                    <a:pt x="9668" y="284"/>
                    <a:pt x="9160" y="563"/>
                  </a:cubicBezTo>
                  <a:cubicBezTo>
                    <a:pt x="8651" y="837"/>
                    <a:pt x="8125" y="1107"/>
                    <a:pt x="7472" y="1124"/>
                  </a:cubicBezTo>
                  <a:cubicBezTo>
                    <a:pt x="7445" y="1125"/>
                    <a:pt x="7419" y="1125"/>
                    <a:pt x="7393" y="1125"/>
                  </a:cubicBezTo>
                  <a:cubicBezTo>
                    <a:pt x="6761" y="1125"/>
                    <a:pt x="6273" y="880"/>
                    <a:pt x="5788" y="654"/>
                  </a:cubicBezTo>
                  <a:cubicBezTo>
                    <a:pt x="5307" y="421"/>
                    <a:pt x="4804" y="190"/>
                    <a:pt x="4185" y="190"/>
                  </a:cubicBezTo>
                  <a:cubicBezTo>
                    <a:pt x="4031" y="190"/>
                    <a:pt x="3869" y="204"/>
                    <a:pt x="3700" y="236"/>
                  </a:cubicBezTo>
                  <a:cubicBezTo>
                    <a:pt x="3321" y="293"/>
                    <a:pt x="3012" y="471"/>
                    <a:pt x="2703" y="654"/>
                  </a:cubicBezTo>
                  <a:cubicBezTo>
                    <a:pt x="2451" y="798"/>
                    <a:pt x="2233" y="928"/>
                    <a:pt x="1981" y="1015"/>
                  </a:cubicBezTo>
                  <a:cubicBezTo>
                    <a:pt x="1380" y="1198"/>
                    <a:pt x="784" y="1198"/>
                    <a:pt x="131" y="1198"/>
                  </a:cubicBezTo>
                  <a:lnTo>
                    <a:pt x="1" y="1198"/>
                  </a:lnTo>
                  <a:lnTo>
                    <a:pt x="1" y="1233"/>
                  </a:lnTo>
                  <a:lnTo>
                    <a:pt x="131" y="1233"/>
                  </a:lnTo>
                  <a:cubicBezTo>
                    <a:pt x="784" y="1233"/>
                    <a:pt x="1398" y="1233"/>
                    <a:pt x="1981" y="1037"/>
                  </a:cubicBezTo>
                  <a:cubicBezTo>
                    <a:pt x="2233" y="963"/>
                    <a:pt x="2486" y="819"/>
                    <a:pt x="2720" y="689"/>
                  </a:cubicBezTo>
                  <a:cubicBezTo>
                    <a:pt x="3029" y="510"/>
                    <a:pt x="3338" y="328"/>
                    <a:pt x="3721" y="275"/>
                  </a:cubicBezTo>
                  <a:cubicBezTo>
                    <a:pt x="3889" y="242"/>
                    <a:pt x="4047" y="227"/>
                    <a:pt x="4199" y="227"/>
                  </a:cubicBezTo>
                  <a:cubicBezTo>
                    <a:pt x="4800" y="227"/>
                    <a:pt x="5290" y="459"/>
                    <a:pt x="5766" y="689"/>
                  </a:cubicBezTo>
                  <a:cubicBezTo>
                    <a:pt x="6259" y="920"/>
                    <a:pt x="6767" y="1164"/>
                    <a:pt x="7407" y="1164"/>
                  </a:cubicBezTo>
                  <a:cubicBezTo>
                    <a:pt x="7428" y="1164"/>
                    <a:pt x="7450" y="1164"/>
                    <a:pt x="7472" y="1163"/>
                  </a:cubicBezTo>
                  <a:cubicBezTo>
                    <a:pt x="8142" y="1146"/>
                    <a:pt x="8669" y="854"/>
                    <a:pt x="9178" y="580"/>
                  </a:cubicBezTo>
                  <a:cubicBezTo>
                    <a:pt x="9705" y="302"/>
                    <a:pt x="10216" y="35"/>
                    <a:pt x="10874" y="35"/>
                  </a:cubicBezTo>
                  <a:cubicBezTo>
                    <a:pt x="10894" y="35"/>
                    <a:pt x="10915" y="36"/>
                    <a:pt x="10936" y="36"/>
                  </a:cubicBezTo>
                  <a:cubicBezTo>
                    <a:pt x="11480" y="36"/>
                    <a:pt x="11789" y="236"/>
                    <a:pt x="12132" y="436"/>
                  </a:cubicBezTo>
                  <a:cubicBezTo>
                    <a:pt x="12259" y="528"/>
                    <a:pt x="12402" y="619"/>
                    <a:pt x="12567" y="689"/>
                  </a:cubicBezTo>
                  <a:cubicBezTo>
                    <a:pt x="13420" y="1107"/>
                    <a:pt x="13764" y="1181"/>
                    <a:pt x="14904" y="1181"/>
                  </a:cubicBezTo>
                  <a:lnTo>
                    <a:pt x="14904" y="1146"/>
                  </a:lnTo>
                  <a:cubicBezTo>
                    <a:pt x="13781" y="1146"/>
                    <a:pt x="13420" y="1072"/>
                    <a:pt x="12567" y="654"/>
                  </a:cubicBezTo>
                  <a:cubicBezTo>
                    <a:pt x="12424" y="580"/>
                    <a:pt x="12276" y="493"/>
                    <a:pt x="12150" y="419"/>
                  </a:cubicBezTo>
                  <a:cubicBezTo>
                    <a:pt x="11806" y="201"/>
                    <a:pt x="11497" y="19"/>
                    <a:pt x="10936" y="1"/>
                  </a:cubicBezTo>
                  <a:cubicBezTo>
                    <a:pt x="10915" y="1"/>
                    <a:pt x="10895" y="1"/>
                    <a:pt x="108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0"/>
            <p:cNvSpPr/>
            <p:nvPr/>
          </p:nvSpPr>
          <p:spPr>
            <a:xfrm>
              <a:off x="5091520" y="3576469"/>
              <a:ext cx="3291501" cy="300844"/>
            </a:xfrm>
            <a:custGeom>
              <a:avLst/>
              <a:gdLst/>
              <a:ahLst/>
              <a:cxnLst/>
              <a:rect l="l" t="t" r="r" b="b"/>
              <a:pathLst>
                <a:path w="14595" h="1334" extrusionOk="0">
                  <a:moveTo>
                    <a:pt x="10757" y="1"/>
                  </a:moveTo>
                  <a:cubicBezTo>
                    <a:pt x="10058" y="1"/>
                    <a:pt x="9536" y="320"/>
                    <a:pt x="9029" y="624"/>
                  </a:cubicBezTo>
                  <a:cubicBezTo>
                    <a:pt x="8520" y="933"/>
                    <a:pt x="8011" y="1242"/>
                    <a:pt x="7324" y="1259"/>
                  </a:cubicBezTo>
                  <a:cubicBezTo>
                    <a:pt x="7281" y="1262"/>
                    <a:pt x="7240" y="1263"/>
                    <a:pt x="7199" y="1263"/>
                  </a:cubicBezTo>
                  <a:cubicBezTo>
                    <a:pt x="6626" y="1263"/>
                    <a:pt x="6183" y="1042"/>
                    <a:pt x="5692" y="807"/>
                  </a:cubicBezTo>
                  <a:cubicBezTo>
                    <a:pt x="5198" y="566"/>
                    <a:pt x="4690" y="329"/>
                    <a:pt x="4029" y="329"/>
                  </a:cubicBezTo>
                  <a:cubicBezTo>
                    <a:pt x="3985" y="329"/>
                    <a:pt x="3940" y="330"/>
                    <a:pt x="3895" y="333"/>
                  </a:cubicBezTo>
                  <a:cubicBezTo>
                    <a:pt x="3225" y="498"/>
                    <a:pt x="2589" y="715"/>
                    <a:pt x="2046" y="1007"/>
                  </a:cubicBezTo>
                  <a:cubicBezTo>
                    <a:pt x="1556" y="1203"/>
                    <a:pt x="1041" y="1302"/>
                    <a:pt x="489" y="1302"/>
                  </a:cubicBezTo>
                  <a:cubicBezTo>
                    <a:pt x="329" y="1302"/>
                    <a:pt x="166" y="1293"/>
                    <a:pt x="0" y="1277"/>
                  </a:cubicBezTo>
                  <a:lnTo>
                    <a:pt x="0" y="1312"/>
                  </a:lnTo>
                  <a:cubicBezTo>
                    <a:pt x="161" y="1312"/>
                    <a:pt x="327" y="1333"/>
                    <a:pt x="488" y="1333"/>
                  </a:cubicBezTo>
                  <a:cubicBezTo>
                    <a:pt x="1049" y="1333"/>
                    <a:pt x="1576" y="1225"/>
                    <a:pt x="2067" y="1042"/>
                  </a:cubicBezTo>
                  <a:cubicBezTo>
                    <a:pt x="2611" y="750"/>
                    <a:pt x="3225" y="533"/>
                    <a:pt x="3895" y="372"/>
                  </a:cubicBezTo>
                  <a:cubicBezTo>
                    <a:pt x="3945" y="369"/>
                    <a:pt x="3994" y="368"/>
                    <a:pt x="4042" y="368"/>
                  </a:cubicBezTo>
                  <a:cubicBezTo>
                    <a:pt x="4696" y="368"/>
                    <a:pt x="5202" y="607"/>
                    <a:pt x="5692" y="842"/>
                  </a:cubicBezTo>
                  <a:cubicBezTo>
                    <a:pt x="6146" y="1061"/>
                    <a:pt x="6619" y="1298"/>
                    <a:pt x="7195" y="1298"/>
                  </a:cubicBezTo>
                  <a:cubicBezTo>
                    <a:pt x="7237" y="1298"/>
                    <a:pt x="7280" y="1297"/>
                    <a:pt x="7324" y="1294"/>
                  </a:cubicBezTo>
                  <a:cubicBezTo>
                    <a:pt x="8011" y="1277"/>
                    <a:pt x="8538" y="968"/>
                    <a:pt x="9047" y="659"/>
                  </a:cubicBezTo>
                  <a:cubicBezTo>
                    <a:pt x="9565" y="342"/>
                    <a:pt x="10069" y="39"/>
                    <a:pt x="10742" y="39"/>
                  </a:cubicBezTo>
                  <a:cubicBezTo>
                    <a:pt x="10798" y="39"/>
                    <a:pt x="10855" y="41"/>
                    <a:pt x="10914" y="45"/>
                  </a:cubicBezTo>
                  <a:cubicBezTo>
                    <a:pt x="11584" y="224"/>
                    <a:pt x="12145" y="498"/>
                    <a:pt x="12597" y="876"/>
                  </a:cubicBezTo>
                  <a:cubicBezTo>
                    <a:pt x="13015" y="1143"/>
                    <a:pt x="13509" y="1280"/>
                    <a:pt x="14068" y="1280"/>
                  </a:cubicBezTo>
                  <a:cubicBezTo>
                    <a:pt x="14237" y="1280"/>
                    <a:pt x="14413" y="1267"/>
                    <a:pt x="14595" y="1242"/>
                  </a:cubicBezTo>
                  <a:lnTo>
                    <a:pt x="14577" y="1203"/>
                  </a:lnTo>
                  <a:cubicBezTo>
                    <a:pt x="14391" y="1230"/>
                    <a:pt x="14210" y="1243"/>
                    <a:pt x="14037" y="1243"/>
                  </a:cubicBezTo>
                  <a:cubicBezTo>
                    <a:pt x="13502" y="1243"/>
                    <a:pt x="13030" y="1114"/>
                    <a:pt x="12619" y="842"/>
                  </a:cubicBezTo>
                  <a:cubicBezTo>
                    <a:pt x="12162" y="481"/>
                    <a:pt x="11601" y="189"/>
                    <a:pt x="10914" y="6"/>
                  </a:cubicBezTo>
                  <a:cubicBezTo>
                    <a:pt x="10860" y="3"/>
                    <a:pt x="10808" y="1"/>
                    <a:pt x="107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0"/>
            <p:cNvSpPr/>
            <p:nvPr/>
          </p:nvSpPr>
          <p:spPr>
            <a:xfrm>
              <a:off x="5107306" y="3479496"/>
              <a:ext cx="3230610" cy="303550"/>
            </a:xfrm>
            <a:custGeom>
              <a:avLst/>
              <a:gdLst/>
              <a:ahLst/>
              <a:cxnLst/>
              <a:rect l="l" t="t" r="r" b="b"/>
              <a:pathLst>
                <a:path w="14325" h="1346" extrusionOk="0">
                  <a:moveTo>
                    <a:pt x="10678" y="0"/>
                  </a:moveTo>
                  <a:cubicBezTo>
                    <a:pt x="9963" y="0"/>
                    <a:pt x="9434" y="318"/>
                    <a:pt x="8938" y="636"/>
                  </a:cubicBezTo>
                  <a:cubicBezTo>
                    <a:pt x="8450" y="963"/>
                    <a:pt x="7941" y="1272"/>
                    <a:pt x="7254" y="1306"/>
                  </a:cubicBezTo>
                  <a:cubicBezTo>
                    <a:pt x="7206" y="1310"/>
                    <a:pt x="7159" y="1311"/>
                    <a:pt x="7113" y="1311"/>
                  </a:cubicBezTo>
                  <a:cubicBezTo>
                    <a:pt x="6576" y="1311"/>
                    <a:pt x="6124" y="1111"/>
                    <a:pt x="5639" y="911"/>
                  </a:cubicBezTo>
                  <a:cubicBezTo>
                    <a:pt x="5164" y="708"/>
                    <a:pt x="4678" y="489"/>
                    <a:pt x="4085" y="489"/>
                  </a:cubicBezTo>
                  <a:cubicBezTo>
                    <a:pt x="4042" y="489"/>
                    <a:pt x="3999" y="490"/>
                    <a:pt x="3955" y="493"/>
                  </a:cubicBezTo>
                  <a:cubicBezTo>
                    <a:pt x="3264" y="510"/>
                    <a:pt x="2667" y="693"/>
                    <a:pt x="2084" y="871"/>
                  </a:cubicBezTo>
                  <a:cubicBezTo>
                    <a:pt x="1471" y="1054"/>
                    <a:pt x="801" y="1254"/>
                    <a:pt x="0" y="1272"/>
                  </a:cubicBezTo>
                  <a:lnTo>
                    <a:pt x="0" y="1306"/>
                  </a:lnTo>
                  <a:cubicBezTo>
                    <a:pt x="818" y="1289"/>
                    <a:pt x="1471" y="1089"/>
                    <a:pt x="2106" y="911"/>
                  </a:cubicBezTo>
                  <a:cubicBezTo>
                    <a:pt x="2702" y="728"/>
                    <a:pt x="3281" y="545"/>
                    <a:pt x="3955" y="528"/>
                  </a:cubicBezTo>
                  <a:cubicBezTo>
                    <a:pt x="3999" y="525"/>
                    <a:pt x="4042" y="524"/>
                    <a:pt x="4085" y="524"/>
                  </a:cubicBezTo>
                  <a:cubicBezTo>
                    <a:pt x="4678" y="524"/>
                    <a:pt x="5163" y="742"/>
                    <a:pt x="5622" y="945"/>
                  </a:cubicBezTo>
                  <a:cubicBezTo>
                    <a:pt x="6092" y="1145"/>
                    <a:pt x="6584" y="1346"/>
                    <a:pt x="7145" y="1346"/>
                  </a:cubicBezTo>
                  <a:lnTo>
                    <a:pt x="7254" y="1346"/>
                  </a:lnTo>
                  <a:cubicBezTo>
                    <a:pt x="7941" y="1306"/>
                    <a:pt x="8450" y="980"/>
                    <a:pt x="8959" y="676"/>
                  </a:cubicBezTo>
                  <a:cubicBezTo>
                    <a:pt x="9473" y="347"/>
                    <a:pt x="9952" y="37"/>
                    <a:pt x="10617" y="37"/>
                  </a:cubicBezTo>
                  <a:cubicBezTo>
                    <a:pt x="10655" y="37"/>
                    <a:pt x="10695" y="38"/>
                    <a:pt x="10735" y="40"/>
                  </a:cubicBezTo>
                  <a:cubicBezTo>
                    <a:pt x="11422" y="184"/>
                    <a:pt x="11966" y="436"/>
                    <a:pt x="12401" y="802"/>
                  </a:cubicBezTo>
                  <a:cubicBezTo>
                    <a:pt x="12799" y="1122"/>
                    <a:pt x="13303" y="1280"/>
                    <a:pt x="13894" y="1280"/>
                  </a:cubicBezTo>
                  <a:cubicBezTo>
                    <a:pt x="14033" y="1280"/>
                    <a:pt x="14176" y="1272"/>
                    <a:pt x="14325" y="1254"/>
                  </a:cubicBezTo>
                  <a:lnTo>
                    <a:pt x="14325" y="1219"/>
                  </a:lnTo>
                  <a:cubicBezTo>
                    <a:pt x="14178" y="1236"/>
                    <a:pt x="14036" y="1244"/>
                    <a:pt x="13900" y="1244"/>
                  </a:cubicBezTo>
                  <a:cubicBezTo>
                    <a:pt x="13311" y="1244"/>
                    <a:pt x="12818" y="1092"/>
                    <a:pt x="12419" y="784"/>
                  </a:cubicBezTo>
                  <a:cubicBezTo>
                    <a:pt x="12005" y="401"/>
                    <a:pt x="11422" y="149"/>
                    <a:pt x="10735" y="1"/>
                  </a:cubicBezTo>
                  <a:cubicBezTo>
                    <a:pt x="10716" y="1"/>
                    <a:pt x="10697" y="0"/>
                    <a:pt x="106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0"/>
            <p:cNvSpPr/>
            <p:nvPr/>
          </p:nvSpPr>
          <p:spPr>
            <a:xfrm>
              <a:off x="5131662" y="3386357"/>
              <a:ext cx="3164983" cy="310316"/>
            </a:xfrm>
            <a:custGeom>
              <a:avLst/>
              <a:gdLst/>
              <a:ahLst/>
              <a:cxnLst/>
              <a:rect l="l" t="t" r="r" b="b"/>
              <a:pathLst>
                <a:path w="14034" h="1376" extrusionOk="0">
                  <a:moveTo>
                    <a:pt x="10535" y="1"/>
                  </a:moveTo>
                  <a:cubicBezTo>
                    <a:pt x="9830" y="1"/>
                    <a:pt x="9321" y="344"/>
                    <a:pt x="8830" y="671"/>
                  </a:cubicBezTo>
                  <a:cubicBezTo>
                    <a:pt x="8342" y="980"/>
                    <a:pt x="7851" y="1324"/>
                    <a:pt x="7146" y="1341"/>
                  </a:cubicBezTo>
                  <a:cubicBezTo>
                    <a:pt x="7122" y="1342"/>
                    <a:pt x="7098" y="1342"/>
                    <a:pt x="7075" y="1342"/>
                  </a:cubicBezTo>
                  <a:cubicBezTo>
                    <a:pt x="6525" y="1342"/>
                    <a:pt x="6037" y="1151"/>
                    <a:pt x="5549" y="980"/>
                  </a:cubicBezTo>
                  <a:cubicBezTo>
                    <a:pt x="5081" y="788"/>
                    <a:pt x="4594" y="596"/>
                    <a:pt x="4029" y="596"/>
                  </a:cubicBezTo>
                  <a:cubicBezTo>
                    <a:pt x="4005" y="596"/>
                    <a:pt x="3981" y="596"/>
                    <a:pt x="3956" y="597"/>
                  </a:cubicBezTo>
                  <a:cubicBezTo>
                    <a:pt x="3264" y="597"/>
                    <a:pt x="2612" y="780"/>
                    <a:pt x="1976" y="941"/>
                  </a:cubicBezTo>
                  <a:cubicBezTo>
                    <a:pt x="1363" y="1089"/>
                    <a:pt x="710" y="1267"/>
                    <a:pt x="1" y="1284"/>
                  </a:cubicBezTo>
                  <a:lnTo>
                    <a:pt x="1" y="1324"/>
                  </a:lnTo>
                  <a:cubicBezTo>
                    <a:pt x="728" y="1306"/>
                    <a:pt x="1363" y="1123"/>
                    <a:pt x="1998" y="958"/>
                  </a:cubicBezTo>
                  <a:cubicBezTo>
                    <a:pt x="2651" y="797"/>
                    <a:pt x="3264" y="632"/>
                    <a:pt x="3956" y="632"/>
                  </a:cubicBezTo>
                  <a:cubicBezTo>
                    <a:pt x="3981" y="631"/>
                    <a:pt x="4005" y="631"/>
                    <a:pt x="4029" y="631"/>
                  </a:cubicBezTo>
                  <a:cubicBezTo>
                    <a:pt x="4594" y="631"/>
                    <a:pt x="5081" y="822"/>
                    <a:pt x="5549" y="997"/>
                  </a:cubicBezTo>
                  <a:cubicBezTo>
                    <a:pt x="6023" y="1197"/>
                    <a:pt x="6493" y="1376"/>
                    <a:pt x="7054" y="1376"/>
                  </a:cubicBezTo>
                  <a:lnTo>
                    <a:pt x="7146" y="1376"/>
                  </a:lnTo>
                  <a:cubicBezTo>
                    <a:pt x="7851" y="1358"/>
                    <a:pt x="8360" y="1015"/>
                    <a:pt x="8851" y="688"/>
                  </a:cubicBezTo>
                  <a:cubicBezTo>
                    <a:pt x="9356" y="362"/>
                    <a:pt x="9830" y="36"/>
                    <a:pt x="10535" y="36"/>
                  </a:cubicBezTo>
                  <a:cubicBezTo>
                    <a:pt x="11205" y="144"/>
                    <a:pt x="11767" y="379"/>
                    <a:pt x="12167" y="740"/>
                  </a:cubicBezTo>
                  <a:cubicBezTo>
                    <a:pt x="12566" y="1093"/>
                    <a:pt x="13107" y="1277"/>
                    <a:pt x="13762" y="1277"/>
                  </a:cubicBezTo>
                  <a:cubicBezTo>
                    <a:pt x="13851" y="1277"/>
                    <a:pt x="13941" y="1274"/>
                    <a:pt x="14034" y="1267"/>
                  </a:cubicBezTo>
                  <a:lnTo>
                    <a:pt x="14034" y="1232"/>
                  </a:lnTo>
                  <a:cubicBezTo>
                    <a:pt x="13947" y="1238"/>
                    <a:pt x="13863" y="1241"/>
                    <a:pt x="13780" y="1241"/>
                  </a:cubicBezTo>
                  <a:cubicBezTo>
                    <a:pt x="13131" y="1241"/>
                    <a:pt x="12586" y="1061"/>
                    <a:pt x="12185" y="706"/>
                  </a:cubicBezTo>
                  <a:cubicBezTo>
                    <a:pt x="11789" y="344"/>
                    <a:pt x="11223" y="110"/>
                    <a:pt x="105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0"/>
            <p:cNvSpPr/>
            <p:nvPr/>
          </p:nvSpPr>
          <p:spPr>
            <a:xfrm>
              <a:off x="5169098" y="3318475"/>
              <a:ext cx="3091237" cy="280096"/>
            </a:xfrm>
            <a:custGeom>
              <a:avLst/>
              <a:gdLst/>
              <a:ahLst/>
              <a:cxnLst/>
              <a:rect l="l" t="t" r="r" b="b"/>
              <a:pathLst>
                <a:path w="13707" h="1242" extrusionOk="0">
                  <a:moveTo>
                    <a:pt x="10298" y="0"/>
                  </a:moveTo>
                  <a:cubicBezTo>
                    <a:pt x="10215" y="0"/>
                    <a:pt x="10130" y="3"/>
                    <a:pt x="10043" y="10"/>
                  </a:cubicBezTo>
                  <a:cubicBezTo>
                    <a:pt x="9464" y="84"/>
                    <a:pt x="9047" y="354"/>
                    <a:pt x="8646" y="589"/>
                  </a:cubicBezTo>
                  <a:cubicBezTo>
                    <a:pt x="8176" y="880"/>
                    <a:pt x="7685" y="1189"/>
                    <a:pt x="6980" y="1207"/>
                  </a:cubicBezTo>
                  <a:cubicBezTo>
                    <a:pt x="6953" y="1208"/>
                    <a:pt x="6927" y="1208"/>
                    <a:pt x="6900" y="1208"/>
                  </a:cubicBezTo>
                  <a:cubicBezTo>
                    <a:pt x="6336" y="1208"/>
                    <a:pt x="5871" y="1034"/>
                    <a:pt x="5422" y="863"/>
                  </a:cubicBezTo>
                  <a:cubicBezTo>
                    <a:pt x="5004" y="715"/>
                    <a:pt x="4586" y="554"/>
                    <a:pt x="4095" y="519"/>
                  </a:cubicBezTo>
                  <a:cubicBezTo>
                    <a:pt x="4006" y="513"/>
                    <a:pt x="3916" y="510"/>
                    <a:pt x="3826" y="510"/>
                  </a:cubicBezTo>
                  <a:cubicBezTo>
                    <a:pt x="3147" y="510"/>
                    <a:pt x="2448" y="686"/>
                    <a:pt x="1776" y="863"/>
                  </a:cubicBezTo>
                  <a:cubicBezTo>
                    <a:pt x="1197" y="1007"/>
                    <a:pt x="579" y="1172"/>
                    <a:pt x="0" y="1207"/>
                  </a:cubicBezTo>
                  <a:lnTo>
                    <a:pt x="0" y="1242"/>
                  </a:lnTo>
                  <a:cubicBezTo>
                    <a:pt x="596" y="1207"/>
                    <a:pt x="1197" y="1041"/>
                    <a:pt x="1776" y="898"/>
                  </a:cubicBezTo>
                  <a:cubicBezTo>
                    <a:pt x="2448" y="721"/>
                    <a:pt x="3147" y="544"/>
                    <a:pt x="3826" y="544"/>
                  </a:cubicBezTo>
                  <a:cubicBezTo>
                    <a:pt x="3916" y="544"/>
                    <a:pt x="4006" y="547"/>
                    <a:pt x="4095" y="554"/>
                  </a:cubicBezTo>
                  <a:cubicBezTo>
                    <a:pt x="4569" y="589"/>
                    <a:pt x="5004" y="754"/>
                    <a:pt x="5400" y="898"/>
                  </a:cubicBezTo>
                  <a:cubicBezTo>
                    <a:pt x="5857" y="1063"/>
                    <a:pt x="6327" y="1242"/>
                    <a:pt x="6888" y="1242"/>
                  </a:cubicBezTo>
                  <a:lnTo>
                    <a:pt x="6980" y="1242"/>
                  </a:lnTo>
                  <a:cubicBezTo>
                    <a:pt x="7706" y="1224"/>
                    <a:pt x="8194" y="915"/>
                    <a:pt x="8664" y="628"/>
                  </a:cubicBezTo>
                  <a:cubicBezTo>
                    <a:pt x="9064" y="371"/>
                    <a:pt x="9482" y="119"/>
                    <a:pt x="10043" y="45"/>
                  </a:cubicBezTo>
                  <a:cubicBezTo>
                    <a:pt x="10132" y="39"/>
                    <a:pt x="10218" y="35"/>
                    <a:pt x="10303" y="35"/>
                  </a:cubicBezTo>
                  <a:cubicBezTo>
                    <a:pt x="10909" y="35"/>
                    <a:pt x="11399" y="201"/>
                    <a:pt x="11766" y="537"/>
                  </a:cubicBezTo>
                  <a:cubicBezTo>
                    <a:pt x="12236" y="954"/>
                    <a:pt x="12889" y="1172"/>
                    <a:pt x="13707" y="1189"/>
                  </a:cubicBezTo>
                  <a:lnTo>
                    <a:pt x="13707" y="1150"/>
                  </a:lnTo>
                  <a:cubicBezTo>
                    <a:pt x="12906" y="1133"/>
                    <a:pt x="12253" y="915"/>
                    <a:pt x="11801" y="519"/>
                  </a:cubicBezTo>
                  <a:cubicBezTo>
                    <a:pt x="11418" y="182"/>
                    <a:pt x="10910" y="0"/>
                    <a:pt x="102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0"/>
            <p:cNvSpPr/>
            <p:nvPr/>
          </p:nvSpPr>
          <p:spPr>
            <a:xfrm>
              <a:off x="5205407" y="3265253"/>
              <a:ext cx="3017717" cy="251906"/>
            </a:xfrm>
            <a:custGeom>
              <a:avLst/>
              <a:gdLst/>
              <a:ahLst/>
              <a:cxnLst/>
              <a:rect l="l" t="t" r="r" b="b"/>
              <a:pathLst>
                <a:path w="13381" h="1117" extrusionOk="0">
                  <a:moveTo>
                    <a:pt x="10108" y="1"/>
                  </a:moveTo>
                  <a:cubicBezTo>
                    <a:pt x="9991" y="1"/>
                    <a:pt x="9874" y="10"/>
                    <a:pt x="9756" y="29"/>
                  </a:cubicBezTo>
                  <a:cubicBezTo>
                    <a:pt x="9229" y="103"/>
                    <a:pt x="8829" y="320"/>
                    <a:pt x="8450" y="538"/>
                  </a:cubicBezTo>
                  <a:cubicBezTo>
                    <a:pt x="7981" y="790"/>
                    <a:pt x="7506" y="1042"/>
                    <a:pt x="6819" y="1060"/>
                  </a:cubicBezTo>
                  <a:cubicBezTo>
                    <a:pt x="6240" y="1060"/>
                    <a:pt x="5748" y="881"/>
                    <a:pt x="5278" y="716"/>
                  </a:cubicBezTo>
                  <a:cubicBezTo>
                    <a:pt x="4878" y="573"/>
                    <a:pt x="4460" y="407"/>
                    <a:pt x="3990" y="372"/>
                  </a:cubicBezTo>
                  <a:cubicBezTo>
                    <a:pt x="3884" y="362"/>
                    <a:pt x="3778" y="358"/>
                    <a:pt x="3670" y="358"/>
                  </a:cubicBezTo>
                  <a:cubicBezTo>
                    <a:pt x="2989" y="358"/>
                    <a:pt x="2287" y="546"/>
                    <a:pt x="1615" y="734"/>
                  </a:cubicBezTo>
                  <a:cubicBezTo>
                    <a:pt x="1071" y="881"/>
                    <a:pt x="527" y="1025"/>
                    <a:pt x="0" y="1082"/>
                  </a:cubicBezTo>
                  <a:lnTo>
                    <a:pt x="0" y="1116"/>
                  </a:lnTo>
                  <a:cubicBezTo>
                    <a:pt x="527" y="1060"/>
                    <a:pt x="1088" y="916"/>
                    <a:pt x="1615" y="773"/>
                  </a:cubicBezTo>
                  <a:cubicBezTo>
                    <a:pt x="2308" y="583"/>
                    <a:pt x="3017" y="394"/>
                    <a:pt x="3692" y="394"/>
                  </a:cubicBezTo>
                  <a:cubicBezTo>
                    <a:pt x="3792" y="394"/>
                    <a:pt x="3892" y="398"/>
                    <a:pt x="3990" y="407"/>
                  </a:cubicBezTo>
                  <a:cubicBezTo>
                    <a:pt x="4460" y="446"/>
                    <a:pt x="4861" y="607"/>
                    <a:pt x="5261" y="755"/>
                  </a:cubicBezTo>
                  <a:cubicBezTo>
                    <a:pt x="5731" y="916"/>
                    <a:pt x="6218" y="1099"/>
                    <a:pt x="6819" y="1099"/>
                  </a:cubicBezTo>
                  <a:cubicBezTo>
                    <a:pt x="7506" y="1082"/>
                    <a:pt x="7998" y="808"/>
                    <a:pt x="8468" y="573"/>
                  </a:cubicBezTo>
                  <a:cubicBezTo>
                    <a:pt x="8851" y="355"/>
                    <a:pt x="9247" y="137"/>
                    <a:pt x="9756" y="63"/>
                  </a:cubicBezTo>
                  <a:cubicBezTo>
                    <a:pt x="9874" y="44"/>
                    <a:pt x="9991" y="36"/>
                    <a:pt x="10107" y="36"/>
                  </a:cubicBezTo>
                  <a:cubicBezTo>
                    <a:pt x="10759" y="36"/>
                    <a:pt x="11389" y="310"/>
                    <a:pt x="12005" y="573"/>
                  </a:cubicBezTo>
                  <a:cubicBezTo>
                    <a:pt x="12475" y="790"/>
                    <a:pt x="12928" y="973"/>
                    <a:pt x="13380" y="1060"/>
                  </a:cubicBezTo>
                  <a:lnTo>
                    <a:pt x="13380" y="1025"/>
                  </a:lnTo>
                  <a:cubicBezTo>
                    <a:pt x="12945" y="934"/>
                    <a:pt x="12493" y="755"/>
                    <a:pt x="12023" y="538"/>
                  </a:cubicBezTo>
                  <a:cubicBezTo>
                    <a:pt x="11406" y="276"/>
                    <a:pt x="10764" y="1"/>
                    <a:pt x="1010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0"/>
            <p:cNvSpPr/>
            <p:nvPr/>
          </p:nvSpPr>
          <p:spPr>
            <a:xfrm>
              <a:off x="5238783" y="3222179"/>
              <a:ext cx="2951864" cy="213567"/>
            </a:xfrm>
            <a:custGeom>
              <a:avLst/>
              <a:gdLst/>
              <a:ahLst/>
              <a:cxnLst/>
              <a:rect l="l" t="t" r="r" b="b"/>
              <a:pathLst>
                <a:path w="13089" h="947" extrusionOk="0">
                  <a:moveTo>
                    <a:pt x="9908" y="0"/>
                  </a:moveTo>
                  <a:cubicBezTo>
                    <a:pt x="9767" y="0"/>
                    <a:pt x="9624" y="12"/>
                    <a:pt x="9482" y="37"/>
                  </a:cubicBezTo>
                  <a:cubicBezTo>
                    <a:pt x="9007" y="111"/>
                    <a:pt x="8629" y="272"/>
                    <a:pt x="8268" y="437"/>
                  </a:cubicBezTo>
                  <a:cubicBezTo>
                    <a:pt x="7776" y="672"/>
                    <a:pt x="7323" y="872"/>
                    <a:pt x="6671" y="872"/>
                  </a:cubicBezTo>
                  <a:cubicBezTo>
                    <a:pt x="6646" y="873"/>
                    <a:pt x="6621" y="873"/>
                    <a:pt x="6596" y="873"/>
                  </a:cubicBezTo>
                  <a:cubicBezTo>
                    <a:pt x="6067" y="873"/>
                    <a:pt x="5615" y="699"/>
                    <a:pt x="5183" y="529"/>
                  </a:cubicBezTo>
                  <a:cubicBezTo>
                    <a:pt x="4804" y="381"/>
                    <a:pt x="4386" y="237"/>
                    <a:pt x="3916" y="202"/>
                  </a:cubicBezTo>
                  <a:cubicBezTo>
                    <a:pt x="3809" y="193"/>
                    <a:pt x="3702" y="188"/>
                    <a:pt x="3595" y="188"/>
                  </a:cubicBezTo>
                  <a:cubicBezTo>
                    <a:pt x="2871" y="188"/>
                    <a:pt x="2161" y="391"/>
                    <a:pt x="1467" y="581"/>
                  </a:cubicBezTo>
                  <a:cubicBezTo>
                    <a:pt x="997" y="707"/>
                    <a:pt x="488" y="855"/>
                    <a:pt x="0" y="907"/>
                  </a:cubicBezTo>
                  <a:lnTo>
                    <a:pt x="0" y="946"/>
                  </a:lnTo>
                  <a:cubicBezTo>
                    <a:pt x="488" y="890"/>
                    <a:pt x="997" y="746"/>
                    <a:pt x="1484" y="620"/>
                  </a:cubicBezTo>
                  <a:cubicBezTo>
                    <a:pt x="2183" y="430"/>
                    <a:pt x="2892" y="223"/>
                    <a:pt x="3606" y="223"/>
                  </a:cubicBezTo>
                  <a:cubicBezTo>
                    <a:pt x="3709" y="223"/>
                    <a:pt x="3813" y="228"/>
                    <a:pt x="3916" y="237"/>
                  </a:cubicBezTo>
                  <a:cubicBezTo>
                    <a:pt x="4386" y="272"/>
                    <a:pt x="4787" y="420"/>
                    <a:pt x="5183" y="563"/>
                  </a:cubicBezTo>
                  <a:cubicBezTo>
                    <a:pt x="5618" y="746"/>
                    <a:pt x="6092" y="907"/>
                    <a:pt x="6653" y="907"/>
                  </a:cubicBezTo>
                  <a:lnTo>
                    <a:pt x="6671" y="907"/>
                  </a:lnTo>
                  <a:cubicBezTo>
                    <a:pt x="7323" y="907"/>
                    <a:pt x="7811" y="690"/>
                    <a:pt x="8285" y="472"/>
                  </a:cubicBezTo>
                  <a:cubicBezTo>
                    <a:pt x="8646" y="311"/>
                    <a:pt x="9029" y="146"/>
                    <a:pt x="9482" y="76"/>
                  </a:cubicBezTo>
                  <a:cubicBezTo>
                    <a:pt x="9627" y="50"/>
                    <a:pt x="9772" y="38"/>
                    <a:pt x="9916" y="38"/>
                  </a:cubicBezTo>
                  <a:cubicBezTo>
                    <a:pt x="10574" y="38"/>
                    <a:pt x="11211" y="286"/>
                    <a:pt x="11836" y="511"/>
                  </a:cubicBezTo>
                  <a:cubicBezTo>
                    <a:pt x="12271" y="672"/>
                    <a:pt x="12671" y="816"/>
                    <a:pt x="13089" y="890"/>
                  </a:cubicBezTo>
                  <a:lnTo>
                    <a:pt x="13089" y="855"/>
                  </a:lnTo>
                  <a:cubicBezTo>
                    <a:pt x="12689" y="781"/>
                    <a:pt x="12293" y="637"/>
                    <a:pt x="11857" y="472"/>
                  </a:cubicBezTo>
                  <a:cubicBezTo>
                    <a:pt x="11230" y="250"/>
                    <a:pt x="10575" y="0"/>
                    <a:pt x="99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0"/>
            <p:cNvSpPr/>
            <p:nvPr/>
          </p:nvSpPr>
          <p:spPr>
            <a:xfrm>
              <a:off x="5271033" y="3176850"/>
              <a:ext cx="2887365" cy="185152"/>
            </a:xfrm>
            <a:custGeom>
              <a:avLst/>
              <a:gdLst/>
              <a:ahLst/>
              <a:cxnLst/>
              <a:rect l="l" t="t" r="r" b="b"/>
              <a:pathLst>
                <a:path w="12803" h="821" extrusionOk="0">
                  <a:moveTo>
                    <a:pt x="9704" y="0"/>
                  </a:moveTo>
                  <a:cubicBezTo>
                    <a:pt x="9472" y="0"/>
                    <a:pt x="9236" y="23"/>
                    <a:pt x="8995" y="77"/>
                  </a:cubicBezTo>
                  <a:cubicBezTo>
                    <a:pt x="8669" y="146"/>
                    <a:pt x="8360" y="277"/>
                    <a:pt x="8068" y="386"/>
                  </a:cubicBezTo>
                  <a:cubicBezTo>
                    <a:pt x="7581" y="564"/>
                    <a:pt x="7124" y="747"/>
                    <a:pt x="6528" y="764"/>
                  </a:cubicBezTo>
                  <a:lnTo>
                    <a:pt x="6493" y="764"/>
                  </a:lnTo>
                  <a:cubicBezTo>
                    <a:pt x="5949" y="764"/>
                    <a:pt x="5475" y="582"/>
                    <a:pt x="5040" y="403"/>
                  </a:cubicBezTo>
                  <a:cubicBezTo>
                    <a:pt x="4731" y="294"/>
                    <a:pt x="4404" y="168"/>
                    <a:pt x="4061" y="94"/>
                  </a:cubicBezTo>
                  <a:cubicBezTo>
                    <a:pt x="3863" y="59"/>
                    <a:pt x="3664" y="44"/>
                    <a:pt x="3465" y="44"/>
                  </a:cubicBezTo>
                  <a:cubicBezTo>
                    <a:pt x="2717" y="44"/>
                    <a:pt x="1964" y="260"/>
                    <a:pt x="1232" y="473"/>
                  </a:cubicBezTo>
                  <a:cubicBezTo>
                    <a:pt x="797" y="582"/>
                    <a:pt x="401" y="712"/>
                    <a:pt x="1" y="782"/>
                  </a:cubicBezTo>
                  <a:lnTo>
                    <a:pt x="1" y="821"/>
                  </a:lnTo>
                  <a:cubicBezTo>
                    <a:pt x="401" y="747"/>
                    <a:pt x="814" y="621"/>
                    <a:pt x="1250" y="512"/>
                  </a:cubicBezTo>
                  <a:cubicBezTo>
                    <a:pt x="1983" y="295"/>
                    <a:pt x="2728" y="81"/>
                    <a:pt x="3473" y="81"/>
                  </a:cubicBezTo>
                  <a:cubicBezTo>
                    <a:pt x="3669" y="81"/>
                    <a:pt x="3865" y="96"/>
                    <a:pt x="4061" y="129"/>
                  </a:cubicBezTo>
                  <a:cubicBezTo>
                    <a:pt x="4387" y="203"/>
                    <a:pt x="4713" y="312"/>
                    <a:pt x="5022" y="438"/>
                  </a:cubicBezTo>
                  <a:cubicBezTo>
                    <a:pt x="5475" y="621"/>
                    <a:pt x="5966" y="799"/>
                    <a:pt x="6528" y="799"/>
                  </a:cubicBezTo>
                  <a:cubicBezTo>
                    <a:pt x="7124" y="782"/>
                    <a:pt x="7616" y="603"/>
                    <a:pt x="8068" y="421"/>
                  </a:cubicBezTo>
                  <a:cubicBezTo>
                    <a:pt x="8377" y="294"/>
                    <a:pt x="8669" y="186"/>
                    <a:pt x="9012" y="112"/>
                  </a:cubicBezTo>
                  <a:cubicBezTo>
                    <a:pt x="9248" y="58"/>
                    <a:pt x="9479" y="36"/>
                    <a:pt x="9706" y="36"/>
                  </a:cubicBezTo>
                  <a:cubicBezTo>
                    <a:pt x="10407" y="36"/>
                    <a:pt x="11071" y="252"/>
                    <a:pt x="11714" y="455"/>
                  </a:cubicBezTo>
                  <a:cubicBezTo>
                    <a:pt x="12058" y="564"/>
                    <a:pt x="12437" y="690"/>
                    <a:pt x="12781" y="764"/>
                  </a:cubicBezTo>
                  <a:lnTo>
                    <a:pt x="12802" y="730"/>
                  </a:lnTo>
                  <a:cubicBezTo>
                    <a:pt x="12437" y="656"/>
                    <a:pt x="12076" y="529"/>
                    <a:pt x="11732" y="421"/>
                  </a:cubicBezTo>
                  <a:cubicBezTo>
                    <a:pt x="11076" y="214"/>
                    <a:pt x="10411" y="0"/>
                    <a:pt x="970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0"/>
            <p:cNvSpPr/>
            <p:nvPr/>
          </p:nvSpPr>
          <p:spPr>
            <a:xfrm>
              <a:off x="5303507" y="3110547"/>
              <a:ext cx="2821512" cy="177935"/>
            </a:xfrm>
            <a:custGeom>
              <a:avLst/>
              <a:gdLst/>
              <a:ahLst/>
              <a:cxnLst/>
              <a:rect l="l" t="t" r="r" b="b"/>
              <a:pathLst>
                <a:path w="12511" h="789" extrusionOk="0">
                  <a:moveTo>
                    <a:pt x="9546" y="1"/>
                  </a:moveTo>
                  <a:cubicBezTo>
                    <a:pt x="9305" y="1"/>
                    <a:pt x="9056" y="24"/>
                    <a:pt x="8794" y="79"/>
                  </a:cubicBezTo>
                  <a:cubicBezTo>
                    <a:pt x="8468" y="153"/>
                    <a:pt x="8176" y="262"/>
                    <a:pt x="7889" y="371"/>
                  </a:cubicBezTo>
                  <a:cubicBezTo>
                    <a:pt x="7415" y="549"/>
                    <a:pt x="6962" y="732"/>
                    <a:pt x="6384" y="732"/>
                  </a:cubicBezTo>
                  <a:lnTo>
                    <a:pt x="6349" y="732"/>
                  </a:lnTo>
                  <a:cubicBezTo>
                    <a:pt x="5822" y="732"/>
                    <a:pt x="5370" y="549"/>
                    <a:pt x="4913" y="388"/>
                  </a:cubicBezTo>
                  <a:cubicBezTo>
                    <a:pt x="4626" y="262"/>
                    <a:pt x="4299" y="153"/>
                    <a:pt x="3973" y="79"/>
                  </a:cubicBezTo>
                  <a:cubicBezTo>
                    <a:pt x="3757" y="40"/>
                    <a:pt x="3542" y="22"/>
                    <a:pt x="3329" y="22"/>
                  </a:cubicBezTo>
                  <a:cubicBezTo>
                    <a:pt x="2561" y="22"/>
                    <a:pt x="1814" y="248"/>
                    <a:pt x="1088" y="462"/>
                  </a:cubicBezTo>
                  <a:cubicBezTo>
                    <a:pt x="710" y="571"/>
                    <a:pt x="366" y="680"/>
                    <a:pt x="0" y="749"/>
                  </a:cubicBezTo>
                  <a:lnTo>
                    <a:pt x="0" y="789"/>
                  </a:lnTo>
                  <a:cubicBezTo>
                    <a:pt x="366" y="715"/>
                    <a:pt x="744" y="606"/>
                    <a:pt x="1106" y="497"/>
                  </a:cubicBezTo>
                  <a:cubicBezTo>
                    <a:pt x="1833" y="282"/>
                    <a:pt x="2571" y="59"/>
                    <a:pt x="3336" y="59"/>
                  </a:cubicBezTo>
                  <a:cubicBezTo>
                    <a:pt x="3546" y="59"/>
                    <a:pt x="3758" y="76"/>
                    <a:pt x="3973" y="114"/>
                  </a:cubicBezTo>
                  <a:cubicBezTo>
                    <a:pt x="4299" y="188"/>
                    <a:pt x="4608" y="297"/>
                    <a:pt x="4913" y="423"/>
                  </a:cubicBezTo>
                  <a:cubicBezTo>
                    <a:pt x="5348" y="588"/>
                    <a:pt x="5822" y="767"/>
                    <a:pt x="6384" y="767"/>
                  </a:cubicBezTo>
                  <a:cubicBezTo>
                    <a:pt x="6962" y="767"/>
                    <a:pt x="7437" y="588"/>
                    <a:pt x="7907" y="406"/>
                  </a:cubicBezTo>
                  <a:cubicBezTo>
                    <a:pt x="8176" y="297"/>
                    <a:pt x="8468" y="188"/>
                    <a:pt x="8794" y="114"/>
                  </a:cubicBezTo>
                  <a:cubicBezTo>
                    <a:pt x="9050" y="59"/>
                    <a:pt x="9296" y="36"/>
                    <a:pt x="9536" y="36"/>
                  </a:cubicBezTo>
                  <a:cubicBezTo>
                    <a:pt x="10249" y="36"/>
                    <a:pt x="10907" y="244"/>
                    <a:pt x="11588" y="462"/>
                  </a:cubicBezTo>
                  <a:cubicBezTo>
                    <a:pt x="11875" y="549"/>
                    <a:pt x="12184" y="641"/>
                    <a:pt x="12510" y="732"/>
                  </a:cubicBezTo>
                  <a:lnTo>
                    <a:pt x="12510" y="697"/>
                  </a:lnTo>
                  <a:cubicBezTo>
                    <a:pt x="12201" y="623"/>
                    <a:pt x="11897" y="514"/>
                    <a:pt x="11588" y="423"/>
                  </a:cubicBezTo>
                  <a:cubicBezTo>
                    <a:pt x="10908" y="208"/>
                    <a:pt x="10262" y="1"/>
                    <a:pt x="954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0"/>
            <p:cNvSpPr/>
            <p:nvPr/>
          </p:nvSpPr>
          <p:spPr>
            <a:xfrm>
              <a:off x="5340718" y="3044470"/>
              <a:ext cx="2755885" cy="170493"/>
            </a:xfrm>
            <a:custGeom>
              <a:avLst/>
              <a:gdLst/>
              <a:ahLst/>
              <a:cxnLst/>
              <a:rect l="l" t="t" r="r" b="b"/>
              <a:pathLst>
                <a:path w="12220" h="756" extrusionOk="0">
                  <a:moveTo>
                    <a:pt x="9426" y="1"/>
                  </a:moveTo>
                  <a:cubicBezTo>
                    <a:pt x="9154" y="1"/>
                    <a:pt x="8873" y="31"/>
                    <a:pt x="8577" y="103"/>
                  </a:cubicBezTo>
                  <a:cubicBezTo>
                    <a:pt x="8268" y="155"/>
                    <a:pt x="7994" y="264"/>
                    <a:pt x="7724" y="372"/>
                  </a:cubicBezTo>
                  <a:cubicBezTo>
                    <a:pt x="7233" y="555"/>
                    <a:pt x="6797" y="716"/>
                    <a:pt x="6219" y="716"/>
                  </a:cubicBezTo>
                  <a:lnTo>
                    <a:pt x="6201" y="716"/>
                  </a:lnTo>
                  <a:cubicBezTo>
                    <a:pt x="5657" y="716"/>
                    <a:pt x="5205" y="538"/>
                    <a:pt x="4770" y="372"/>
                  </a:cubicBezTo>
                  <a:cubicBezTo>
                    <a:pt x="4478" y="264"/>
                    <a:pt x="4169" y="155"/>
                    <a:pt x="3860" y="81"/>
                  </a:cubicBezTo>
                  <a:cubicBezTo>
                    <a:pt x="3625" y="36"/>
                    <a:pt x="3392" y="17"/>
                    <a:pt x="3164" y="17"/>
                  </a:cubicBezTo>
                  <a:cubicBezTo>
                    <a:pt x="2392" y="17"/>
                    <a:pt x="1661" y="239"/>
                    <a:pt x="962" y="464"/>
                  </a:cubicBezTo>
                  <a:cubicBezTo>
                    <a:pt x="636" y="555"/>
                    <a:pt x="327" y="646"/>
                    <a:pt x="1" y="716"/>
                  </a:cubicBezTo>
                  <a:lnTo>
                    <a:pt x="18" y="755"/>
                  </a:lnTo>
                  <a:cubicBezTo>
                    <a:pt x="327" y="681"/>
                    <a:pt x="653" y="590"/>
                    <a:pt x="962" y="499"/>
                  </a:cubicBezTo>
                  <a:cubicBezTo>
                    <a:pt x="1672" y="277"/>
                    <a:pt x="2395" y="54"/>
                    <a:pt x="3153" y="54"/>
                  </a:cubicBezTo>
                  <a:cubicBezTo>
                    <a:pt x="3380" y="54"/>
                    <a:pt x="3609" y="74"/>
                    <a:pt x="3843" y="120"/>
                  </a:cubicBezTo>
                  <a:cubicBezTo>
                    <a:pt x="4169" y="172"/>
                    <a:pt x="4461" y="298"/>
                    <a:pt x="4748" y="407"/>
                  </a:cubicBezTo>
                  <a:cubicBezTo>
                    <a:pt x="5183" y="572"/>
                    <a:pt x="5657" y="755"/>
                    <a:pt x="6201" y="755"/>
                  </a:cubicBezTo>
                  <a:lnTo>
                    <a:pt x="6219" y="755"/>
                  </a:lnTo>
                  <a:cubicBezTo>
                    <a:pt x="6797" y="755"/>
                    <a:pt x="7272" y="572"/>
                    <a:pt x="7724" y="407"/>
                  </a:cubicBezTo>
                  <a:cubicBezTo>
                    <a:pt x="7994" y="298"/>
                    <a:pt x="8286" y="190"/>
                    <a:pt x="8577" y="137"/>
                  </a:cubicBezTo>
                  <a:cubicBezTo>
                    <a:pt x="8873" y="67"/>
                    <a:pt x="9152" y="38"/>
                    <a:pt x="9421" y="38"/>
                  </a:cubicBezTo>
                  <a:cubicBezTo>
                    <a:pt x="10122" y="38"/>
                    <a:pt x="10753" y="240"/>
                    <a:pt x="11423" y="464"/>
                  </a:cubicBezTo>
                  <a:cubicBezTo>
                    <a:pt x="11675" y="538"/>
                    <a:pt x="11928" y="625"/>
                    <a:pt x="12202" y="699"/>
                  </a:cubicBezTo>
                  <a:lnTo>
                    <a:pt x="12219" y="664"/>
                  </a:lnTo>
                  <a:cubicBezTo>
                    <a:pt x="11949" y="590"/>
                    <a:pt x="11675" y="499"/>
                    <a:pt x="11423" y="429"/>
                  </a:cubicBezTo>
                  <a:cubicBezTo>
                    <a:pt x="10766" y="206"/>
                    <a:pt x="10130" y="1"/>
                    <a:pt x="942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0"/>
            <p:cNvSpPr/>
            <p:nvPr/>
          </p:nvSpPr>
          <p:spPr>
            <a:xfrm>
              <a:off x="5385822" y="2979295"/>
              <a:ext cx="2682139" cy="169817"/>
            </a:xfrm>
            <a:custGeom>
              <a:avLst/>
              <a:gdLst/>
              <a:ahLst/>
              <a:cxnLst/>
              <a:rect l="l" t="t" r="r" b="b"/>
              <a:pathLst>
                <a:path w="11893" h="753" extrusionOk="0">
                  <a:moveTo>
                    <a:pt x="9192" y="0"/>
                  </a:moveTo>
                  <a:cubicBezTo>
                    <a:pt x="8915" y="0"/>
                    <a:pt x="8627" y="30"/>
                    <a:pt x="8321" y="100"/>
                  </a:cubicBezTo>
                  <a:cubicBezTo>
                    <a:pt x="8029" y="174"/>
                    <a:pt x="7777" y="283"/>
                    <a:pt x="7507" y="370"/>
                  </a:cubicBezTo>
                  <a:cubicBezTo>
                    <a:pt x="7033" y="553"/>
                    <a:pt x="6580" y="718"/>
                    <a:pt x="6019" y="718"/>
                  </a:cubicBezTo>
                  <a:lnTo>
                    <a:pt x="6001" y="718"/>
                  </a:lnTo>
                  <a:cubicBezTo>
                    <a:pt x="5457" y="718"/>
                    <a:pt x="5005" y="535"/>
                    <a:pt x="4570" y="370"/>
                  </a:cubicBezTo>
                  <a:cubicBezTo>
                    <a:pt x="4296" y="261"/>
                    <a:pt x="4004" y="152"/>
                    <a:pt x="3699" y="100"/>
                  </a:cubicBezTo>
                  <a:cubicBezTo>
                    <a:pt x="3438" y="42"/>
                    <a:pt x="3185" y="17"/>
                    <a:pt x="2938" y="17"/>
                  </a:cubicBezTo>
                  <a:cubicBezTo>
                    <a:pt x="2188" y="17"/>
                    <a:pt x="1495" y="245"/>
                    <a:pt x="815" y="461"/>
                  </a:cubicBezTo>
                  <a:cubicBezTo>
                    <a:pt x="545" y="553"/>
                    <a:pt x="271" y="627"/>
                    <a:pt x="1" y="696"/>
                  </a:cubicBezTo>
                  <a:lnTo>
                    <a:pt x="1" y="735"/>
                  </a:lnTo>
                  <a:cubicBezTo>
                    <a:pt x="288" y="661"/>
                    <a:pt x="562" y="570"/>
                    <a:pt x="815" y="500"/>
                  </a:cubicBezTo>
                  <a:cubicBezTo>
                    <a:pt x="1522" y="269"/>
                    <a:pt x="2198" y="57"/>
                    <a:pt x="2936" y="57"/>
                  </a:cubicBezTo>
                  <a:cubicBezTo>
                    <a:pt x="3183" y="57"/>
                    <a:pt x="3436" y="80"/>
                    <a:pt x="3699" y="135"/>
                  </a:cubicBezTo>
                  <a:cubicBezTo>
                    <a:pt x="4004" y="191"/>
                    <a:pt x="4278" y="300"/>
                    <a:pt x="4570" y="409"/>
                  </a:cubicBezTo>
                  <a:cubicBezTo>
                    <a:pt x="5005" y="570"/>
                    <a:pt x="5457" y="753"/>
                    <a:pt x="6001" y="753"/>
                  </a:cubicBezTo>
                  <a:lnTo>
                    <a:pt x="6019" y="753"/>
                  </a:lnTo>
                  <a:cubicBezTo>
                    <a:pt x="6597" y="753"/>
                    <a:pt x="7072" y="570"/>
                    <a:pt x="7524" y="409"/>
                  </a:cubicBezTo>
                  <a:cubicBezTo>
                    <a:pt x="7777" y="300"/>
                    <a:pt x="8051" y="209"/>
                    <a:pt x="8321" y="135"/>
                  </a:cubicBezTo>
                  <a:cubicBezTo>
                    <a:pt x="8627" y="65"/>
                    <a:pt x="8915" y="35"/>
                    <a:pt x="9191" y="35"/>
                  </a:cubicBezTo>
                  <a:cubicBezTo>
                    <a:pt x="9911" y="35"/>
                    <a:pt x="10548" y="238"/>
                    <a:pt x="11205" y="461"/>
                  </a:cubicBezTo>
                  <a:cubicBezTo>
                    <a:pt x="11423" y="535"/>
                    <a:pt x="11658" y="609"/>
                    <a:pt x="11876" y="679"/>
                  </a:cubicBezTo>
                  <a:lnTo>
                    <a:pt x="11893" y="644"/>
                  </a:lnTo>
                  <a:cubicBezTo>
                    <a:pt x="11658" y="570"/>
                    <a:pt x="11440" y="500"/>
                    <a:pt x="11223" y="426"/>
                  </a:cubicBezTo>
                  <a:cubicBezTo>
                    <a:pt x="10553" y="203"/>
                    <a:pt x="9913" y="0"/>
                    <a:pt x="91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0"/>
            <p:cNvSpPr/>
            <p:nvPr/>
          </p:nvSpPr>
          <p:spPr>
            <a:xfrm>
              <a:off x="5426190" y="2910061"/>
              <a:ext cx="2613355" cy="169366"/>
            </a:xfrm>
            <a:custGeom>
              <a:avLst/>
              <a:gdLst/>
              <a:ahLst/>
              <a:cxnLst/>
              <a:rect l="l" t="t" r="r" b="b"/>
              <a:pathLst>
                <a:path w="11588" h="751" extrusionOk="0">
                  <a:moveTo>
                    <a:pt x="2767" y="1"/>
                  </a:moveTo>
                  <a:cubicBezTo>
                    <a:pt x="2048" y="1"/>
                    <a:pt x="1321" y="262"/>
                    <a:pt x="653" y="498"/>
                  </a:cubicBezTo>
                  <a:cubicBezTo>
                    <a:pt x="418" y="568"/>
                    <a:pt x="200" y="642"/>
                    <a:pt x="0" y="716"/>
                  </a:cubicBezTo>
                  <a:lnTo>
                    <a:pt x="18" y="751"/>
                  </a:lnTo>
                  <a:cubicBezTo>
                    <a:pt x="218" y="677"/>
                    <a:pt x="435" y="607"/>
                    <a:pt x="670" y="533"/>
                  </a:cubicBezTo>
                  <a:cubicBezTo>
                    <a:pt x="1319" y="302"/>
                    <a:pt x="2055" y="39"/>
                    <a:pt x="2759" y="39"/>
                  </a:cubicBezTo>
                  <a:cubicBezTo>
                    <a:pt x="2825" y="39"/>
                    <a:pt x="2890" y="41"/>
                    <a:pt x="2955" y="46"/>
                  </a:cubicBezTo>
                  <a:cubicBezTo>
                    <a:pt x="3464" y="81"/>
                    <a:pt x="3899" y="242"/>
                    <a:pt x="4317" y="390"/>
                  </a:cubicBezTo>
                  <a:cubicBezTo>
                    <a:pt x="4769" y="568"/>
                    <a:pt x="5261" y="733"/>
                    <a:pt x="5840" y="751"/>
                  </a:cubicBezTo>
                  <a:lnTo>
                    <a:pt x="5857" y="751"/>
                  </a:lnTo>
                  <a:cubicBezTo>
                    <a:pt x="6436" y="751"/>
                    <a:pt x="6871" y="590"/>
                    <a:pt x="7328" y="424"/>
                  </a:cubicBezTo>
                  <a:cubicBezTo>
                    <a:pt x="7632" y="316"/>
                    <a:pt x="7941" y="207"/>
                    <a:pt x="8285" y="155"/>
                  </a:cubicBezTo>
                  <a:cubicBezTo>
                    <a:pt x="8560" y="105"/>
                    <a:pt x="8815" y="83"/>
                    <a:pt x="9057" y="83"/>
                  </a:cubicBezTo>
                  <a:cubicBezTo>
                    <a:pt x="9789" y="83"/>
                    <a:pt x="10398" y="284"/>
                    <a:pt x="11079" y="516"/>
                  </a:cubicBezTo>
                  <a:cubicBezTo>
                    <a:pt x="11244" y="568"/>
                    <a:pt x="11405" y="625"/>
                    <a:pt x="11588" y="677"/>
                  </a:cubicBezTo>
                  <a:lnTo>
                    <a:pt x="11588" y="642"/>
                  </a:lnTo>
                  <a:cubicBezTo>
                    <a:pt x="11405" y="590"/>
                    <a:pt x="11244" y="533"/>
                    <a:pt x="11079" y="481"/>
                  </a:cubicBezTo>
                  <a:cubicBezTo>
                    <a:pt x="10396" y="248"/>
                    <a:pt x="9785" y="45"/>
                    <a:pt x="9050" y="45"/>
                  </a:cubicBezTo>
                  <a:cubicBezTo>
                    <a:pt x="8811" y="45"/>
                    <a:pt x="8558" y="66"/>
                    <a:pt x="8285" y="115"/>
                  </a:cubicBezTo>
                  <a:cubicBezTo>
                    <a:pt x="7924" y="172"/>
                    <a:pt x="7615" y="298"/>
                    <a:pt x="7328" y="390"/>
                  </a:cubicBezTo>
                  <a:cubicBezTo>
                    <a:pt x="6854" y="551"/>
                    <a:pt x="6418" y="716"/>
                    <a:pt x="5857" y="716"/>
                  </a:cubicBezTo>
                  <a:lnTo>
                    <a:pt x="5840" y="716"/>
                  </a:lnTo>
                  <a:cubicBezTo>
                    <a:pt x="5261" y="699"/>
                    <a:pt x="4787" y="533"/>
                    <a:pt x="4317" y="372"/>
                  </a:cubicBezTo>
                  <a:cubicBezTo>
                    <a:pt x="3899" y="207"/>
                    <a:pt x="3464" y="46"/>
                    <a:pt x="2955" y="7"/>
                  </a:cubicBezTo>
                  <a:cubicBezTo>
                    <a:pt x="2892" y="3"/>
                    <a:pt x="2829" y="1"/>
                    <a:pt x="276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0"/>
            <p:cNvSpPr/>
            <p:nvPr/>
          </p:nvSpPr>
          <p:spPr>
            <a:xfrm>
              <a:off x="5463400" y="2851877"/>
              <a:ext cx="2551562" cy="166659"/>
            </a:xfrm>
            <a:custGeom>
              <a:avLst/>
              <a:gdLst/>
              <a:ahLst/>
              <a:cxnLst/>
              <a:rect l="l" t="t" r="r" b="b"/>
              <a:pathLst>
                <a:path w="11314" h="739" extrusionOk="0">
                  <a:moveTo>
                    <a:pt x="2594" y="1"/>
                  </a:moveTo>
                  <a:cubicBezTo>
                    <a:pt x="1896" y="1"/>
                    <a:pt x="1191" y="257"/>
                    <a:pt x="562" y="482"/>
                  </a:cubicBezTo>
                  <a:cubicBezTo>
                    <a:pt x="362" y="556"/>
                    <a:pt x="179" y="608"/>
                    <a:pt x="1" y="682"/>
                  </a:cubicBezTo>
                  <a:lnTo>
                    <a:pt x="18" y="700"/>
                  </a:lnTo>
                  <a:cubicBezTo>
                    <a:pt x="201" y="648"/>
                    <a:pt x="379" y="591"/>
                    <a:pt x="579" y="521"/>
                  </a:cubicBezTo>
                  <a:cubicBezTo>
                    <a:pt x="1196" y="291"/>
                    <a:pt x="1903" y="37"/>
                    <a:pt x="2604" y="37"/>
                  </a:cubicBezTo>
                  <a:cubicBezTo>
                    <a:pt x="2685" y="37"/>
                    <a:pt x="2766" y="40"/>
                    <a:pt x="2846" y="47"/>
                  </a:cubicBezTo>
                  <a:cubicBezTo>
                    <a:pt x="3334" y="86"/>
                    <a:pt x="3751" y="247"/>
                    <a:pt x="4152" y="391"/>
                  </a:cubicBezTo>
                  <a:cubicBezTo>
                    <a:pt x="4604" y="556"/>
                    <a:pt x="5096" y="739"/>
                    <a:pt x="5675" y="739"/>
                  </a:cubicBezTo>
                  <a:lnTo>
                    <a:pt x="5692" y="739"/>
                  </a:lnTo>
                  <a:cubicBezTo>
                    <a:pt x="6271" y="739"/>
                    <a:pt x="6706" y="591"/>
                    <a:pt x="7163" y="430"/>
                  </a:cubicBezTo>
                  <a:cubicBezTo>
                    <a:pt x="7450" y="321"/>
                    <a:pt x="7742" y="212"/>
                    <a:pt x="8068" y="156"/>
                  </a:cubicBezTo>
                  <a:cubicBezTo>
                    <a:pt x="8375" y="97"/>
                    <a:pt x="8653" y="72"/>
                    <a:pt x="8915" y="72"/>
                  </a:cubicBezTo>
                  <a:cubicBezTo>
                    <a:pt x="9623" y="72"/>
                    <a:pt x="10206" y="261"/>
                    <a:pt x="10896" y="500"/>
                  </a:cubicBezTo>
                  <a:cubicBezTo>
                    <a:pt x="11022" y="556"/>
                    <a:pt x="11149" y="591"/>
                    <a:pt x="11297" y="648"/>
                  </a:cubicBezTo>
                  <a:lnTo>
                    <a:pt x="11314" y="608"/>
                  </a:lnTo>
                  <a:cubicBezTo>
                    <a:pt x="11166" y="556"/>
                    <a:pt x="11022" y="521"/>
                    <a:pt x="10896" y="465"/>
                  </a:cubicBezTo>
                  <a:cubicBezTo>
                    <a:pt x="10199" y="237"/>
                    <a:pt x="9611" y="39"/>
                    <a:pt x="8892" y="39"/>
                  </a:cubicBezTo>
                  <a:cubicBezTo>
                    <a:pt x="8637" y="39"/>
                    <a:pt x="8366" y="64"/>
                    <a:pt x="8068" y="121"/>
                  </a:cubicBezTo>
                  <a:cubicBezTo>
                    <a:pt x="7724" y="173"/>
                    <a:pt x="7433" y="282"/>
                    <a:pt x="7141" y="391"/>
                  </a:cubicBezTo>
                  <a:cubicBezTo>
                    <a:pt x="6689" y="556"/>
                    <a:pt x="6253" y="700"/>
                    <a:pt x="5692" y="700"/>
                  </a:cubicBezTo>
                  <a:lnTo>
                    <a:pt x="5675" y="700"/>
                  </a:lnTo>
                  <a:cubicBezTo>
                    <a:pt x="5096" y="700"/>
                    <a:pt x="4622" y="521"/>
                    <a:pt x="4169" y="356"/>
                  </a:cubicBezTo>
                  <a:cubicBezTo>
                    <a:pt x="3751" y="212"/>
                    <a:pt x="3334" y="47"/>
                    <a:pt x="2846" y="12"/>
                  </a:cubicBezTo>
                  <a:cubicBezTo>
                    <a:pt x="2763" y="4"/>
                    <a:pt x="2678" y="1"/>
                    <a:pt x="259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0"/>
            <p:cNvSpPr/>
            <p:nvPr/>
          </p:nvSpPr>
          <p:spPr>
            <a:xfrm>
              <a:off x="7843075" y="2879165"/>
              <a:ext cx="813685" cy="2130487"/>
            </a:xfrm>
            <a:custGeom>
              <a:avLst/>
              <a:gdLst/>
              <a:ahLst/>
              <a:cxnLst/>
              <a:rect l="l" t="t" r="r" b="b"/>
              <a:pathLst>
                <a:path w="3608" h="9447" extrusionOk="0">
                  <a:moveTo>
                    <a:pt x="35" y="0"/>
                  </a:moveTo>
                  <a:lnTo>
                    <a:pt x="1" y="18"/>
                  </a:lnTo>
                  <a:cubicBezTo>
                    <a:pt x="997" y="2920"/>
                    <a:pt x="2137" y="5840"/>
                    <a:pt x="3264" y="8668"/>
                  </a:cubicBezTo>
                  <a:lnTo>
                    <a:pt x="3573" y="9447"/>
                  </a:lnTo>
                  <a:lnTo>
                    <a:pt x="3608" y="9429"/>
                  </a:lnTo>
                  <a:lnTo>
                    <a:pt x="3299" y="8646"/>
                  </a:lnTo>
                  <a:cubicBezTo>
                    <a:pt x="2176" y="5818"/>
                    <a:pt x="1032" y="2902"/>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0"/>
            <p:cNvSpPr/>
            <p:nvPr/>
          </p:nvSpPr>
          <p:spPr>
            <a:xfrm>
              <a:off x="7707764" y="2837895"/>
              <a:ext cx="707690" cy="2171758"/>
            </a:xfrm>
            <a:custGeom>
              <a:avLst/>
              <a:gdLst/>
              <a:ahLst/>
              <a:cxnLst/>
              <a:rect l="l" t="t" r="r" b="b"/>
              <a:pathLst>
                <a:path w="3138" h="9630" extrusionOk="0">
                  <a:moveTo>
                    <a:pt x="0" y="0"/>
                  </a:moveTo>
                  <a:cubicBezTo>
                    <a:pt x="1127" y="3699"/>
                    <a:pt x="2123" y="6745"/>
                    <a:pt x="3103" y="9630"/>
                  </a:cubicBezTo>
                  <a:lnTo>
                    <a:pt x="3137" y="9630"/>
                  </a:lnTo>
                  <a:cubicBezTo>
                    <a:pt x="2158" y="6745"/>
                    <a:pt x="1162" y="3682"/>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0"/>
            <p:cNvSpPr/>
            <p:nvPr/>
          </p:nvSpPr>
          <p:spPr>
            <a:xfrm>
              <a:off x="7569295" y="2809480"/>
              <a:ext cx="608685" cy="2200173"/>
            </a:xfrm>
            <a:custGeom>
              <a:avLst/>
              <a:gdLst/>
              <a:ahLst/>
              <a:cxnLst/>
              <a:rect l="l" t="t" r="r" b="b"/>
              <a:pathLst>
                <a:path w="2699" h="9756" extrusionOk="0">
                  <a:moveTo>
                    <a:pt x="35" y="0"/>
                  </a:moveTo>
                  <a:lnTo>
                    <a:pt x="1" y="18"/>
                  </a:lnTo>
                  <a:cubicBezTo>
                    <a:pt x="379" y="1340"/>
                    <a:pt x="723" y="2685"/>
                    <a:pt x="1088" y="3973"/>
                  </a:cubicBezTo>
                  <a:cubicBezTo>
                    <a:pt x="1576" y="5857"/>
                    <a:pt x="2102" y="7815"/>
                    <a:pt x="2663" y="9756"/>
                  </a:cubicBezTo>
                  <a:lnTo>
                    <a:pt x="2698" y="9756"/>
                  </a:lnTo>
                  <a:cubicBezTo>
                    <a:pt x="2137" y="7815"/>
                    <a:pt x="1610" y="5857"/>
                    <a:pt x="1106" y="3951"/>
                  </a:cubicBezTo>
                  <a:cubicBezTo>
                    <a:pt x="762" y="2668"/>
                    <a:pt x="414" y="1323"/>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0"/>
            <p:cNvSpPr/>
            <p:nvPr/>
          </p:nvSpPr>
          <p:spPr>
            <a:xfrm>
              <a:off x="7433984" y="2809480"/>
              <a:ext cx="503592" cy="2138381"/>
            </a:xfrm>
            <a:custGeom>
              <a:avLst/>
              <a:gdLst/>
              <a:ahLst/>
              <a:cxnLst/>
              <a:rect l="l" t="t" r="r" b="b"/>
              <a:pathLst>
                <a:path w="2233" h="9482" extrusionOk="0">
                  <a:moveTo>
                    <a:pt x="0" y="0"/>
                  </a:moveTo>
                  <a:cubicBezTo>
                    <a:pt x="144" y="635"/>
                    <a:pt x="361" y="1232"/>
                    <a:pt x="579" y="1815"/>
                  </a:cubicBezTo>
                  <a:cubicBezTo>
                    <a:pt x="870" y="2611"/>
                    <a:pt x="1162" y="3429"/>
                    <a:pt x="1288" y="4260"/>
                  </a:cubicBezTo>
                  <a:cubicBezTo>
                    <a:pt x="1362" y="4660"/>
                    <a:pt x="1414" y="5061"/>
                    <a:pt x="1488" y="5457"/>
                  </a:cubicBezTo>
                  <a:cubicBezTo>
                    <a:pt x="1688" y="6819"/>
                    <a:pt x="1884" y="8124"/>
                    <a:pt x="2193" y="9482"/>
                  </a:cubicBezTo>
                  <a:lnTo>
                    <a:pt x="2232" y="9482"/>
                  </a:lnTo>
                  <a:cubicBezTo>
                    <a:pt x="1923" y="8107"/>
                    <a:pt x="1723" y="6819"/>
                    <a:pt x="1523" y="5439"/>
                  </a:cubicBezTo>
                  <a:cubicBezTo>
                    <a:pt x="1449" y="5061"/>
                    <a:pt x="1397" y="4660"/>
                    <a:pt x="1323" y="4260"/>
                  </a:cubicBezTo>
                  <a:cubicBezTo>
                    <a:pt x="1197" y="3407"/>
                    <a:pt x="905" y="2594"/>
                    <a:pt x="618" y="1815"/>
                  </a:cubicBezTo>
                  <a:cubicBezTo>
                    <a:pt x="400" y="1214"/>
                    <a:pt x="183" y="618"/>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0"/>
            <p:cNvSpPr/>
            <p:nvPr/>
          </p:nvSpPr>
          <p:spPr>
            <a:xfrm>
              <a:off x="7290554" y="2822109"/>
              <a:ext cx="413383" cy="2064861"/>
            </a:xfrm>
            <a:custGeom>
              <a:avLst/>
              <a:gdLst/>
              <a:ahLst/>
              <a:cxnLst/>
              <a:rect l="l" t="t" r="r" b="b"/>
              <a:pathLst>
                <a:path w="1833" h="9156" extrusionOk="0">
                  <a:moveTo>
                    <a:pt x="1" y="1"/>
                  </a:moveTo>
                  <a:cubicBezTo>
                    <a:pt x="127" y="614"/>
                    <a:pt x="327" y="1197"/>
                    <a:pt x="527" y="1776"/>
                  </a:cubicBezTo>
                  <a:cubicBezTo>
                    <a:pt x="780" y="2481"/>
                    <a:pt x="1054" y="3208"/>
                    <a:pt x="1145" y="3969"/>
                  </a:cubicBezTo>
                  <a:cubicBezTo>
                    <a:pt x="1215" y="4548"/>
                    <a:pt x="1289" y="5166"/>
                    <a:pt x="1345" y="5744"/>
                  </a:cubicBezTo>
                  <a:cubicBezTo>
                    <a:pt x="1471" y="6854"/>
                    <a:pt x="1580" y="8011"/>
                    <a:pt x="1798" y="9156"/>
                  </a:cubicBezTo>
                  <a:lnTo>
                    <a:pt x="1833" y="9138"/>
                  </a:lnTo>
                  <a:cubicBezTo>
                    <a:pt x="1615" y="7994"/>
                    <a:pt x="1506" y="6854"/>
                    <a:pt x="1380" y="5727"/>
                  </a:cubicBezTo>
                  <a:cubicBezTo>
                    <a:pt x="1324" y="5148"/>
                    <a:pt x="1254" y="4548"/>
                    <a:pt x="1180" y="3952"/>
                  </a:cubicBezTo>
                  <a:cubicBezTo>
                    <a:pt x="1089" y="3208"/>
                    <a:pt x="819" y="2464"/>
                    <a:pt x="562" y="1759"/>
                  </a:cubicBezTo>
                  <a:cubicBezTo>
                    <a:pt x="366" y="1176"/>
                    <a:pt x="166" y="597"/>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0"/>
            <p:cNvSpPr/>
            <p:nvPr/>
          </p:nvSpPr>
          <p:spPr>
            <a:xfrm>
              <a:off x="7152311" y="2858417"/>
              <a:ext cx="314153" cy="2004196"/>
            </a:xfrm>
            <a:custGeom>
              <a:avLst/>
              <a:gdLst/>
              <a:ahLst/>
              <a:cxnLst/>
              <a:rect l="l" t="t" r="r" b="b"/>
              <a:pathLst>
                <a:path w="1393" h="8887" extrusionOk="0">
                  <a:moveTo>
                    <a:pt x="35" y="1"/>
                  </a:moveTo>
                  <a:lnTo>
                    <a:pt x="0" y="18"/>
                  </a:lnTo>
                  <a:cubicBezTo>
                    <a:pt x="87" y="619"/>
                    <a:pt x="270" y="1215"/>
                    <a:pt x="435" y="1798"/>
                  </a:cubicBezTo>
                  <a:cubicBezTo>
                    <a:pt x="631" y="2503"/>
                    <a:pt x="831" y="3212"/>
                    <a:pt x="905" y="3934"/>
                  </a:cubicBezTo>
                  <a:cubicBezTo>
                    <a:pt x="957" y="4552"/>
                    <a:pt x="1014" y="5205"/>
                    <a:pt x="1049" y="5823"/>
                  </a:cubicBezTo>
                  <a:cubicBezTo>
                    <a:pt x="1123" y="6837"/>
                    <a:pt x="1214" y="7868"/>
                    <a:pt x="1358" y="8886"/>
                  </a:cubicBezTo>
                  <a:lnTo>
                    <a:pt x="1393" y="8869"/>
                  </a:lnTo>
                  <a:cubicBezTo>
                    <a:pt x="1249" y="7868"/>
                    <a:pt x="1158" y="6819"/>
                    <a:pt x="1088" y="5823"/>
                  </a:cubicBezTo>
                  <a:cubicBezTo>
                    <a:pt x="1049" y="5205"/>
                    <a:pt x="997" y="4552"/>
                    <a:pt x="940" y="3934"/>
                  </a:cubicBezTo>
                  <a:cubicBezTo>
                    <a:pt x="870" y="3212"/>
                    <a:pt x="670" y="2485"/>
                    <a:pt x="470" y="1798"/>
                  </a:cubicBezTo>
                  <a:cubicBezTo>
                    <a:pt x="305" y="1215"/>
                    <a:pt x="126" y="60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0"/>
            <p:cNvSpPr/>
            <p:nvPr/>
          </p:nvSpPr>
          <p:spPr>
            <a:xfrm>
              <a:off x="7012940" y="2907580"/>
              <a:ext cx="216953" cy="2000137"/>
            </a:xfrm>
            <a:custGeom>
              <a:avLst/>
              <a:gdLst/>
              <a:ahLst/>
              <a:cxnLst/>
              <a:rect l="l" t="t" r="r" b="b"/>
              <a:pathLst>
                <a:path w="962" h="8869" extrusionOk="0">
                  <a:moveTo>
                    <a:pt x="0" y="0"/>
                  </a:moveTo>
                  <a:cubicBezTo>
                    <a:pt x="53" y="562"/>
                    <a:pt x="161" y="1162"/>
                    <a:pt x="270" y="1723"/>
                  </a:cubicBezTo>
                  <a:cubicBezTo>
                    <a:pt x="418" y="2520"/>
                    <a:pt x="579" y="3355"/>
                    <a:pt x="596" y="4151"/>
                  </a:cubicBezTo>
                  <a:cubicBezTo>
                    <a:pt x="596" y="4460"/>
                    <a:pt x="579" y="4787"/>
                    <a:pt x="544" y="5096"/>
                  </a:cubicBezTo>
                  <a:cubicBezTo>
                    <a:pt x="509" y="5531"/>
                    <a:pt x="470" y="6001"/>
                    <a:pt x="544" y="6475"/>
                  </a:cubicBezTo>
                  <a:cubicBezTo>
                    <a:pt x="579" y="6710"/>
                    <a:pt x="618" y="6928"/>
                    <a:pt x="670" y="7180"/>
                  </a:cubicBezTo>
                  <a:cubicBezTo>
                    <a:pt x="762" y="7741"/>
                    <a:pt x="871" y="8324"/>
                    <a:pt x="923" y="8868"/>
                  </a:cubicBezTo>
                  <a:lnTo>
                    <a:pt x="962" y="8868"/>
                  </a:lnTo>
                  <a:cubicBezTo>
                    <a:pt x="905" y="8324"/>
                    <a:pt x="797" y="7741"/>
                    <a:pt x="688" y="7163"/>
                  </a:cubicBezTo>
                  <a:cubicBezTo>
                    <a:pt x="653" y="6928"/>
                    <a:pt x="618" y="6693"/>
                    <a:pt x="579" y="6475"/>
                  </a:cubicBezTo>
                  <a:cubicBezTo>
                    <a:pt x="509" y="6001"/>
                    <a:pt x="544" y="5531"/>
                    <a:pt x="579" y="5096"/>
                  </a:cubicBezTo>
                  <a:cubicBezTo>
                    <a:pt x="618" y="4787"/>
                    <a:pt x="636" y="4460"/>
                    <a:pt x="636" y="4151"/>
                  </a:cubicBezTo>
                  <a:cubicBezTo>
                    <a:pt x="618" y="3338"/>
                    <a:pt x="453" y="2520"/>
                    <a:pt x="309" y="1706"/>
                  </a:cubicBezTo>
                  <a:cubicBezTo>
                    <a:pt x="200" y="1145"/>
                    <a:pt x="92" y="562"/>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0"/>
            <p:cNvSpPr/>
            <p:nvPr/>
          </p:nvSpPr>
          <p:spPr>
            <a:xfrm>
              <a:off x="6869736" y="2944791"/>
              <a:ext cx="122684" cy="2031484"/>
            </a:xfrm>
            <a:custGeom>
              <a:avLst/>
              <a:gdLst/>
              <a:ahLst/>
              <a:cxnLst/>
              <a:rect l="l" t="t" r="r" b="b"/>
              <a:pathLst>
                <a:path w="544" h="9008" extrusionOk="0">
                  <a:moveTo>
                    <a:pt x="17" y="1"/>
                  </a:moveTo>
                  <a:cubicBezTo>
                    <a:pt x="57" y="523"/>
                    <a:pt x="109" y="1049"/>
                    <a:pt x="165" y="1576"/>
                  </a:cubicBezTo>
                  <a:cubicBezTo>
                    <a:pt x="252" y="2520"/>
                    <a:pt x="361" y="3499"/>
                    <a:pt x="309" y="4422"/>
                  </a:cubicBezTo>
                  <a:cubicBezTo>
                    <a:pt x="292" y="4713"/>
                    <a:pt x="235" y="5005"/>
                    <a:pt x="183" y="5257"/>
                  </a:cubicBezTo>
                  <a:cubicBezTo>
                    <a:pt x="91" y="5727"/>
                    <a:pt x="0" y="6179"/>
                    <a:pt x="91" y="6689"/>
                  </a:cubicBezTo>
                  <a:cubicBezTo>
                    <a:pt x="144" y="6871"/>
                    <a:pt x="183" y="7071"/>
                    <a:pt x="218" y="7250"/>
                  </a:cubicBezTo>
                  <a:cubicBezTo>
                    <a:pt x="344" y="7833"/>
                    <a:pt x="470" y="8412"/>
                    <a:pt x="509" y="9008"/>
                  </a:cubicBezTo>
                  <a:lnTo>
                    <a:pt x="544" y="9008"/>
                  </a:lnTo>
                  <a:cubicBezTo>
                    <a:pt x="509" y="8412"/>
                    <a:pt x="383" y="7811"/>
                    <a:pt x="252" y="7250"/>
                  </a:cubicBezTo>
                  <a:cubicBezTo>
                    <a:pt x="218" y="7050"/>
                    <a:pt x="183" y="6871"/>
                    <a:pt x="126" y="6671"/>
                  </a:cubicBezTo>
                  <a:cubicBezTo>
                    <a:pt x="35" y="6179"/>
                    <a:pt x="126" y="5727"/>
                    <a:pt x="218" y="5274"/>
                  </a:cubicBezTo>
                  <a:cubicBezTo>
                    <a:pt x="274" y="5005"/>
                    <a:pt x="326" y="4730"/>
                    <a:pt x="344" y="4439"/>
                  </a:cubicBezTo>
                  <a:cubicBezTo>
                    <a:pt x="400" y="3499"/>
                    <a:pt x="292" y="2520"/>
                    <a:pt x="200" y="1576"/>
                  </a:cubicBezTo>
                  <a:cubicBezTo>
                    <a:pt x="144" y="1049"/>
                    <a:pt x="91" y="505"/>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0"/>
            <p:cNvSpPr/>
            <p:nvPr/>
          </p:nvSpPr>
          <p:spPr>
            <a:xfrm>
              <a:off x="6624371" y="2956518"/>
              <a:ext cx="151326" cy="2053134"/>
            </a:xfrm>
            <a:custGeom>
              <a:avLst/>
              <a:gdLst/>
              <a:ahLst/>
              <a:cxnLst/>
              <a:rect l="l" t="t" r="r" b="b"/>
              <a:pathLst>
                <a:path w="671" h="9104" extrusionOk="0">
                  <a:moveTo>
                    <a:pt x="492" y="1"/>
                  </a:moveTo>
                  <a:cubicBezTo>
                    <a:pt x="509" y="493"/>
                    <a:pt x="527" y="980"/>
                    <a:pt x="544" y="1472"/>
                  </a:cubicBezTo>
                  <a:cubicBezTo>
                    <a:pt x="579" y="2503"/>
                    <a:pt x="635" y="3573"/>
                    <a:pt x="509" y="4587"/>
                  </a:cubicBezTo>
                  <a:cubicBezTo>
                    <a:pt x="470" y="4844"/>
                    <a:pt x="383" y="5096"/>
                    <a:pt x="292" y="5349"/>
                  </a:cubicBezTo>
                  <a:cubicBezTo>
                    <a:pt x="144" y="5784"/>
                    <a:pt x="0" y="6236"/>
                    <a:pt x="144" y="6711"/>
                  </a:cubicBezTo>
                  <a:cubicBezTo>
                    <a:pt x="383" y="7489"/>
                    <a:pt x="527" y="8177"/>
                    <a:pt x="527" y="9104"/>
                  </a:cubicBezTo>
                  <a:lnTo>
                    <a:pt x="562" y="9104"/>
                  </a:lnTo>
                  <a:cubicBezTo>
                    <a:pt x="562" y="8177"/>
                    <a:pt x="418" y="7489"/>
                    <a:pt x="183" y="6693"/>
                  </a:cubicBezTo>
                  <a:cubicBezTo>
                    <a:pt x="35" y="6236"/>
                    <a:pt x="183" y="5801"/>
                    <a:pt x="327" y="5366"/>
                  </a:cubicBezTo>
                  <a:cubicBezTo>
                    <a:pt x="418" y="5114"/>
                    <a:pt x="509" y="4861"/>
                    <a:pt x="544" y="4587"/>
                  </a:cubicBezTo>
                  <a:cubicBezTo>
                    <a:pt x="670" y="3573"/>
                    <a:pt x="618" y="2503"/>
                    <a:pt x="579" y="1472"/>
                  </a:cubicBezTo>
                  <a:cubicBezTo>
                    <a:pt x="562" y="980"/>
                    <a:pt x="544" y="493"/>
                    <a:pt x="52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0"/>
            <p:cNvSpPr/>
            <p:nvPr/>
          </p:nvSpPr>
          <p:spPr>
            <a:xfrm>
              <a:off x="6440799" y="2939829"/>
              <a:ext cx="167112" cy="2032612"/>
            </a:xfrm>
            <a:custGeom>
              <a:avLst/>
              <a:gdLst/>
              <a:ahLst/>
              <a:cxnLst/>
              <a:rect l="l" t="t" r="r" b="b"/>
              <a:pathLst>
                <a:path w="741" h="9013" extrusionOk="0">
                  <a:moveTo>
                    <a:pt x="705" y="1"/>
                  </a:moveTo>
                  <a:cubicBezTo>
                    <a:pt x="688" y="475"/>
                    <a:pt x="671" y="963"/>
                    <a:pt x="671" y="1437"/>
                  </a:cubicBezTo>
                  <a:cubicBezTo>
                    <a:pt x="671" y="2433"/>
                    <a:pt x="671" y="3465"/>
                    <a:pt x="470" y="4461"/>
                  </a:cubicBezTo>
                  <a:cubicBezTo>
                    <a:pt x="436" y="4718"/>
                    <a:pt x="362" y="4935"/>
                    <a:pt x="288" y="5170"/>
                  </a:cubicBezTo>
                  <a:cubicBezTo>
                    <a:pt x="144" y="5640"/>
                    <a:pt x="1" y="6093"/>
                    <a:pt x="127" y="6602"/>
                  </a:cubicBezTo>
                  <a:cubicBezTo>
                    <a:pt x="327" y="7472"/>
                    <a:pt x="327" y="8268"/>
                    <a:pt x="288" y="9012"/>
                  </a:cubicBezTo>
                  <a:lnTo>
                    <a:pt x="327" y="9012"/>
                  </a:lnTo>
                  <a:cubicBezTo>
                    <a:pt x="362" y="8268"/>
                    <a:pt x="362" y="7472"/>
                    <a:pt x="162" y="6602"/>
                  </a:cubicBezTo>
                  <a:cubicBezTo>
                    <a:pt x="35" y="6093"/>
                    <a:pt x="179" y="5640"/>
                    <a:pt x="327" y="5170"/>
                  </a:cubicBezTo>
                  <a:cubicBezTo>
                    <a:pt x="396" y="4953"/>
                    <a:pt x="470" y="4718"/>
                    <a:pt x="505" y="4483"/>
                  </a:cubicBezTo>
                  <a:cubicBezTo>
                    <a:pt x="705" y="3482"/>
                    <a:pt x="705" y="2433"/>
                    <a:pt x="705" y="1437"/>
                  </a:cubicBezTo>
                  <a:cubicBezTo>
                    <a:pt x="705" y="963"/>
                    <a:pt x="705" y="475"/>
                    <a:pt x="7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0"/>
            <p:cNvSpPr/>
            <p:nvPr/>
          </p:nvSpPr>
          <p:spPr>
            <a:xfrm>
              <a:off x="6269179" y="2903521"/>
              <a:ext cx="200264" cy="1987508"/>
            </a:xfrm>
            <a:custGeom>
              <a:avLst/>
              <a:gdLst/>
              <a:ahLst/>
              <a:cxnLst/>
              <a:rect l="l" t="t" r="r" b="b"/>
              <a:pathLst>
                <a:path w="888" h="8813" extrusionOk="0">
                  <a:moveTo>
                    <a:pt x="849" y="1"/>
                  </a:moveTo>
                  <a:cubicBezTo>
                    <a:pt x="814" y="379"/>
                    <a:pt x="779" y="762"/>
                    <a:pt x="762" y="1141"/>
                  </a:cubicBezTo>
                  <a:cubicBezTo>
                    <a:pt x="670" y="2159"/>
                    <a:pt x="596" y="3230"/>
                    <a:pt x="361" y="4243"/>
                  </a:cubicBezTo>
                  <a:cubicBezTo>
                    <a:pt x="144" y="5205"/>
                    <a:pt x="126" y="6184"/>
                    <a:pt x="87" y="7124"/>
                  </a:cubicBezTo>
                  <a:cubicBezTo>
                    <a:pt x="70" y="7668"/>
                    <a:pt x="52" y="8251"/>
                    <a:pt x="0" y="8812"/>
                  </a:cubicBezTo>
                  <a:lnTo>
                    <a:pt x="35" y="8812"/>
                  </a:lnTo>
                  <a:cubicBezTo>
                    <a:pt x="87" y="8251"/>
                    <a:pt x="109" y="7668"/>
                    <a:pt x="126" y="7124"/>
                  </a:cubicBezTo>
                  <a:cubicBezTo>
                    <a:pt x="161" y="6184"/>
                    <a:pt x="178" y="5222"/>
                    <a:pt x="396" y="4243"/>
                  </a:cubicBezTo>
                  <a:cubicBezTo>
                    <a:pt x="631" y="3230"/>
                    <a:pt x="705" y="2177"/>
                    <a:pt x="796" y="1141"/>
                  </a:cubicBezTo>
                  <a:cubicBezTo>
                    <a:pt x="814" y="780"/>
                    <a:pt x="849" y="379"/>
                    <a:pt x="88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0"/>
            <p:cNvSpPr/>
            <p:nvPr/>
          </p:nvSpPr>
          <p:spPr>
            <a:xfrm>
              <a:off x="6031708" y="2854583"/>
              <a:ext cx="298366" cy="1995175"/>
            </a:xfrm>
            <a:custGeom>
              <a:avLst/>
              <a:gdLst/>
              <a:ahLst/>
              <a:cxnLst/>
              <a:rect l="l" t="t" r="r" b="b"/>
              <a:pathLst>
                <a:path w="1323" h="8847" extrusionOk="0">
                  <a:moveTo>
                    <a:pt x="1288" y="0"/>
                  </a:moveTo>
                  <a:cubicBezTo>
                    <a:pt x="1271" y="161"/>
                    <a:pt x="1231" y="344"/>
                    <a:pt x="1214" y="509"/>
                  </a:cubicBezTo>
                  <a:cubicBezTo>
                    <a:pt x="1031" y="1684"/>
                    <a:pt x="870" y="2920"/>
                    <a:pt x="544" y="4117"/>
                  </a:cubicBezTo>
                  <a:cubicBezTo>
                    <a:pt x="292" y="5078"/>
                    <a:pt x="235" y="6057"/>
                    <a:pt x="161" y="7015"/>
                  </a:cubicBezTo>
                  <a:cubicBezTo>
                    <a:pt x="126" y="7615"/>
                    <a:pt x="91" y="8233"/>
                    <a:pt x="0" y="8829"/>
                  </a:cubicBezTo>
                  <a:lnTo>
                    <a:pt x="35" y="8846"/>
                  </a:lnTo>
                  <a:cubicBezTo>
                    <a:pt x="126" y="8233"/>
                    <a:pt x="161" y="7615"/>
                    <a:pt x="200" y="7015"/>
                  </a:cubicBezTo>
                  <a:cubicBezTo>
                    <a:pt x="270" y="6075"/>
                    <a:pt x="326" y="5078"/>
                    <a:pt x="579" y="4117"/>
                  </a:cubicBezTo>
                  <a:cubicBezTo>
                    <a:pt x="905" y="2920"/>
                    <a:pt x="1070" y="1706"/>
                    <a:pt x="1249" y="509"/>
                  </a:cubicBezTo>
                  <a:cubicBezTo>
                    <a:pt x="1271" y="344"/>
                    <a:pt x="1305" y="183"/>
                    <a:pt x="13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0"/>
            <p:cNvSpPr/>
            <p:nvPr/>
          </p:nvSpPr>
          <p:spPr>
            <a:xfrm>
              <a:off x="5794011" y="2813313"/>
              <a:ext cx="396694" cy="2081550"/>
            </a:xfrm>
            <a:custGeom>
              <a:avLst/>
              <a:gdLst/>
              <a:ahLst/>
              <a:cxnLst/>
              <a:rect l="l" t="t" r="r" b="b"/>
              <a:pathLst>
                <a:path w="1759" h="9230" extrusionOk="0">
                  <a:moveTo>
                    <a:pt x="1724" y="1"/>
                  </a:moveTo>
                  <a:cubicBezTo>
                    <a:pt x="1180" y="2759"/>
                    <a:pt x="636" y="5675"/>
                    <a:pt x="1" y="9212"/>
                  </a:cubicBezTo>
                  <a:lnTo>
                    <a:pt x="40" y="9230"/>
                  </a:lnTo>
                  <a:cubicBezTo>
                    <a:pt x="671" y="5675"/>
                    <a:pt x="1215" y="2759"/>
                    <a:pt x="175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0"/>
            <p:cNvSpPr/>
            <p:nvPr/>
          </p:nvSpPr>
          <p:spPr>
            <a:xfrm>
              <a:off x="5561501" y="2797527"/>
              <a:ext cx="490962" cy="2154393"/>
            </a:xfrm>
            <a:custGeom>
              <a:avLst/>
              <a:gdLst/>
              <a:ahLst/>
              <a:cxnLst/>
              <a:rect l="l" t="t" r="r" b="b"/>
              <a:pathLst>
                <a:path w="2177" h="9553" extrusionOk="0">
                  <a:moveTo>
                    <a:pt x="2137" y="1"/>
                  </a:moveTo>
                  <a:cubicBezTo>
                    <a:pt x="1541" y="2520"/>
                    <a:pt x="1015" y="4914"/>
                    <a:pt x="453" y="7468"/>
                  </a:cubicBezTo>
                  <a:cubicBezTo>
                    <a:pt x="310" y="8160"/>
                    <a:pt x="162" y="8847"/>
                    <a:pt x="1" y="9552"/>
                  </a:cubicBezTo>
                  <a:lnTo>
                    <a:pt x="36" y="9552"/>
                  </a:lnTo>
                  <a:cubicBezTo>
                    <a:pt x="179" y="8865"/>
                    <a:pt x="344" y="8177"/>
                    <a:pt x="488" y="7468"/>
                  </a:cubicBezTo>
                  <a:cubicBezTo>
                    <a:pt x="1049" y="4931"/>
                    <a:pt x="1576" y="2520"/>
                    <a:pt x="217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0"/>
            <p:cNvSpPr/>
            <p:nvPr/>
          </p:nvSpPr>
          <p:spPr>
            <a:xfrm>
              <a:off x="5324030" y="2809480"/>
              <a:ext cx="592899" cy="2196339"/>
            </a:xfrm>
            <a:custGeom>
              <a:avLst/>
              <a:gdLst/>
              <a:ahLst/>
              <a:cxnLst/>
              <a:rect l="l" t="t" r="r" b="b"/>
              <a:pathLst>
                <a:path w="2629" h="9739" extrusionOk="0">
                  <a:moveTo>
                    <a:pt x="2594" y="0"/>
                  </a:moveTo>
                  <a:cubicBezTo>
                    <a:pt x="2102" y="1706"/>
                    <a:pt x="1667" y="3407"/>
                    <a:pt x="1232" y="5061"/>
                  </a:cubicBezTo>
                  <a:cubicBezTo>
                    <a:pt x="854" y="6584"/>
                    <a:pt x="436" y="8159"/>
                    <a:pt x="1" y="9717"/>
                  </a:cubicBezTo>
                  <a:lnTo>
                    <a:pt x="36" y="9738"/>
                  </a:lnTo>
                  <a:cubicBezTo>
                    <a:pt x="471" y="8159"/>
                    <a:pt x="871" y="6584"/>
                    <a:pt x="1271" y="5061"/>
                  </a:cubicBezTo>
                  <a:cubicBezTo>
                    <a:pt x="1689" y="3407"/>
                    <a:pt x="2142" y="1706"/>
                    <a:pt x="2629" y="18"/>
                  </a:cubicBezTo>
                  <a:lnTo>
                    <a:pt x="2594"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0"/>
            <p:cNvSpPr/>
            <p:nvPr/>
          </p:nvSpPr>
          <p:spPr>
            <a:xfrm>
              <a:off x="5078665" y="2850524"/>
              <a:ext cx="700022" cy="2170856"/>
            </a:xfrm>
            <a:custGeom>
              <a:avLst/>
              <a:gdLst/>
              <a:ahLst/>
              <a:cxnLst/>
              <a:rect l="l" t="t" r="r" b="b"/>
              <a:pathLst>
                <a:path w="3104" h="9626" extrusionOk="0">
                  <a:moveTo>
                    <a:pt x="3064" y="1"/>
                  </a:moveTo>
                  <a:cubicBezTo>
                    <a:pt x="2412" y="1794"/>
                    <a:pt x="1868" y="3626"/>
                    <a:pt x="1324" y="5401"/>
                  </a:cubicBezTo>
                  <a:cubicBezTo>
                    <a:pt x="906" y="6798"/>
                    <a:pt x="471" y="8212"/>
                    <a:pt x="1" y="9626"/>
                  </a:cubicBezTo>
                  <a:lnTo>
                    <a:pt x="36" y="9626"/>
                  </a:lnTo>
                  <a:cubicBezTo>
                    <a:pt x="510" y="8229"/>
                    <a:pt x="945" y="6798"/>
                    <a:pt x="1363" y="5423"/>
                  </a:cubicBezTo>
                  <a:cubicBezTo>
                    <a:pt x="1907" y="3643"/>
                    <a:pt x="2451" y="1811"/>
                    <a:pt x="310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0"/>
            <p:cNvSpPr/>
            <p:nvPr/>
          </p:nvSpPr>
          <p:spPr>
            <a:xfrm>
              <a:off x="4841194" y="2899687"/>
              <a:ext cx="798124" cy="2125752"/>
            </a:xfrm>
            <a:custGeom>
              <a:avLst/>
              <a:gdLst/>
              <a:ahLst/>
              <a:cxnLst/>
              <a:rect l="l" t="t" r="r" b="b"/>
              <a:pathLst>
                <a:path w="3539" h="9426" extrusionOk="0">
                  <a:moveTo>
                    <a:pt x="3504" y="0"/>
                  </a:moveTo>
                  <a:cubicBezTo>
                    <a:pt x="2668" y="1902"/>
                    <a:pt x="1981" y="3860"/>
                    <a:pt x="1328" y="5766"/>
                  </a:cubicBezTo>
                  <a:cubicBezTo>
                    <a:pt x="910" y="6963"/>
                    <a:pt x="475" y="8194"/>
                    <a:pt x="1" y="9408"/>
                  </a:cubicBezTo>
                  <a:lnTo>
                    <a:pt x="40" y="9425"/>
                  </a:lnTo>
                  <a:cubicBezTo>
                    <a:pt x="510" y="8211"/>
                    <a:pt x="945" y="6963"/>
                    <a:pt x="1363" y="5766"/>
                  </a:cubicBezTo>
                  <a:cubicBezTo>
                    <a:pt x="2016" y="3877"/>
                    <a:pt x="2703" y="1919"/>
                    <a:pt x="35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9" name="Google Shape;2629;p40"/>
          <p:cNvSpPr/>
          <p:nvPr/>
        </p:nvSpPr>
        <p:spPr>
          <a:xfrm>
            <a:off x="7740675" y="1448000"/>
            <a:ext cx="192600" cy="19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0"/>
          <p:cNvSpPr/>
          <p:nvPr/>
        </p:nvSpPr>
        <p:spPr>
          <a:xfrm rot="5807906">
            <a:off x="6551024" y="517729"/>
            <a:ext cx="1031452" cy="103145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1" name="Google Shape;2631;p40"/>
          <p:cNvGrpSpPr/>
          <p:nvPr/>
        </p:nvGrpSpPr>
        <p:grpSpPr>
          <a:xfrm>
            <a:off x="5922618" y="1128595"/>
            <a:ext cx="623386" cy="646336"/>
            <a:chOff x="3948618" y="3970418"/>
            <a:chExt cx="623386" cy="646336"/>
          </a:xfrm>
        </p:grpSpPr>
        <p:sp>
          <p:nvSpPr>
            <p:cNvPr id="2632" name="Google Shape;2632;p40"/>
            <p:cNvSpPr/>
            <p:nvPr/>
          </p:nvSpPr>
          <p:spPr>
            <a:xfrm>
              <a:off x="3948618" y="4119997"/>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0"/>
            <p:cNvSpPr/>
            <p:nvPr/>
          </p:nvSpPr>
          <p:spPr>
            <a:xfrm>
              <a:off x="3982983" y="4008784"/>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0"/>
            <p:cNvSpPr/>
            <p:nvPr/>
          </p:nvSpPr>
          <p:spPr>
            <a:xfrm>
              <a:off x="4018759" y="3987365"/>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0"/>
            <p:cNvSpPr/>
            <p:nvPr/>
          </p:nvSpPr>
          <p:spPr>
            <a:xfrm>
              <a:off x="3952737" y="4397031"/>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4055125" y="4023612"/>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0"/>
            <p:cNvSpPr/>
            <p:nvPr/>
          </p:nvSpPr>
          <p:spPr>
            <a:xfrm>
              <a:off x="3989102" y="4057977"/>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a:off x="4025468" y="4094342"/>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0"/>
            <p:cNvSpPr/>
            <p:nvPr/>
          </p:nvSpPr>
          <p:spPr>
            <a:xfrm>
              <a:off x="4059714" y="4066215"/>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0"/>
            <p:cNvSpPr/>
            <p:nvPr/>
          </p:nvSpPr>
          <p:spPr>
            <a:xfrm>
              <a:off x="4095609" y="3970418"/>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0"/>
            <p:cNvSpPr/>
            <p:nvPr/>
          </p:nvSpPr>
          <p:spPr>
            <a:xfrm>
              <a:off x="4151392" y="4004665"/>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0"/>
            <p:cNvSpPr/>
            <p:nvPr/>
          </p:nvSpPr>
          <p:spPr>
            <a:xfrm>
              <a:off x="4262017" y="4040559"/>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4302972" y="4076924"/>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0"/>
            <p:cNvSpPr/>
            <p:nvPr/>
          </p:nvSpPr>
          <p:spPr>
            <a:xfrm>
              <a:off x="4484327" y="4111289"/>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0"/>
            <p:cNvSpPr/>
            <p:nvPr/>
          </p:nvSpPr>
          <p:spPr>
            <a:xfrm>
              <a:off x="4338867" y="4307354"/>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0"/>
            <p:cNvSpPr/>
            <p:nvPr/>
          </p:nvSpPr>
          <p:spPr>
            <a:xfrm>
              <a:off x="4373113" y="4343719"/>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0"/>
            <p:cNvSpPr/>
            <p:nvPr/>
          </p:nvSpPr>
          <p:spPr>
            <a:xfrm>
              <a:off x="4409479" y="4378084"/>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0"/>
            <p:cNvSpPr/>
            <p:nvPr/>
          </p:nvSpPr>
          <p:spPr>
            <a:xfrm>
              <a:off x="4501156" y="4414331"/>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9" name="Google Shape;2649;p40"/>
          <p:cNvGrpSpPr/>
          <p:nvPr/>
        </p:nvGrpSpPr>
        <p:grpSpPr>
          <a:xfrm>
            <a:off x="7469904" y="200458"/>
            <a:ext cx="1179125" cy="1047024"/>
            <a:chOff x="7595029" y="282856"/>
            <a:chExt cx="1179125" cy="1047024"/>
          </a:xfrm>
        </p:grpSpPr>
        <p:sp>
          <p:nvSpPr>
            <p:cNvPr id="2650" name="Google Shape;2650;p4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40"/>
          <p:cNvGrpSpPr/>
          <p:nvPr/>
        </p:nvGrpSpPr>
        <p:grpSpPr>
          <a:xfrm rot="-5400000">
            <a:off x="6397039" y="1594044"/>
            <a:ext cx="1339428" cy="646295"/>
            <a:chOff x="5747281" y="232051"/>
            <a:chExt cx="1696122" cy="818406"/>
          </a:xfrm>
        </p:grpSpPr>
        <p:sp>
          <p:nvSpPr>
            <p:cNvPr id="2683" name="Google Shape;2683;p4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826428" y="511009"/>
            <a:ext cx="4572000" cy="584775"/>
          </a:xfrm>
          <a:prstGeom prst="rect">
            <a:avLst/>
          </a:prstGeom>
        </p:spPr>
        <p:txBody>
          <a:bodyPr>
            <a:spAutoFit/>
          </a:bodyPr>
          <a:lstStyle/>
          <a:p>
            <a:r>
              <a:rPr lang="id-ID" dirty="0"/>
              <a:t> </a:t>
            </a:r>
            <a:endParaRPr lang="en-US" sz="1800" dirty="0">
              <a:solidFill>
                <a:schemeClr val="bg1"/>
              </a:solidFill>
              <a:latin typeface="Times New Roman" panose="02020603050405020304" pitchFamily="18" charset="0"/>
              <a:cs typeface="Times New Roman" panose="02020603050405020304" pitchFamily="18" charset="0"/>
            </a:endParaRPr>
          </a:p>
          <a:p>
            <a:pPr lvl="1"/>
            <a:r>
              <a:rPr lang="id-ID" sz="1800" b="1" dirty="0">
                <a:solidFill>
                  <a:schemeClr val="bg1"/>
                </a:solidFill>
                <a:latin typeface="Times New Roman" panose="02020603050405020304" pitchFamily="18" charset="0"/>
                <a:cs typeface="Times New Roman" panose="02020603050405020304" pitchFamily="18" charset="0"/>
              </a:rPr>
              <a:t>Relational Unified Process (RUP)</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91808" y="1473328"/>
            <a:ext cx="5410200" cy="1323439"/>
          </a:xfrm>
          <a:prstGeom prst="rect">
            <a:avLst/>
          </a:prstGeom>
        </p:spPr>
        <p:txBody>
          <a:bodyPr wrap="square">
            <a:spAutoFit/>
          </a:bodyPr>
          <a:lstStyle/>
          <a:p>
            <a:r>
              <a:rPr lang="id-ID" sz="1600" dirty="0">
                <a:solidFill>
                  <a:schemeClr val="bg1"/>
                </a:solidFill>
                <a:latin typeface="Times New Roman" panose="02020603050405020304" pitchFamily="18" charset="0"/>
                <a:cs typeface="Times New Roman" panose="02020603050405020304" pitchFamily="18" charset="0"/>
              </a:rPr>
              <a:t>Merupakan sebuah metode yang digunakan dalam pengembangan perangkat lunak secara </a:t>
            </a:r>
            <a:r>
              <a:rPr lang="id-ID" sz="1600" i="1" dirty="0">
                <a:solidFill>
                  <a:schemeClr val="bg1"/>
                </a:solidFill>
                <a:latin typeface="Times New Roman" panose="02020603050405020304" pitchFamily="18" charset="0"/>
                <a:cs typeface="Times New Roman" panose="02020603050405020304" pitchFamily="18" charset="0"/>
              </a:rPr>
              <a:t>iterative </a:t>
            </a:r>
            <a:r>
              <a:rPr lang="id-ID" sz="1600" dirty="0">
                <a:solidFill>
                  <a:schemeClr val="bg1"/>
                </a:solidFill>
                <a:latin typeface="Times New Roman" panose="02020603050405020304" pitchFamily="18" charset="0"/>
                <a:cs typeface="Times New Roman" panose="02020603050405020304" pitchFamily="18" charset="0"/>
              </a:rPr>
              <a:t>(berulang) serta dengan tahapan </a:t>
            </a:r>
            <a:r>
              <a:rPr lang="id-ID" sz="1600" dirty="0" smtClean="0">
                <a:solidFill>
                  <a:schemeClr val="bg1"/>
                </a:solidFill>
                <a:latin typeface="Times New Roman" panose="02020603050405020304" pitchFamily="18" charset="0"/>
                <a:cs typeface="Times New Roman" panose="02020603050405020304" pitchFamily="18" charset="0"/>
              </a:rPr>
              <a:t>proses</a:t>
            </a:r>
            <a:r>
              <a:rPr lang="en-US" sz="1600" dirty="0">
                <a:solidFill>
                  <a:schemeClr val="bg1"/>
                </a:solidFill>
                <a:latin typeface="Times New Roman" panose="02020603050405020304" pitchFamily="18" charset="0"/>
                <a:cs typeface="Times New Roman" panose="02020603050405020304" pitchFamily="18" charset="0"/>
              </a:rPr>
              <a:t> </a:t>
            </a:r>
            <a:r>
              <a:rPr lang="id-ID" sz="1600" dirty="0" smtClean="0">
                <a:solidFill>
                  <a:schemeClr val="bg1"/>
                </a:solidFill>
                <a:latin typeface="Times New Roman" panose="02020603050405020304" pitchFamily="18" charset="0"/>
                <a:cs typeface="Times New Roman" panose="02020603050405020304" pitchFamily="18" charset="0"/>
              </a:rPr>
              <a:t>menaik </a:t>
            </a:r>
            <a:r>
              <a:rPr lang="id-ID" sz="1600" dirty="0">
                <a:solidFill>
                  <a:schemeClr val="bg1"/>
                </a:solidFill>
                <a:latin typeface="Times New Roman" panose="02020603050405020304" pitchFamily="18" charset="0"/>
                <a:cs typeface="Times New Roman" panose="02020603050405020304" pitchFamily="18" charset="0"/>
              </a:rPr>
              <a:t>dimana setiap iterasi memperbaiki iterasi berikutnya pada setiap tahapannya (Sukamto &amp; Salahuddin, 2018). </a:t>
            </a:r>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2"/>
        <p:cNvGrpSpPr/>
        <p:nvPr/>
      </p:nvGrpSpPr>
      <p:grpSpPr>
        <a:xfrm>
          <a:off x="0" y="0"/>
          <a:ext cx="0" cy="0"/>
          <a:chOff x="0" y="0"/>
          <a:chExt cx="0" cy="0"/>
        </a:xfrm>
      </p:grpSpPr>
      <p:sp>
        <p:nvSpPr>
          <p:cNvPr id="3" name="Rectangle 2"/>
          <p:cNvSpPr/>
          <p:nvPr/>
        </p:nvSpPr>
        <p:spPr>
          <a:xfrm>
            <a:off x="3429000" y="514531"/>
            <a:ext cx="1531188" cy="369332"/>
          </a:xfrm>
          <a:prstGeom prst="rect">
            <a:avLst/>
          </a:prstGeom>
        </p:spPr>
        <p:txBody>
          <a:bodyPr wrap="none">
            <a:spAutoFit/>
          </a:bodyPr>
          <a:lstStyle/>
          <a:p>
            <a:r>
              <a:rPr lang="id-ID" sz="1800" dirty="0">
                <a:solidFill>
                  <a:schemeClr val="bg1"/>
                </a:solidFill>
                <a:latin typeface="Times New Roman" panose="02020603050405020304" pitchFamily="18" charset="0"/>
                <a:cs typeface="Times New Roman" panose="02020603050405020304" pitchFamily="18" charset="0"/>
              </a:rPr>
              <a:t>tahapan </a:t>
            </a:r>
            <a:r>
              <a:rPr lang="id-ID" sz="1800" i="1" dirty="0">
                <a:solidFill>
                  <a:schemeClr val="bg1"/>
                </a:solidFill>
                <a:latin typeface="Times New Roman" panose="02020603050405020304" pitchFamily="18" charset="0"/>
                <a:cs typeface="Times New Roman" panose="02020603050405020304" pitchFamily="18" charset="0"/>
              </a:rPr>
              <a:t>RUP :</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133600" y="1049013"/>
            <a:ext cx="4572000" cy="3970318"/>
          </a:xfrm>
          <a:prstGeom prst="rect">
            <a:avLst/>
          </a:prstGeom>
        </p:spPr>
        <p:txBody>
          <a:bodyPr>
            <a:spAutoFit/>
          </a:bodyPr>
          <a:lstStyle/>
          <a:p>
            <a:pPr lvl="0"/>
            <a:r>
              <a:rPr lang="en-US" sz="1200" i="1" dirty="0" smtClean="0">
                <a:solidFill>
                  <a:schemeClr val="bg1"/>
                </a:solidFill>
                <a:latin typeface="Times New Roman" panose="02020603050405020304" pitchFamily="18" charset="0"/>
                <a:cs typeface="Times New Roman" panose="02020603050405020304" pitchFamily="18" charset="0"/>
              </a:rPr>
              <a:t>1. </a:t>
            </a:r>
            <a:r>
              <a:rPr lang="id-ID" sz="1200" i="1" dirty="0" smtClean="0">
                <a:solidFill>
                  <a:schemeClr val="bg1"/>
                </a:solidFill>
                <a:latin typeface="Times New Roman" panose="02020603050405020304" pitchFamily="18" charset="0"/>
                <a:cs typeface="Times New Roman" panose="02020603050405020304" pitchFamily="18" charset="0"/>
              </a:rPr>
              <a:t>Inception </a:t>
            </a:r>
            <a:r>
              <a:rPr lang="id-ID" sz="1200" dirty="0">
                <a:solidFill>
                  <a:schemeClr val="bg1"/>
                </a:solidFill>
                <a:latin typeface="Times New Roman" panose="02020603050405020304" pitchFamily="18" charset="0"/>
                <a:cs typeface="Times New Roman" panose="02020603050405020304" pitchFamily="18" charset="0"/>
              </a:rPr>
              <a:t>(Permulaan)</a:t>
            </a:r>
            <a:endParaRPr lang="en-US" sz="1200" dirty="0">
              <a:solidFill>
                <a:schemeClr val="bg1"/>
              </a:solidFill>
              <a:latin typeface="Times New Roman" panose="02020603050405020304" pitchFamily="18" charset="0"/>
              <a:cs typeface="Times New Roman" panose="02020603050405020304" pitchFamily="18" charset="0"/>
            </a:endParaRPr>
          </a:p>
          <a:p>
            <a:r>
              <a:rPr lang="id-ID" sz="1200" dirty="0">
                <a:solidFill>
                  <a:schemeClr val="bg1"/>
                </a:solidFill>
                <a:latin typeface="Times New Roman" panose="02020603050405020304" pitchFamily="18" charset="0"/>
                <a:cs typeface="Times New Roman" panose="02020603050405020304" pitchFamily="18" charset="0"/>
              </a:rPr>
              <a:t>Aktivitas tahap pertama digunakan untuk mengumpulkan kebutuhan sistem dan pemodelan bisnis yang dimulai dari pendefinisian ruang lingkup  proyek  serta  membangun  kasus  biisnis  yang  dibutuhkan</a:t>
            </a:r>
            <a:r>
              <a:rPr lang="id-ID" sz="1200" dirty="0" smtClean="0">
                <a:solidFill>
                  <a:schemeClr val="bg1"/>
                </a:solidFill>
                <a:latin typeface="Times New Roman" panose="02020603050405020304" pitchFamily="18" charset="0"/>
                <a:cs typeface="Times New Roman" panose="02020603050405020304" pitchFamily="18" charset="0"/>
              </a:rPr>
              <a:t>.</a:t>
            </a:r>
            <a:endParaRPr lang="en-US" sz="1200" dirty="0" smtClean="0">
              <a:solidFill>
                <a:schemeClr val="bg1"/>
              </a:solidFill>
              <a:latin typeface="Times New Roman" panose="02020603050405020304" pitchFamily="18" charset="0"/>
              <a:cs typeface="Times New Roman" panose="02020603050405020304" pitchFamily="18" charset="0"/>
            </a:endParaRPr>
          </a:p>
          <a:p>
            <a:pPr lvl="0"/>
            <a:r>
              <a:rPr lang="en-US" sz="1200" dirty="0" smtClean="0">
                <a:solidFill>
                  <a:schemeClr val="bg1"/>
                </a:solidFill>
                <a:latin typeface="Times New Roman" panose="02020603050405020304" pitchFamily="18" charset="0"/>
                <a:cs typeface="Times New Roman" panose="02020603050405020304" pitchFamily="18" charset="0"/>
              </a:rPr>
              <a:t>2. </a:t>
            </a:r>
            <a:r>
              <a:rPr lang="id-ID" sz="1200" i="1" dirty="0">
                <a:solidFill>
                  <a:schemeClr val="bg1"/>
                </a:solidFill>
                <a:latin typeface="Times New Roman" panose="02020603050405020304" pitchFamily="18" charset="0"/>
                <a:cs typeface="Times New Roman" panose="02020603050405020304" pitchFamily="18" charset="0"/>
              </a:rPr>
              <a:t>Elaboration </a:t>
            </a:r>
            <a:r>
              <a:rPr lang="id-ID" sz="1200" dirty="0">
                <a:solidFill>
                  <a:schemeClr val="bg1"/>
                </a:solidFill>
                <a:latin typeface="Times New Roman" panose="02020603050405020304" pitchFamily="18" charset="0"/>
                <a:cs typeface="Times New Roman" panose="02020603050405020304" pitchFamily="18" charset="0"/>
              </a:rPr>
              <a:t>(Perluasan/Perencanaan)</a:t>
            </a:r>
            <a:endParaRPr lang="en-US" sz="1200" dirty="0">
              <a:solidFill>
                <a:schemeClr val="bg1"/>
              </a:solidFill>
              <a:latin typeface="Times New Roman" panose="02020603050405020304" pitchFamily="18" charset="0"/>
              <a:cs typeface="Times New Roman" panose="02020603050405020304" pitchFamily="18" charset="0"/>
            </a:endParaRPr>
          </a:p>
          <a:p>
            <a:r>
              <a:rPr lang="id-ID" sz="1200" dirty="0">
                <a:solidFill>
                  <a:schemeClr val="bg1"/>
                </a:solidFill>
                <a:latin typeface="Times New Roman" panose="02020603050405020304" pitchFamily="18" charset="0"/>
                <a:cs typeface="Times New Roman" panose="02020603050405020304" pitchFamily="18" charset="0"/>
              </a:rPr>
              <a:t>Menggambarkan rencana artsitektur sistem. Dilakukan pendeteksian terhadap arsitektur, resiko yang terjadi bagaimana. Lebih pada analiisis dan desaiin  sistem  yang  menghasilkan  pada  purwarupa  (</a:t>
            </a:r>
            <a:r>
              <a:rPr lang="id-ID" sz="1200" i="1" dirty="0">
                <a:solidFill>
                  <a:schemeClr val="bg1"/>
                </a:solidFill>
                <a:latin typeface="Times New Roman" panose="02020603050405020304" pitchFamily="18" charset="0"/>
                <a:cs typeface="Times New Roman" panose="02020603050405020304" pitchFamily="18" charset="0"/>
              </a:rPr>
              <a:t>prototype</a:t>
            </a:r>
            <a:r>
              <a:rPr lang="id-ID" sz="1200" dirty="0">
                <a:solidFill>
                  <a:schemeClr val="bg1"/>
                </a:solidFill>
                <a:latin typeface="Times New Roman" panose="02020603050405020304" pitchFamily="18" charset="0"/>
                <a:cs typeface="Times New Roman" panose="02020603050405020304" pitchFamily="18" charset="0"/>
              </a:rPr>
              <a:t>).  Hasilnya berupa </a:t>
            </a:r>
            <a:r>
              <a:rPr lang="id-ID" sz="1200" i="1" dirty="0">
                <a:solidFill>
                  <a:schemeClr val="bg1"/>
                </a:solidFill>
                <a:latin typeface="Times New Roman" panose="02020603050405020304" pitchFamily="18" charset="0"/>
                <a:cs typeface="Times New Roman" panose="02020603050405020304" pitchFamily="18" charset="0"/>
              </a:rPr>
              <a:t>use case </a:t>
            </a:r>
            <a:r>
              <a:rPr lang="id-ID" sz="1200" dirty="0">
                <a:solidFill>
                  <a:schemeClr val="bg1"/>
                </a:solidFill>
                <a:latin typeface="Times New Roman" panose="02020603050405020304" pitchFamily="18" charset="0"/>
                <a:cs typeface="Times New Roman" panose="02020603050405020304" pitchFamily="18" charset="0"/>
              </a:rPr>
              <a:t>yang didalamnya terdefinisi kasus dan aktor yang terlibat dalam sistem.</a:t>
            </a:r>
            <a:r>
              <a:rPr lang="id-ID" sz="1200" dirty="0" smtClean="0">
                <a:solidFill>
                  <a:schemeClr val="bg1"/>
                </a:solidFill>
                <a:latin typeface="Times New Roman" panose="02020603050405020304" pitchFamily="18" charset="0"/>
                <a:cs typeface="Times New Roman" panose="02020603050405020304" pitchFamily="18" charset="0"/>
              </a:rPr>
              <a:t> </a:t>
            </a:r>
            <a:endParaRPr lang="en-US" sz="1200" dirty="0" smtClean="0">
              <a:solidFill>
                <a:schemeClr val="bg1"/>
              </a:solidFill>
              <a:latin typeface="Times New Roman" panose="02020603050405020304" pitchFamily="18" charset="0"/>
              <a:cs typeface="Times New Roman" panose="02020603050405020304" pitchFamily="18" charset="0"/>
            </a:endParaRPr>
          </a:p>
          <a:p>
            <a:pPr lvl="0"/>
            <a:r>
              <a:rPr lang="en-US" sz="1200" dirty="0" smtClean="0">
                <a:solidFill>
                  <a:schemeClr val="bg1"/>
                </a:solidFill>
                <a:latin typeface="Times New Roman" panose="02020603050405020304" pitchFamily="18" charset="0"/>
                <a:cs typeface="Times New Roman" panose="02020603050405020304" pitchFamily="18" charset="0"/>
              </a:rPr>
              <a:t>3. </a:t>
            </a:r>
            <a:r>
              <a:rPr lang="id-ID" sz="1200" i="1" dirty="0">
                <a:solidFill>
                  <a:schemeClr val="bg1"/>
                </a:solidFill>
                <a:latin typeface="Times New Roman" panose="02020603050405020304" pitchFamily="18" charset="0"/>
                <a:cs typeface="Times New Roman" panose="02020603050405020304" pitchFamily="18" charset="0"/>
              </a:rPr>
              <a:t>Construction </a:t>
            </a:r>
            <a:r>
              <a:rPr lang="id-ID" sz="1200" dirty="0">
                <a:solidFill>
                  <a:schemeClr val="bg1"/>
                </a:solidFill>
                <a:latin typeface="Times New Roman" panose="02020603050405020304" pitchFamily="18" charset="0"/>
                <a:cs typeface="Times New Roman" panose="02020603050405020304" pitchFamily="18" charset="0"/>
              </a:rPr>
              <a:t>(Konstruksi)</a:t>
            </a:r>
            <a:endParaRPr lang="en-US" sz="1200" dirty="0">
              <a:solidFill>
                <a:schemeClr val="bg1"/>
              </a:solidFill>
              <a:latin typeface="Times New Roman" panose="02020603050405020304" pitchFamily="18" charset="0"/>
              <a:cs typeface="Times New Roman" panose="02020603050405020304" pitchFamily="18" charset="0"/>
            </a:endParaRPr>
          </a:p>
          <a:p>
            <a:r>
              <a:rPr lang="id-ID" sz="1200" dirty="0">
                <a:solidFill>
                  <a:schemeClr val="bg1"/>
                </a:solidFill>
                <a:latin typeface="Times New Roman" panose="02020603050405020304" pitchFamily="18" charset="0"/>
                <a:cs typeface="Times New Roman" panose="02020603050405020304" pitchFamily="18" charset="0"/>
              </a:rPr>
              <a:t>Dilakukan pengembangan komponen dan fitur. Implementasi yang fokus pada pembuatan program yang nantinya menghasilkans sebuah perangkat lunak yang </a:t>
            </a:r>
            <a:r>
              <a:rPr lang="id-ID" sz="1200" dirty="0" smtClean="0">
                <a:solidFill>
                  <a:schemeClr val="bg1"/>
                </a:solidFill>
                <a:latin typeface="Times New Roman" panose="02020603050405020304" pitchFamily="18" charset="0"/>
                <a:cs typeface="Times New Roman" panose="02020603050405020304" pitchFamily="18" charset="0"/>
              </a:rPr>
              <a:t>menjadii </a:t>
            </a:r>
            <a:r>
              <a:rPr lang="id-ID" sz="1200" dirty="0">
                <a:solidFill>
                  <a:schemeClr val="bg1"/>
                </a:solidFill>
                <a:latin typeface="Times New Roman" panose="02020603050405020304" pitchFamily="18" charset="0"/>
                <a:cs typeface="Times New Roman" panose="02020603050405020304" pitchFamily="18" charset="0"/>
              </a:rPr>
              <a:t>syarat batas kemampuan operasional awal</a:t>
            </a:r>
            <a:r>
              <a:rPr lang="id-ID" sz="1200" dirty="0" smtClean="0">
                <a:solidFill>
                  <a:schemeClr val="bg1"/>
                </a:solidFill>
                <a:latin typeface="Times New Roman" panose="02020603050405020304" pitchFamily="18" charset="0"/>
                <a:cs typeface="Times New Roman" panose="02020603050405020304" pitchFamily="18" charset="0"/>
              </a:rPr>
              <a:t>.</a:t>
            </a:r>
            <a:endParaRPr lang="en-US" sz="1200" dirty="0" smtClean="0">
              <a:solidFill>
                <a:schemeClr val="bg1"/>
              </a:solidFill>
              <a:latin typeface="Times New Roman" panose="02020603050405020304" pitchFamily="18" charset="0"/>
              <a:cs typeface="Times New Roman" panose="02020603050405020304" pitchFamily="18" charset="0"/>
            </a:endParaRPr>
          </a:p>
          <a:p>
            <a:pPr lvl="0"/>
            <a:r>
              <a:rPr lang="en-US" sz="1200" dirty="0" smtClean="0">
                <a:solidFill>
                  <a:schemeClr val="bg1"/>
                </a:solidFill>
                <a:latin typeface="Times New Roman" panose="02020603050405020304" pitchFamily="18" charset="0"/>
                <a:cs typeface="Times New Roman" panose="02020603050405020304" pitchFamily="18" charset="0"/>
              </a:rPr>
              <a:t>4. </a:t>
            </a:r>
            <a:r>
              <a:rPr lang="id-ID" sz="1200" i="1" dirty="0">
                <a:solidFill>
                  <a:schemeClr val="bg1"/>
                </a:solidFill>
                <a:latin typeface="Times New Roman" panose="02020603050405020304" pitchFamily="18" charset="0"/>
                <a:cs typeface="Times New Roman" panose="02020603050405020304" pitchFamily="18" charset="0"/>
              </a:rPr>
              <a:t>Transition </a:t>
            </a:r>
            <a:r>
              <a:rPr lang="id-ID" sz="1200" dirty="0">
                <a:solidFill>
                  <a:schemeClr val="bg1"/>
                </a:solidFill>
                <a:latin typeface="Times New Roman" panose="02020603050405020304" pitchFamily="18" charset="0"/>
                <a:cs typeface="Times New Roman" panose="02020603050405020304" pitchFamily="18" charset="0"/>
              </a:rPr>
              <a:t>(Transisi)</a:t>
            </a:r>
            <a:endParaRPr lang="en-US" sz="1200" dirty="0">
              <a:solidFill>
                <a:schemeClr val="bg1"/>
              </a:solidFill>
              <a:latin typeface="Times New Roman" panose="02020603050405020304" pitchFamily="18" charset="0"/>
              <a:cs typeface="Times New Roman" panose="02020603050405020304" pitchFamily="18" charset="0"/>
            </a:endParaRPr>
          </a:p>
          <a:p>
            <a:r>
              <a:rPr lang="id-ID" sz="1200" dirty="0">
                <a:solidFill>
                  <a:schemeClr val="bg1"/>
                </a:solidFill>
                <a:latin typeface="Times New Roman" panose="02020603050405020304" pitchFamily="18" charset="0"/>
                <a:cs typeface="Times New Roman" panose="02020603050405020304" pitchFamily="18" charset="0"/>
              </a:rPr>
              <a:t>Dilakukan instalasi sistem agar dapat dimengerti oleh user. Hasilnya berupaa perangkat lunak yang menjadi syarat tonggak kemampuan operasional awal dan juga dilakukan latihan untu pengguna, sistem dipelihara, dan diuji agar memenuhi harapan pengguna.</a:t>
            </a:r>
            <a:endParaRPr lang="en-US" sz="1200" dirty="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3" name="Rectangle 2"/>
          <p:cNvSpPr/>
          <p:nvPr/>
        </p:nvSpPr>
        <p:spPr>
          <a:xfrm>
            <a:off x="2895600" y="438150"/>
            <a:ext cx="3339376" cy="369332"/>
          </a:xfrm>
          <a:prstGeom prst="rect">
            <a:avLst/>
          </a:prstGeom>
        </p:spPr>
        <p:txBody>
          <a:bodyPr wrap="none">
            <a:spAutoFit/>
          </a:bodyPr>
          <a:lstStyle/>
          <a:p>
            <a:pPr lvl="1"/>
            <a:r>
              <a:rPr lang="id-ID" sz="1800" b="1" i="1" dirty="0">
                <a:solidFill>
                  <a:schemeClr val="bg1"/>
                </a:solidFill>
              </a:rPr>
              <a:t>Unified Modeling Languange</a:t>
            </a:r>
            <a:endParaRPr lang="en-US" sz="1800" b="1" i="1" dirty="0">
              <a:solidFill>
                <a:schemeClr val="bg1"/>
              </a:solidFill>
            </a:endParaRPr>
          </a:p>
        </p:txBody>
      </p:sp>
      <p:sp>
        <p:nvSpPr>
          <p:cNvPr id="4" name="Rectangle 3"/>
          <p:cNvSpPr/>
          <p:nvPr/>
        </p:nvSpPr>
        <p:spPr>
          <a:xfrm>
            <a:off x="2133600" y="1352550"/>
            <a:ext cx="4572000" cy="2462213"/>
          </a:xfrm>
          <a:prstGeom prst="rect">
            <a:avLst/>
          </a:prstGeom>
        </p:spPr>
        <p:txBody>
          <a:bodyPr>
            <a:spAutoFit/>
          </a:bodyPr>
          <a:lstStyle/>
          <a:p>
            <a:r>
              <a:rPr lang="id-ID" dirty="0">
                <a:solidFill>
                  <a:schemeClr val="bg1"/>
                </a:solidFill>
              </a:rPr>
              <a:t>UML adalah suatu </a:t>
            </a:r>
            <a:r>
              <a:rPr lang="id-ID" u="sng" dirty="0">
                <a:solidFill>
                  <a:schemeClr val="bg1"/>
                </a:solidFill>
                <a:hlinkClick r:id="rId3"/>
              </a:rPr>
              <a:t>bahasa</a:t>
            </a:r>
            <a:r>
              <a:rPr lang="id-ID" dirty="0">
                <a:solidFill>
                  <a:schemeClr val="bg1"/>
                </a:solidFill>
                <a:hlinkClick r:id="rId3"/>
              </a:rPr>
              <a:t> </a:t>
            </a:r>
            <a:r>
              <a:rPr lang="id-ID" dirty="0">
                <a:solidFill>
                  <a:schemeClr val="bg1"/>
                </a:solidFill>
              </a:rPr>
              <a:t>yang digunakan untuk menentukan, memvisualisasikan, membangun, dan mendokumentasikan suatu </a:t>
            </a:r>
            <a:r>
              <a:rPr lang="id-ID" u="sng" dirty="0">
                <a:solidFill>
                  <a:schemeClr val="bg1"/>
                </a:solidFill>
                <a:hlinkClick r:id="rId4"/>
              </a:rPr>
              <a:t>sistem</a:t>
            </a:r>
            <a:r>
              <a:rPr lang="id-ID" dirty="0">
                <a:solidFill>
                  <a:schemeClr val="bg1"/>
                </a:solidFill>
              </a:rPr>
              <a:t> </a:t>
            </a:r>
            <a:r>
              <a:rPr lang="id-ID" u="sng" dirty="0">
                <a:solidFill>
                  <a:schemeClr val="bg1"/>
                </a:solidFill>
                <a:hlinkClick r:id="rId4"/>
              </a:rPr>
              <a:t>informasi</a:t>
            </a:r>
            <a:r>
              <a:rPr lang="id-ID" dirty="0" smtClean="0">
                <a:hlinkClick r:id="rId4"/>
              </a:rPr>
              <a:t>.</a:t>
            </a:r>
            <a:endParaRPr lang="en-US" dirty="0" smtClean="0"/>
          </a:p>
          <a:p>
            <a:r>
              <a:rPr lang="id-ID" dirty="0">
                <a:solidFill>
                  <a:schemeClr val="bg1"/>
                </a:solidFill>
                <a:latin typeface="Times New Roman" panose="02020603050405020304" pitchFamily="18" charset="0"/>
                <a:cs typeface="Times New Roman" panose="02020603050405020304" pitchFamily="18" charset="0"/>
              </a:rPr>
              <a:t>UML dikembangkan sebagai suatu alat untuk </a:t>
            </a:r>
            <a:r>
              <a:rPr lang="id-ID" u="sng" dirty="0">
                <a:solidFill>
                  <a:schemeClr val="bg1"/>
                </a:solidFill>
                <a:latin typeface="Times New Roman" panose="02020603050405020304" pitchFamily="18" charset="0"/>
                <a:cs typeface="Times New Roman" panose="02020603050405020304" pitchFamily="18" charset="0"/>
                <a:hlinkClick r:id="rId5"/>
              </a:rPr>
              <a:t>analisis</a:t>
            </a:r>
            <a:r>
              <a:rPr lang="id-ID" dirty="0">
                <a:solidFill>
                  <a:schemeClr val="bg1"/>
                </a:solidFill>
                <a:latin typeface="Times New Roman" panose="02020603050405020304" pitchFamily="18" charset="0"/>
                <a:cs typeface="Times New Roman" panose="02020603050405020304" pitchFamily="18" charset="0"/>
                <a:hlinkClick r:id="rId5"/>
              </a:rPr>
              <a:t> </a:t>
            </a:r>
            <a:r>
              <a:rPr lang="id-ID" dirty="0">
                <a:solidFill>
                  <a:schemeClr val="bg1"/>
                </a:solidFill>
                <a:latin typeface="Times New Roman" panose="02020603050405020304" pitchFamily="18" charset="0"/>
                <a:cs typeface="Times New Roman" panose="02020603050405020304" pitchFamily="18" charset="0"/>
              </a:rPr>
              <a:t>dan desain berorientasi objek oleh Grady Booch, Jim Rumbaugh, dan Ivar Jacobson Namun demikian UML dapat digunakan untuk memahami dan mendokumentasikan  setiap  sistem   informasi   Penggunaan   UML  dalam </a:t>
            </a:r>
            <a:r>
              <a:rPr lang="id-ID" u="sng" dirty="0">
                <a:solidFill>
                  <a:schemeClr val="bg1"/>
                </a:solidFill>
                <a:latin typeface="Times New Roman" panose="02020603050405020304" pitchFamily="18" charset="0"/>
                <a:cs typeface="Times New Roman" panose="02020603050405020304" pitchFamily="18" charset="0"/>
                <a:hlinkClick r:id="rId6"/>
              </a:rPr>
              <a:t>industri</a:t>
            </a:r>
            <a:r>
              <a:rPr lang="id-ID" dirty="0">
                <a:solidFill>
                  <a:schemeClr val="bg1"/>
                </a:solidFill>
                <a:latin typeface="Times New Roman" panose="02020603050405020304" pitchFamily="18" charset="0"/>
                <a:cs typeface="Times New Roman" panose="02020603050405020304" pitchFamily="18" charset="0"/>
                <a:hlinkClick r:id="rId6"/>
              </a:rPr>
              <a:t> </a:t>
            </a:r>
            <a:r>
              <a:rPr lang="id-ID" dirty="0">
                <a:solidFill>
                  <a:schemeClr val="bg1"/>
                </a:solidFill>
                <a:latin typeface="Times New Roman" panose="02020603050405020304" pitchFamily="18" charset="0"/>
                <a:cs typeface="Times New Roman" panose="02020603050405020304" pitchFamily="18" charset="0"/>
              </a:rPr>
              <a:t>terus meningkat Ini merupakan standar terbuka yang menjadikannya  sebagai  bahasa  pemodelan  yang  umum   dalam   industri </a:t>
            </a:r>
            <a:r>
              <a:rPr lang="id-ID" u="sng" dirty="0">
                <a:solidFill>
                  <a:schemeClr val="bg1"/>
                </a:solidFill>
                <a:latin typeface="Times New Roman" panose="02020603050405020304" pitchFamily="18" charset="0"/>
                <a:cs typeface="Times New Roman" panose="02020603050405020304" pitchFamily="18" charset="0"/>
                <a:hlinkClick r:id="rId7"/>
              </a:rPr>
              <a:t>peranti lunak</a:t>
            </a:r>
            <a:r>
              <a:rPr lang="id-ID" dirty="0">
                <a:solidFill>
                  <a:schemeClr val="bg1"/>
                </a:solidFill>
                <a:latin typeface="Times New Roman" panose="02020603050405020304" pitchFamily="18" charset="0"/>
                <a:cs typeface="Times New Roman" panose="02020603050405020304" pitchFamily="18" charset="0"/>
                <a:hlinkClick r:id="rId7"/>
              </a:rPr>
              <a:t> </a:t>
            </a:r>
            <a:r>
              <a:rPr lang="id-ID" dirty="0">
                <a:solidFill>
                  <a:schemeClr val="bg1"/>
                </a:solidFill>
                <a:latin typeface="Times New Roman" panose="02020603050405020304" pitchFamily="18" charset="0"/>
                <a:cs typeface="Times New Roman" panose="02020603050405020304" pitchFamily="18" charset="0"/>
              </a:rPr>
              <a:t>dan pengembangan sistem.</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grpSp>
        <p:nvGrpSpPr>
          <p:cNvPr id="2734" name="Google Shape;2734;p44"/>
          <p:cNvGrpSpPr/>
          <p:nvPr/>
        </p:nvGrpSpPr>
        <p:grpSpPr>
          <a:xfrm>
            <a:off x="720005" y="1529150"/>
            <a:ext cx="1184995" cy="3042862"/>
            <a:chOff x="3735811" y="475156"/>
            <a:chExt cx="6978450" cy="4588844"/>
          </a:xfrm>
        </p:grpSpPr>
        <p:sp>
          <p:nvSpPr>
            <p:cNvPr id="2735" name="Google Shape;2735;p44"/>
            <p:cNvSpPr/>
            <p:nvPr/>
          </p:nvSpPr>
          <p:spPr>
            <a:xfrm>
              <a:off x="3735811" y="869274"/>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4"/>
            <p:cNvSpPr/>
            <p:nvPr/>
          </p:nvSpPr>
          <p:spPr>
            <a:xfrm>
              <a:off x="5870236" y="475156"/>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4"/>
            <p:cNvSpPr/>
            <p:nvPr/>
          </p:nvSpPr>
          <p:spPr>
            <a:xfrm>
              <a:off x="6643336" y="734156"/>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4"/>
            <p:cNvSpPr/>
            <p:nvPr/>
          </p:nvSpPr>
          <p:spPr>
            <a:xfrm>
              <a:off x="9646611" y="3316031"/>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4"/>
            <p:cNvSpPr/>
            <p:nvPr/>
          </p:nvSpPr>
          <p:spPr>
            <a:xfrm>
              <a:off x="9401611" y="3297006"/>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4"/>
            <p:cNvSpPr/>
            <p:nvPr/>
          </p:nvSpPr>
          <p:spPr>
            <a:xfrm>
              <a:off x="9749686" y="3706181"/>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adFill>
              <a:gsLst>
                <a:gs pos="0">
                  <a:schemeClr val="dk2"/>
                </a:gs>
                <a:gs pos="100000">
                  <a:srgbClr val="525252">
                    <a:alpha val="60784"/>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7" name="Google Shape;2747;p44"/>
          <p:cNvSpPr/>
          <p:nvPr/>
        </p:nvSpPr>
        <p:spPr>
          <a:xfrm>
            <a:off x="8097600" y="2832388"/>
            <a:ext cx="326400" cy="326400"/>
          </a:xfrm>
          <a:prstGeom prst="ellipse">
            <a:avLst/>
          </a:pr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4"/>
          <p:cNvSpPr/>
          <p:nvPr/>
        </p:nvSpPr>
        <p:spPr>
          <a:xfrm>
            <a:off x="8097600" y="1654250"/>
            <a:ext cx="326400" cy="326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4"/>
          <p:cNvSpPr/>
          <p:nvPr/>
        </p:nvSpPr>
        <p:spPr>
          <a:xfrm>
            <a:off x="8097600" y="4010525"/>
            <a:ext cx="326400" cy="3264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4"/>
          <p:cNvSpPr/>
          <p:nvPr/>
        </p:nvSpPr>
        <p:spPr>
          <a:xfrm>
            <a:off x="1355450" y="2206813"/>
            <a:ext cx="326400" cy="326400"/>
          </a:xfrm>
          <a:prstGeom prst="ellipse">
            <a:avLst/>
          </a:pr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4"/>
          <p:cNvSpPr/>
          <p:nvPr/>
        </p:nvSpPr>
        <p:spPr>
          <a:xfrm>
            <a:off x="720005" y="2832388"/>
            <a:ext cx="326400" cy="326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4"/>
          <p:cNvSpPr/>
          <p:nvPr/>
        </p:nvSpPr>
        <p:spPr>
          <a:xfrm>
            <a:off x="1159587" y="3073918"/>
            <a:ext cx="326400" cy="3264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2895600" y="823291"/>
            <a:ext cx="2971800" cy="307777"/>
          </a:xfrm>
          <a:prstGeom prst="rect">
            <a:avLst/>
          </a:prstGeom>
        </p:spPr>
        <p:txBody>
          <a:bodyPr wrap="square">
            <a:spAutoFit/>
          </a:bodyPr>
          <a:lstStyle/>
          <a:p>
            <a:pPr lvl="2"/>
            <a:r>
              <a:rPr lang="en-US" b="1" i="1" dirty="0" err="1" smtClean="0">
                <a:solidFill>
                  <a:schemeClr val="bg1"/>
                </a:solidFill>
              </a:rPr>
              <a:t>Tahapan</a:t>
            </a:r>
            <a:r>
              <a:rPr lang="en-US" b="1" i="1" dirty="0" smtClean="0">
                <a:solidFill>
                  <a:schemeClr val="bg1"/>
                </a:solidFill>
              </a:rPr>
              <a:t> yang </a:t>
            </a:r>
            <a:r>
              <a:rPr lang="en-US" b="1" i="1" dirty="0" err="1" smtClean="0">
                <a:solidFill>
                  <a:schemeClr val="bg1"/>
                </a:solidFill>
              </a:rPr>
              <a:t>sudah</a:t>
            </a:r>
            <a:r>
              <a:rPr lang="en-US" b="1" i="1" dirty="0" smtClean="0">
                <a:solidFill>
                  <a:schemeClr val="bg1"/>
                </a:solidFill>
              </a:rPr>
              <a:t> </a:t>
            </a:r>
            <a:r>
              <a:rPr lang="en-US" b="1" i="1" dirty="0" err="1" smtClean="0">
                <a:solidFill>
                  <a:schemeClr val="bg1"/>
                </a:solidFill>
              </a:rPr>
              <a:t>dilakukan</a:t>
            </a:r>
            <a:endParaRPr lang="en-US" b="1" i="1" dirty="0">
              <a:solidFill>
                <a:schemeClr val="bg1"/>
              </a:solidFill>
            </a:endParaRPr>
          </a:p>
        </p:txBody>
      </p:sp>
      <p:sp>
        <p:nvSpPr>
          <p:cNvPr id="4" name="Rectangle 3"/>
          <p:cNvSpPr/>
          <p:nvPr/>
        </p:nvSpPr>
        <p:spPr>
          <a:xfrm>
            <a:off x="2598382" y="1467335"/>
            <a:ext cx="1973617" cy="307777"/>
          </a:xfrm>
          <a:prstGeom prst="rect">
            <a:avLst/>
          </a:prstGeom>
        </p:spPr>
        <p:txBody>
          <a:bodyPr wrap="none">
            <a:spAutoFit/>
          </a:bodyPr>
          <a:lstStyle/>
          <a:p>
            <a:pPr lvl="0"/>
            <a:r>
              <a:rPr lang="en-US" i="1" dirty="0">
                <a:solidFill>
                  <a:schemeClr val="bg1"/>
                </a:solidFill>
                <a:latin typeface="Times New Roman" panose="02020603050405020304" pitchFamily="18" charset="0"/>
                <a:cs typeface="Times New Roman" panose="02020603050405020304" pitchFamily="18" charset="0"/>
              </a:rPr>
              <a:t>1. </a:t>
            </a:r>
            <a:r>
              <a:rPr lang="id-ID" i="1" dirty="0">
                <a:solidFill>
                  <a:schemeClr val="bg1"/>
                </a:solidFill>
                <a:latin typeface="Times New Roman" panose="02020603050405020304" pitchFamily="18" charset="0"/>
                <a:cs typeface="Times New Roman" panose="02020603050405020304" pitchFamily="18" charset="0"/>
              </a:rPr>
              <a:t>Inception </a:t>
            </a:r>
            <a:r>
              <a:rPr lang="id-ID" dirty="0">
                <a:solidFill>
                  <a:schemeClr val="bg1"/>
                </a:solidFill>
                <a:latin typeface="Times New Roman" panose="02020603050405020304" pitchFamily="18" charset="0"/>
                <a:cs typeface="Times New Roman" panose="02020603050405020304" pitchFamily="18" charset="0"/>
              </a:rPr>
              <a:t>(Permulaan)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2578504" y="2068785"/>
            <a:ext cx="3021981" cy="307777"/>
          </a:xfrm>
          <a:prstGeom prst="rect">
            <a:avLst/>
          </a:prstGeom>
        </p:spPr>
        <p:txBody>
          <a:bodyPr wrap="none">
            <a:spAutoFit/>
          </a:bodyPr>
          <a:lstStyle/>
          <a:p>
            <a:pPr lvl="0"/>
            <a:r>
              <a:rPr lang="en-US" dirty="0">
                <a:solidFill>
                  <a:schemeClr val="bg1"/>
                </a:solidFill>
                <a:latin typeface="Times New Roman" panose="02020603050405020304" pitchFamily="18" charset="0"/>
                <a:cs typeface="Times New Roman" panose="02020603050405020304" pitchFamily="18" charset="0"/>
              </a:rPr>
              <a:t>2. </a:t>
            </a:r>
            <a:r>
              <a:rPr lang="id-ID" i="1" dirty="0">
                <a:solidFill>
                  <a:schemeClr val="bg1"/>
                </a:solidFill>
                <a:latin typeface="Times New Roman" panose="02020603050405020304" pitchFamily="18" charset="0"/>
                <a:cs typeface="Times New Roman" panose="02020603050405020304" pitchFamily="18" charset="0"/>
              </a:rPr>
              <a:t>Elaboration </a:t>
            </a:r>
            <a:r>
              <a:rPr lang="id-ID" dirty="0">
                <a:solidFill>
                  <a:schemeClr val="bg1"/>
                </a:solidFill>
                <a:latin typeface="Times New Roman" panose="02020603050405020304" pitchFamily="18" charset="0"/>
                <a:cs typeface="Times New Roman" panose="02020603050405020304" pitchFamily="18" charset="0"/>
              </a:rPr>
              <a:t>(Perluasan/Perencanaan)</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499</Words>
  <Application>Microsoft Office PowerPoint</Application>
  <PresentationFormat>On-screen Show (16:9)</PresentationFormat>
  <Paragraphs>33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Patrick Hand</vt:lpstr>
      <vt:lpstr>Lato</vt:lpstr>
      <vt:lpstr>Times New Roman</vt:lpstr>
      <vt:lpstr>Bebas Neue</vt:lpstr>
      <vt:lpstr>Roboto Condensed Light</vt:lpstr>
      <vt:lpstr>Roboto</vt:lpstr>
      <vt:lpstr>Edge Computing Company Profile by Slidesgo</vt:lpstr>
      <vt:lpstr>Kelompok 5 </vt:lpstr>
      <vt:lpstr> Perancangan system pemesanan tiket bioskop    </vt:lpstr>
      <vt:lpstr> Latar Belakang </vt:lpstr>
      <vt:lpstr> Masalah Penelitian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 capter  20- 23</dc:title>
  <cp:lastModifiedBy>Lenovo</cp:lastModifiedBy>
  <cp:revision>36</cp:revision>
  <dcterms:modified xsi:type="dcterms:W3CDTF">2022-06-11T01:05:53Z</dcterms:modified>
</cp:coreProperties>
</file>