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6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2EF5-D2FF-4E04-AA72-E60B4750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62F8-3F23-4815-B716-6AFA858F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F6B0-BA5E-4AA0-B650-BDFC9984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90DB-D1CD-4AD3-893C-22E6AB89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5682-39CE-42DE-AC6D-AB61970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4598-03B2-4FC6-8FEE-21ED529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7B19F-6C9B-40AC-8253-362860D5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FB59-37D9-40BB-A045-28D55ED1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1711-0390-4CE1-AD66-01E011C4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B0B9-F965-4E47-8A44-CF22A3A1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912F4-B176-49A9-A878-F1085CFE2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CD3F-53A5-4DDF-98A1-75BA3F8B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E78E-4B2D-4C64-9114-FE3AB8FE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64FE-B54A-45FD-9016-9D82B532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2A7D-5982-4C94-95FF-E11C3C2C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4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2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9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EA22-79E4-4E61-90AC-1E46221C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8A0-E1AD-4BAD-8E74-B5765D61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586-D52F-46A3-96AF-2DB73011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39B4-B7FD-4C22-9B28-694982E1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D294-74EB-4D33-9059-84B3482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3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0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7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815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0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7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7CE-A459-4761-9B69-26146AB4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7784-1B0B-411B-B290-63ADA087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157B-AD90-473D-A8AF-F1F97E3B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F792-5086-482B-8025-21560B86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6A02-6B8B-4F79-B540-DD052AC2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F7FB-438A-423B-A143-32002899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95F4-475F-4A9D-B5CD-A04E4958C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2E329-DDFC-4DA1-B518-E267281C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91B5-0A01-4F31-9932-84D161B7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AE11-4E64-4C14-BEAE-936DBE24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D1BC-F2AE-4D02-854F-0F2E3222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605-D2D7-4183-8A73-1745CE72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6682-D9B4-4CBC-A031-8EB3A74D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4654-1203-4404-B28F-106B4D325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2819A-2CBF-4B7E-BB8A-5311DF4EB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C12DC-4C58-47A7-ACF4-327C64F6A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3F6B8-EA38-48C1-9820-A4E09F50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F469-0666-403D-B728-C4F21689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4FA46-1BA3-402D-8615-5D9C2D8D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2E6C-1204-42B6-B3A3-7C25F1DC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4CC59-E459-4B16-9C3F-B2390801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B72E-24B8-4507-913F-8B629E22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7D66-4617-48A6-9527-FF9B3FF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A6021-8151-4476-981A-7EF767C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B5A2D-8A70-4381-BF76-2FC018BD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2A4C-F3B4-4A8A-81E1-E61E9AF1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83B-1635-448D-8515-F6125B0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88A8-3B99-4267-9484-220E1A8B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0A8BD-B2FE-4788-A995-907B7DCE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2597-E190-4810-874C-9A64BF7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56C4-F014-458F-8B8B-AA42BAD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9637-7941-49BB-8005-BCBDDA41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8E5-3A1C-49E3-8B92-544DE98C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70450-7A08-4FB9-9251-6F16F596A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138CF-BECB-4875-AEA7-1064F39A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98C1-5327-4FA2-BCDF-FDE303C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49C87-4EEA-4D78-B6F3-B650737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28C6-8AFB-42DB-AB0B-A56772E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23B69-DC85-465E-B303-18D72E35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B775-F68A-467D-AFB8-70391CAD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461-0274-4339-8775-002E911AC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EFBB-DD21-41FA-A9E9-FA08F5CA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609E-C4E7-476F-A891-CFFDB8155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E795B3-EB96-4F59-BF3F-52763656AE00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7C67-FB13-41ED-B2E7-5303ED6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0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4AED-D3F8-4236-88EE-6E5C0CD1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Appbook</a:t>
            </a:r>
            <a:r>
              <a:rPr lang="en-US" dirty="0"/>
              <a:t> Storyboard</a:t>
            </a:r>
            <a:br>
              <a:rPr lang="en-US" dirty="0"/>
            </a:br>
            <a:r>
              <a:rPr lang="en-US" sz="1400" dirty="0"/>
              <a:t>(name not finalized)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F31F-FB92-4312-8CDC-FF7CC025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 Members:</a:t>
            </a:r>
          </a:p>
          <a:p>
            <a:r>
              <a:rPr lang="en-US" dirty="0" err="1"/>
              <a:t>Hamed</a:t>
            </a:r>
            <a:r>
              <a:rPr lang="en-US" dirty="0"/>
              <a:t> </a:t>
            </a:r>
            <a:r>
              <a:rPr lang="en-US" dirty="0" err="1"/>
              <a:t>Amokrane</a:t>
            </a:r>
            <a:r>
              <a:rPr lang="en-US" dirty="0"/>
              <a:t> </a:t>
            </a:r>
            <a:r>
              <a:rPr lang="en-US" dirty="0" err="1"/>
              <a:t>Ould</a:t>
            </a:r>
            <a:r>
              <a:rPr lang="en-US" dirty="0"/>
              <a:t> </a:t>
            </a:r>
            <a:r>
              <a:rPr lang="en-US" dirty="0" err="1"/>
              <a:t>Hamou</a:t>
            </a:r>
            <a:endParaRPr lang="en-US" dirty="0"/>
          </a:p>
          <a:p>
            <a:r>
              <a:rPr lang="en-US" dirty="0"/>
              <a:t>Anthony Thompson</a:t>
            </a:r>
          </a:p>
          <a:p>
            <a:r>
              <a:rPr lang="en-US" dirty="0"/>
              <a:t>Jimmy Tran</a:t>
            </a:r>
          </a:p>
          <a:p>
            <a:r>
              <a:rPr lang="en-US" dirty="0"/>
              <a:t>David Zhang</a:t>
            </a:r>
          </a:p>
        </p:txBody>
      </p:sp>
    </p:spTree>
    <p:extLst>
      <p:ext uri="{BB962C8B-B14F-4D97-AF65-F5344CB8AC3E}">
        <p14:creationId xmlns:p14="http://schemas.microsoft.com/office/powerpoint/2010/main" val="18823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50210B-ECA6-4B05-9E30-457F28D474F9}"/>
              </a:ext>
            </a:extLst>
          </p:cNvPr>
          <p:cNvSpPr/>
          <p:nvPr/>
        </p:nvSpPr>
        <p:spPr>
          <a:xfrm>
            <a:off x="5883966" y="914400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65A65-CC3D-4C98-BA04-2AB3C6887D6D}"/>
              </a:ext>
            </a:extLst>
          </p:cNvPr>
          <p:cNvSpPr txBox="1"/>
          <p:nvPr/>
        </p:nvSpPr>
        <p:spPr>
          <a:xfrm>
            <a:off x="6642478" y="1041737"/>
            <a:ext cx="20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 </a:t>
            </a:r>
            <a:r>
              <a:rPr lang="en-US" dirty="0" err="1"/>
              <a:t>Appbook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A9887-3AF1-4EF2-9002-B1C467242D72}"/>
              </a:ext>
            </a:extLst>
          </p:cNvPr>
          <p:cNvCxnSpPr>
            <a:cxnSpLocks/>
          </p:cNvCxnSpPr>
          <p:nvPr/>
        </p:nvCxnSpPr>
        <p:spPr>
          <a:xfrm>
            <a:off x="5883966" y="1456010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5DCED7-9A8C-4F74-B2A0-658CE98163B7}"/>
              </a:ext>
            </a:extLst>
          </p:cNvPr>
          <p:cNvSpPr txBox="1"/>
          <p:nvPr/>
        </p:nvSpPr>
        <p:spPr>
          <a:xfrm>
            <a:off x="7284154" y="3807103"/>
            <a:ext cx="7409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225EF-1E70-40C0-B7E0-442F267BDAEB}"/>
              </a:ext>
            </a:extLst>
          </p:cNvPr>
          <p:cNvSpPr txBox="1"/>
          <p:nvPr/>
        </p:nvSpPr>
        <p:spPr>
          <a:xfrm>
            <a:off x="7152874" y="2625357"/>
            <a:ext cx="987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Tutorials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CC594-3AC0-4082-AB6E-073CE6FEC66E}"/>
              </a:ext>
            </a:extLst>
          </p:cNvPr>
          <p:cNvCxnSpPr>
            <a:cxnSpLocks/>
          </p:cNvCxnSpPr>
          <p:nvPr/>
        </p:nvCxnSpPr>
        <p:spPr>
          <a:xfrm rot="10800000">
            <a:off x="5491926" y="2771847"/>
            <a:ext cx="3842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B75A4-130D-461E-9DB2-C8FCD8617CF2}"/>
              </a:ext>
            </a:extLst>
          </p:cNvPr>
          <p:cNvSpPr txBox="1"/>
          <p:nvPr/>
        </p:nvSpPr>
        <p:spPr>
          <a:xfrm>
            <a:off x="4123593" y="2486858"/>
            <a:ext cx="136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Tutorial Job List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983E3B-1428-4EDB-ABBB-DC6EECACA5CE}"/>
              </a:ext>
            </a:extLst>
          </p:cNvPr>
          <p:cNvCxnSpPr>
            <a:cxnSpLocks/>
          </p:cNvCxnSpPr>
          <p:nvPr/>
        </p:nvCxnSpPr>
        <p:spPr>
          <a:xfrm rot="10800000">
            <a:off x="5499675" y="3991769"/>
            <a:ext cx="3842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01E037-BB29-416F-A966-1EC6065B6C71}"/>
              </a:ext>
            </a:extLst>
          </p:cNvPr>
          <p:cNvSpPr txBox="1"/>
          <p:nvPr/>
        </p:nvSpPr>
        <p:spPr>
          <a:xfrm>
            <a:off x="4644897" y="3811430"/>
            <a:ext cx="86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190A5-17F7-4FFD-AB14-4969F72CE76A}"/>
              </a:ext>
            </a:extLst>
          </p:cNvPr>
          <p:cNvSpPr txBox="1"/>
          <p:nvPr/>
        </p:nvSpPr>
        <p:spPr>
          <a:xfrm>
            <a:off x="9535811" y="394974"/>
            <a:ext cx="253500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Notes:</a:t>
            </a:r>
          </a:p>
          <a:p>
            <a:r>
              <a:rPr lang="en-US" sz="1600" dirty="0"/>
              <a:t>-Login is the first screen on startup.</a:t>
            </a:r>
          </a:p>
          <a:p>
            <a:r>
              <a:rPr lang="en-US" sz="1600" dirty="0"/>
              <a:t>-Screen names (above screen designs) not finalized.</a:t>
            </a:r>
          </a:p>
          <a:p>
            <a:r>
              <a:rPr lang="en-US" sz="1600" dirty="0"/>
              <a:t>-Button locations also not finalized.</a:t>
            </a:r>
          </a:p>
          <a:p>
            <a:r>
              <a:rPr lang="en-US" sz="1600" dirty="0"/>
              <a:t>-Normal buttons have orange text (color choices not final). Admin-only buttons have red text.</a:t>
            </a:r>
          </a:p>
          <a:p>
            <a:r>
              <a:rPr lang="en-US" sz="1600" dirty="0"/>
              <a:t>-Orange arrows indicate that a button will lead to another screen.</a:t>
            </a:r>
          </a:p>
          <a:p>
            <a:r>
              <a:rPr lang="en-US" sz="1600" dirty="0"/>
              <a:t>-Home buttons all return to home screen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951B98-C6AC-4207-BE8A-94A65AED4DF2}"/>
              </a:ext>
            </a:extLst>
          </p:cNvPr>
          <p:cNvCxnSpPr>
            <a:cxnSpLocks/>
          </p:cNvCxnSpPr>
          <p:nvPr/>
        </p:nvCxnSpPr>
        <p:spPr>
          <a:xfrm>
            <a:off x="3742870" y="1185205"/>
            <a:ext cx="215434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B4B331-7432-4157-AEC4-22258D0C4078}"/>
              </a:ext>
            </a:extLst>
          </p:cNvPr>
          <p:cNvSpPr txBox="1"/>
          <p:nvPr/>
        </p:nvSpPr>
        <p:spPr>
          <a:xfrm>
            <a:off x="6928101" y="419173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C1D6C4-9966-4D91-9014-D0A8B199A9F6}"/>
              </a:ext>
            </a:extLst>
          </p:cNvPr>
          <p:cNvSpPr/>
          <p:nvPr/>
        </p:nvSpPr>
        <p:spPr>
          <a:xfrm>
            <a:off x="217791" y="904460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99AA4D-4A19-47AD-9345-B8815D40B08B}"/>
              </a:ext>
            </a:extLst>
          </p:cNvPr>
          <p:cNvSpPr txBox="1"/>
          <p:nvPr/>
        </p:nvSpPr>
        <p:spPr>
          <a:xfrm>
            <a:off x="1302901" y="1076738"/>
            <a:ext cx="13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BEF168-1CED-47E2-AE28-98E26523ACE3}"/>
              </a:ext>
            </a:extLst>
          </p:cNvPr>
          <p:cNvCxnSpPr>
            <a:cxnSpLocks/>
          </p:cNvCxnSpPr>
          <p:nvPr/>
        </p:nvCxnSpPr>
        <p:spPr>
          <a:xfrm>
            <a:off x="217791" y="1446070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BAACB6-42D4-4B2C-B882-65D6064233AD}"/>
              </a:ext>
            </a:extLst>
          </p:cNvPr>
          <p:cNvSpPr txBox="1"/>
          <p:nvPr/>
        </p:nvSpPr>
        <p:spPr>
          <a:xfrm>
            <a:off x="1680602" y="442607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896C3-BE69-47AF-9014-1F302D9F07F7}"/>
              </a:ext>
            </a:extLst>
          </p:cNvPr>
          <p:cNvSpPr txBox="1"/>
          <p:nvPr/>
        </p:nvSpPr>
        <p:spPr>
          <a:xfrm>
            <a:off x="738902" y="3206157"/>
            <a:ext cx="2571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 ____________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964DDC-DDF1-4F96-AB12-A49073E11017}"/>
              </a:ext>
            </a:extLst>
          </p:cNvPr>
          <p:cNvSpPr txBox="1"/>
          <p:nvPr/>
        </p:nvSpPr>
        <p:spPr>
          <a:xfrm>
            <a:off x="641857" y="2208069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Username: _____________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A41329-18E1-42F1-BE83-552D9BD6618F}"/>
              </a:ext>
            </a:extLst>
          </p:cNvPr>
          <p:cNvSpPr txBox="1"/>
          <p:nvPr/>
        </p:nvSpPr>
        <p:spPr>
          <a:xfrm>
            <a:off x="261745" y="1017960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1C5FF0-6F7C-4C2E-B7C2-D18BD4374484}"/>
              </a:ext>
            </a:extLst>
          </p:cNvPr>
          <p:cNvSpPr txBox="1"/>
          <p:nvPr/>
        </p:nvSpPr>
        <p:spPr>
          <a:xfrm>
            <a:off x="1597436" y="4479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2879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408C3D9-6CCB-474C-B979-55E72CE4AE15}"/>
              </a:ext>
            </a:extLst>
          </p:cNvPr>
          <p:cNvSpPr txBox="1"/>
          <p:nvPr/>
        </p:nvSpPr>
        <p:spPr>
          <a:xfrm>
            <a:off x="7873413" y="3254921"/>
            <a:ext cx="7444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tutorial expanded (tapped)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433EDB-CADF-4191-84F5-9BAA340FC83A}"/>
              </a:ext>
            </a:extLst>
          </p:cNvPr>
          <p:cNvSpPr/>
          <p:nvPr/>
        </p:nvSpPr>
        <p:spPr>
          <a:xfrm>
            <a:off x="8584543" y="581889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ED0FD4-6B69-43E2-921F-814B90388588}"/>
              </a:ext>
            </a:extLst>
          </p:cNvPr>
          <p:cNvSpPr txBox="1"/>
          <p:nvPr/>
        </p:nvSpPr>
        <p:spPr>
          <a:xfrm>
            <a:off x="3569237" y="3254921"/>
            <a:ext cx="958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Job  buttons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182B2-6DEF-4163-836B-52B2E06BC8E0}"/>
              </a:ext>
            </a:extLst>
          </p:cNvPr>
          <p:cNvSpPr/>
          <p:nvPr/>
        </p:nvSpPr>
        <p:spPr>
          <a:xfrm>
            <a:off x="83997" y="573159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E4AB0-C41C-47CF-904A-1D7272F32D5A}"/>
              </a:ext>
            </a:extLst>
          </p:cNvPr>
          <p:cNvSpPr txBox="1"/>
          <p:nvPr/>
        </p:nvSpPr>
        <p:spPr>
          <a:xfrm>
            <a:off x="1352908" y="745437"/>
            <a:ext cx="9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Tutorials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AD5096-4774-410E-8CB7-5A1FB1024831}"/>
              </a:ext>
            </a:extLst>
          </p:cNvPr>
          <p:cNvCxnSpPr>
            <a:cxnSpLocks/>
          </p:cNvCxnSpPr>
          <p:nvPr/>
        </p:nvCxnSpPr>
        <p:spPr>
          <a:xfrm>
            <a:off x="83997" y="1114769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F18091-7B8A-4B46-8C41-52D54925DBE3}"/>
              </a:ext>
            </a:extLst>
          </p:cNvPr>
          <p:cNvSpPr txBox="1"/>
          <p:nvPr/>
        </p:nvSpPr>
        <p:spPr>
          <a:xfrm>
            <a:off x="97249" y="1139545"/>
            <a:ext cx="352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90E3B5-46A3-4876-AE83-FA2421F64F8D}"/>
              </a:ext>
            </a:extLst>
          </p:cNvPr>
          <p:cNvSpPr txBox="1"/>
          <p:nvPr/>
        </p:nvSpPr>
        <p:spPr>
          <a:xfrm>
            <a:off x="97250" y="1553600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DE0C0-4694-4B28-836B-F186ACFFF7AC}"/>
              </a:ext>
            </a:extLst>
          </p:cNvPr>
          <p:cNvSpPr/>
          <p:nvPr/>
        </p:nvSpPr>
        <p:spPr>
          <a:xfrm>
            <a:off x="4424087" y="579785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90563-ACBB-424B-9755-1A0A71FFA7AE}"/>
              </a:ext>
            </a:extLst>
          </p:cNvPr>
          <p:cNvSpPr txBox="1"/>
          <p:nvPr/>
        </p:nvSpPr>
        <p:spPr>
          <a:xfrm>
            <a:off x="5692998" y="752063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Tutorials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37D8BD-8AAE-465A-8884-BF73DD388B27}"/>
              </a:ext>
            </a:extLst>
          </p:cNvPr>
          <p:cNvCxnSpPr>
            <a:cxnSpLocks/>
          </p:cNvCxnSpPr>
          <p:nvPr/>
        </p:nvCxnSpPr>
        <p:spPr>
          <a:xfrm>
            <a:off x="4424087" y="1121395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C21BD-F4C6-4901-983F-FC5E17A6D0DC}"/>
              </a:ext>
            </a:extLst>
          </p:cNvPr>
          <p:cNvCxnSpPr>
            <a:cxnSpLocks/>
          </p:cNvCxnSpPr>
          <p:nvPr/>
        </p:nvCxnSpPr>
        <p:spPr>
          <a:xfrm>
            <a:off x="3609076" y="3112677"/>
            <a:ext cx="8150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68E916-9810-4EC1-A2CA-373ABD8EA12C}"/>
              </a:ext>
            </a:extLst>
          </p:cNvPr>
          <p:cNvSpPr txBox="1"/>
          <p:nvPr/>
        </p:nvSpPr>
        <p:spPr>
          <a:xfrm>
            <a:off x="261137" y="659298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2D3A0-4819-4B6D-8F2E-D9CA5C715ADC}"/>
              </a:ext>
            </a:extLst>
          </p:cNvPr>
          <p:cNvSpPr txBox="1"/>
          <p:nvPr/>
        </p:nvSpPr>
        <p:spPr>
          <a:xfrm>
            <a:off x="4511787" y="669237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68351-D0D5-4D29-A13C-CF9D8D01976F}"/>
              </a:ext>
            </a:extLst>
          </p:cNvPr>
          <p:cNvSpPr txBox="1"/>
          <p:nvPr/>
        </p:nvSpPr>
        <p:spPr>
          <a:xfrm>
            <a:off x="1074259" y="159104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992B5-F93F-4FC6-975E-9BE14718201A}"/>
              </a:ext>
            </a:extLst>
          </p:cNvPr>
          <p:cNvSpPr txBox="1"/>
          <p:nvPr/>
        </p:nvSpPr>
        <p:spPr>
          <a:xfrm>
            <a:off x="4809421" y="165727"/>
            <a:ext cx="275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 List (Job Expanded)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3C0F2-2407-4C95-9195-9C4D440B4E7F}"/>
              </a:ext>
            </a:extLst>
          </p:cNvPr>
          <p:cNvSpPr txBox="1"/>
          <p:nvPr/>
        </p:nvSpPr>
        <p:spPr>
          <a:xfrm>
            <a:off x="44241" y="5817701"/>
            <a:ext cx="121080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Notes:</a:t>
            </a:r>
          </a:p>
          <a:p>
            <a:pPr algn="ctr"/>
            <a:r>
              <a:rPr lang="en-US" sz="1600" dirty="0"/>
              <a:t>-The lists will all be scrollable and expandable downward.</a:t>
            </a:r>
          </a:p>
          <a:p>
            <a:pPr algn="ctr"/>
            <a:r>
              <a:rPr lang="en-US" sz="1600" dirty="0"/>
              <a:t>-All orange buttons will expand/collapse on tap.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C21A61-B5F0-4C90-8801-2C98B93A47C9}"/>
              </a:ext>
            </a:extLst>
          </p:cNvPr>
          <p:cNvCxnSpPr>
            <a:cxnSpLocks/>
          </p:cNvCxnSpPr>
          <p:nvPr/>
        </p:nvCxnSpPr>
        <p:spPr>
          <a:xfrm>
            <a:off x="7943513" y="3112677"/>
            <a:ext cx="67430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0C583-1F1A-48B9-B8C2-62E39B317549}"/>
              </a:ext>
            </a:extLst>
          </p:cNvPr>
          <p:cNvSpPr txBox="1"/>
          <p:nvPr/>
        </p:nvSpPr>
        <p:spPr>
          <a:xfrm>
            <a:off x="8805438" y="197848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 List (Tutorial Expanded)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75DD8B-47C6-4E9F-B506-EE4446AB5902}"/>
              </a:ext>
            </a:extLst>
          </p:cNvPr>
          <p:cNvSpPr txBox="1"/>
          <p:nvPr/>
        </p:nvSpPr>
        <p:spPr>
          <a:xfrm>
            <a:off x="90623" y="1945294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352909-05C6-4D1D-B0CA-CE3023631D3B}"/>
              </a:ext>
            </a:extLst>
          </p:cNvPr>
          <p:cNvCxnSpPr>
            <a:cxnSpLocks/>
          </p:cNvCxnSpPr>
          <p:nvPr/>
        </p:nvCxnSpPr>
        <p:spPr>
          <a:xfrm>
            <a:off x="4417461" y="1135387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C9CFEF-5CE3-4C78-A066-7013229317D4}"/>
              </a:ext>
            </a:extLst>
          </p:cNvPr>
          <p:cNvSpPr txBox="1"/>
          <p:nvPr/>
        </p:nvSpPr>
        <p:spPr>
          <a:xfrm>
            <a:off x="4430713" y="1160163"/>
            <a:ext cx="352059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F4715-B17D-4C19-9E20-E121E8CA2703}"/>
              </a:ext>
            </a:extLst>
          </p:cNvPr>
          <p:cNvSpPr txBox="1"/>
          <p:nvPr/>
        </p:nvSpPr>
        <p:spPr>
          <a:xfrm>
            <a:off x="4430714" y="4290917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57498-FA0A-4FEC-ACD4-5D1E5576F3F6}"/>
              </a:ext>
            </a:extLst>
          </p:cNvPr>
          <p:cNvSpPr txBox="1"/>
          <p:nvPr/>
        </p:nvSpPr>
        <p:spPr>
          <a:xfrm>
            <a:off x="4424087" y="4682611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C96DF3-CF65-4592-99FB-8DE7FE7B7EBB}"/>
              </a:ext>
            </a:extLst>
          </p:cNvPr>
          <p:cNvSpPr txBox="1"/>
          <p:nvPr/>
        </p:nvSpPr>
        <p:spPr>
          <a:xfrm>
            <a:off x="4450340" y="3519087"/>
            <a:ext cx="349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 Tutorial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DA15ED-E145-4CEA-8B8E-73BED356A8EA}"/>
              </a:ext>
            </a:extLst>
          </p:cNvPr>
          <p:cNvSpPr txBox="1"/>
          <p:nvPr/>
        </p:nvSpPr>
        <p:spPr>
          <a:xfrm>
            <a:off x="4430712" y="3902572"/>
            <a:ext cx="3518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 Tutorial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5B438-DEBA-4B27-87BC-DC7B5DEE9294}"/>
              </a:ext>
            </a:extLst>
          </p:cNvPr>
          <p:cNvSpPr txBox="1"/>
          <p:nvPr/>
        </p:nvSpPr>
        <p:spPr>
          <a:xfrm>
            <a:off x="9853454" y="754167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Tutorials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4C722C-1FB2-498B-A644-E517E846697C}"/>
              </a:ext>
            </a:extLst>
          </p:cNvPr>
          <p:cNvCxnSpPr>
            <a:cxnSpLocks/>
          </p:cNvCxnSpPr>
          <p:nvPr/>
        </p:nvCxnSpPr>
        <p:spPr>
          <a:xfrm>
            <a:off x="8584543" y="1123499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714B89-E156-4DD4-AF17-93939AFF12B2}"/>
              </a:ext>
            </a:extLst>
          </p:cNvPr>
          <p:cNvSpPr txBox="1"/>
          <p:nvPr/>
        </p:nvSpPr>
        <p:spPr>
          <a:xfrm>
            <a:off x="8672243" y="671341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FDE88-8553-4E9E-9215-335D84DCB739}"/>
              </a:ext>
            </a:extLst>
          </p:cNvPr>
          <p:cNvSpPr txBox="1"/>
          <p:nvPr/>
        </p:nvSpPr>
        <p:spPr>
          <a:xfrm>
            <a:off x="8591169" y="1162267"/>
            <a:ext cx="352059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4ADE63-B26F-4254-BD99-F1562ED6B8D2}"/>
              </a:ext>
            </a:extLst>
          </p:cNvPr>
          <p:cNvCxnSpPr>
            <a:cxnSpLocks/>
          </p:cNvCxnSpPr>
          <p:nvPr/>
        </p:nvCxnSpPr>
        <p:spPr>
          <a:xfrm>
            <a:off x="8577917" y="1137491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B3B173-609E-4A46-8323-599A99382B1B}"/>
              </a:ext>
            </a:extLst>
          </p:cNvPr>
          <p:cNvSpPr txBox="1"/>
          <p:nvPr/>
        </p:nvSpPr>
        <p:spPr>
          <a:xfrm>
            <a:off x="8591170" y="4279769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8450B4-F8AC-4CBD-9FA6-726C53F4C6AE}"/>
              </a:ext>
            </a:extLst>
          </p:cNvPr>
          <p:cNvSpPr txBox="1"/>
          <p:nvPr/>
        </p:nvSpPr>
        <p:spPr>
          <a:xfrm>
            <a:off x="8584543" y="4684715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773202-A37B-4103-8421-676C6CF3C2DB}"/>
              </a:ext>
            </a:extLst>
          </p:cNvPr>
          <p:cNvSpPr txBox="1"/>
          <p:nvPr/>
        </p:nvSpPr>
        <p:spPr>
          <a:xfrm>
            <a:off x="8594356" y="1548399"/>
            <a:ext cx="3492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 Tutorial 1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EA350-EC8E-413A-AF4C-C4A85AB4CCAE}"/>
              </a:ext>
            </a:extLst>
          </p:cNvPr>
          <p:cNvSpPr txBox="1"/>
          <p:nvPr/>
        </p:nvSpPr>
        <p:spPr>
          <a:xfrm>
            <a:off x="8591168" y="3864920"/>
            <a:ext cx="3518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Job 1 Tutorial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28BA57-17D7-4BA9-9426-5228698C5B10}"/>
              </a:ext>
            </a:extLst>
          </p:cNvPr>
          <p:cNvSpPr txBox="1"/>
          <p:nvPr/>
        </p:nvSpPr>
        <p:spPr>
          <a:xfrm>
            <a:off x="4421946" y="1490442"/>
            <a:ext cx="350285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Job 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76481A-6F82-4F96-9003-2787EC051D38}"/>
              </a:ext>
            </a:extLst>
          </p:cNvPr>
          <p:cNvSpPr txBox="1"/>
          <p:nvPr/>
        </p:nvSpPr>
        <p:spPr>
          <a:xfrm>
            <a:off x="77370" y="4980156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Job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C3B527-6806-4537-8BA3-DD9F8B40EC4C}"/>
              </a:ext>
            </a:extLst>
          </p:cNvPr>
          <p:cNvSpPr txBox="1"/>
          <p:nvPr/>
        </p:nvSpPr>
        <p:spPr>
          <a:xfrm>
            <a:off x="81857" y="5349489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 Job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E571F-65E6-43C4-B4B5-B449E8ACF0C9}"/>
              </a:ext>
            </a:extLst>
          </p:cNvPr>
          <p:cNvSpPr txBox="1"/>
          <p:nvPr/>
        </p:nvSpPr>
        <p:spPr>
          <a:xfrm>
            <a:off x="8586682" y="5022770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Tutorial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31E21B-107D-4615-BEE9-2E80A4A1E731}"/>
              </a:ext>
            </a:extLst>
          </p:cNvPr>
          <p:cNvSpPr txBox="1"/>
          <p:nvPr/>
        </p:nvSpPr>
        <p:spPr>
          <a:xfrm>
            <a:off x="8591169" y="5392103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 Tutorial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9EFB18-A4A6-49AE-9CD4-FCE68F756F00}"/>
              </a:ext>
            </a:extLst>
          </p:cNvPr>
          <p:cNvSpPr txBox="1"/>
          <p:nvPr/>
        </p:nvSpPr>
        <p:spPr>
          <a:xfrm>
            <a:off x="8594356" y="1856934"/>
            <a:ext cx="349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Tutorial description, images, etc.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9182B2-6DEF-4163-836B-52B2E06BC8E0}"/>
              </a:ext>
            </a:extLst>
          </p:cNvPr>
          <p:cNvSpPr/>
          <p:nvPr/>
        </p:nvSpPr>
        <p:spPr>
          <a:xfrm>
            <a:off x="404205" y="619436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E4AB0-C41C-47CF-904A-1D7272F32D5A}"/>
              </a:ext>
            </a:extLst>
          </p:cNvPr>
          <p:cNvSpPr txBox="1"/>
          <p:nvPr/>
        </p:nvSpPr>
        <p:spPr>
          <a:xfrm>
            <a:off x="1559044" y="79171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Adding Job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AD5096-4774-410E-8CB7-5A1FB1024831}"/>
              </a:ext>
            </a:extLst>
          </p:cNvPr>
          <p:cNvCxnSpPr>
            <a:cxnSpLocks/>
          </p:cNvCxnSpPr>
          <p:nvPr/>
        </p:nvCxnSpPr>
        <p:spPr>
          <a:xfrm>
            <a:off x="404205" y="1161046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674D56-0482-403C-A35C-F8C16F35B4B5}"/>
              </a:ext>
            </a:extLst>
          </p:cNvPr>
          <p:cNvSpPr txBox="1"/>
          <p:nvPr/>
        </p:nvSpPr>
        <p:spPr>
          <a:xfrm>
            <a:off x="404206" y="1582406"/>
            <a:ext cx="352507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Job 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3A070-EEB3-44F5-93B1-851E8A4774FD}"/>
              </a:ext>
            </a:extLst>
          </p:cNvPr>
          <p:cNvSpPr txBox="1"/>
          <p:nvPr/>
        </p:nvSpPr>
        <p:spPr>
          <a:xfrm>
            <a:off x="535269" y="708888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F68AA-576C-4A2E-9BB5-79DE61EE6FEB}"/>
              </a:ext>
            </a:extLst>
          </p:cNvPr>
          <p:cNvSpPr txBox="1"/>
          <p:nvPr/>
        </p:nvSpPr>
        <p:spPr>
          <a:xfrm>
            <a:off x="1559043" y="25010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029-9788-40BD-9A43-65A2D00530CC}"/>
              </a:ext>
            </a:extLst>
          </p:cNvPr>
          <p:cNvSpPr txBox="1"/>
          <p:nvPr/>
        </p:nvSpPr>
        <p:spPr>
          <a:xfrm>
            <a:off x="404206" y="1172638"/>
            <a:ext cx="3525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33ACF-2BC7-40FB-B098-336E5CDB6A97}"/>
              </a:ext>
            </a:extLst>
          </p:cNvPr>
          <p:cNvSpPr txBox="1"/>
          <p:nvPr/>
        </p:nvSpPr>
        <p:spPr>
          <a:xfrm>
            <a:off x="397475" y="5035866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Confirm and Add Job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7DB9A-DC4D-4400-9DE4-D67626A330D8}"/>
              </a:ext>
            </a:extLst>
          </p:cNvPr>
          <p:cNvSpPr txBox="1"/>
          <p:nvPr/>
        </p:nvSpPr>
        <p:spPr>
          <a:xfrm>
            <a:off x="401962" y="5405199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Cancel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E273D-129B-4C80-A5A5-6715DBD9ECEB}"/>
              </a:ext>
            </a:extLst>
          </p:cNvPr>
          <p:cNvSpPr txBox="1"/>
          <p:nvPr/>
        </p:nvSpPr>
        <p:spPr>
          <a:xfrm>
            <a:off x="9121729" y="654048"/>
            <a:ext cx="253500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Notes:</a:t>
            </a:r>
          </a:p>
          <a:p>
            <a:r>
              <a:rPr lang="en-US" sz="1600" dirty="0"/>
              <a:t>-Job Name, job description, tutorial name, and tutorial description boxes are forms to be filled.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B21EE-A3FA-4DF8-A41D-E8BC3AB35209}"/>
              </a:ext>
            </a:extLst>
          </p:cNvPr>
          <p:cNvSpPr/>
          <p:nvPr/>
        </p:nvSpPr>
        <p:spPr>
          <a:xfrm>
            <a:off x="4522087" y="642524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ADA7F-D103-40A4-8E35-511C2F66FAE4}"/>
              </a:ext>
            </a:extLst>
          </p:cNvPr>
          <p:cNvSpPr txBox="1"/>
          <p:nvPr/>
        </p:nvSpPr>
        <p:spPr>
          <a:xfrm>
            <a:off x="5676926" y="8148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Adding Job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99AA0C-9C44-42EA-831B-2AA2A9C24E44}"/>
              </a:ext>
            </a:extLst>
          </p:cNvPr>
          <p:cNvCxnSpPr>
            <a:cxnSpLocks/>
          </p:cNvCxnSpPr>
          <p:nvPr/>
        </p:nvCxnSpPr>
        <p:spPr>
          <a:xfrm>
            <a:off x="4522087" y="1184134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3A3614-15E6-400F-983C-48E9AE141FC7}"/>
              </a:ext>
            </a:extLst>
          </p:cNvPr>
          <p:cNvSpPr txBox="1"/>
          <p:nvPr/>
        </p:nvSpPr>
        <p:spPr>
          <a:xfrm>
            <a:off x="4522088" y="1605494"/>
            <a:ext cx="352507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Tutorial 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D0D83-EA2A-4246-A27C-2E90A335D693}"/>
              </a:ext>
            </a:extLst>
          </p:cNvPr>
          <p:cNvSpPr txBox="1"/>
          <p:nvPr/>
        </p:nvSpPr>
        <p:spPr>
          <a:xfrm>
            <a:off x="4653151" y="731976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1A190-34B3-493B-8ADC-BA676AB62258}"/>
              </a:ext>
            </a:extLst>
          </p:cNvPr>
          <p:cNvSpPr txBox="1"/>
          <p:nvPr/>
        </p:nvSpPr>
        <p:spPr>
          <a:xfrm>
            <a:off x="5479211" y="260803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Tutorial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F4E-531A-4FB3-9DF7-F62D21E26810}"/>
              </a:ext>
            </a:extLst>
          </p:cNvPr>
          <p:cNvSpPr txBox="1"/>
          <p:nvPr/>
        </p:nvSpPr>
        <p:spPr>
          <a:xfrm>
            <a:off x="4522088" y="1195726"/>
            <a:ext cx="3525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Tutorial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B5D01-06CC-499A-8E36-C8328054C593}"/>
              </a:ext>
            </a:extLst>
          </p:cNvPr>
          <p:cNvSpPr txBox="1"/>
          <p:nvPr/>
        </p:nvSpPr>
        <p:spPr>
          <a:xfrm>
            <a:off x="4515357" y="5058954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Confirm and Add Tutorial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2E4F1-E2F5-4072-A53C-90829A275E34}"/>
              </a:ext>
            </a:extLst>
          </p:cNvPr>
          <p:cNvSpPr txBox="1"/>
          <p:nvPr/>
        </p:nvSpPr>
        <p:spPr>
          <a:xfrm>
            <a:off x="4519844" y="5428287"/>
            <a:ext cx="3525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Cancel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6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9182B2-6DEF-4163-836B-52B2E06BC8E0}"/>
              </a:ext>
            </a:extLst>
          </p:cNvPr>
          <p:cNvSpPr/>
          <p:nvPr/>
        </p:nvSpPr>
        <p:spPr>
          <a:xfrm>
            <a:off x="404205" y="619436"/>
            <a:ext cx="3525079" cy="5155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E4AB0-C41C-47CF-904A-1D7272F32D5A}"/>
              </a:ext>
            </a:extLst>
          </p:cNvPr>
          <p:cNvSpPr txBox="1"/>
          <p:nvPr/>
        </p:nvSpPr>
        <p:spPr>
          <a:xfrm>
            <a:off x="1796289" y="791714"/>
            <a:ext cx="7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AD5096-4774-410E-8CB7-5A1FB1024831}"/>
              </a:ext>
            </a:extLst>
          </p:cNvPr>
          <p:cNvCxnSpPr>
            <a:cxnSpLocks/>
          </p:cNvCxnSpPr>
          <p:nvPr/>
        </p:nvCxnSpPr>
        <p:spPr>
          <a:xfrm>
            <a:off x="404205" y="1161046"/>
            <a:ext cx="3525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674D56-0482-403C-A35C-F8C16F35B4B5}"/>
              </a:ext>
            </a:extLst>
          </p:cNvPr>
          <p:cNvSpPr txBox="1"/>
          <p:nvPr/>
        </p:nvSpPr>
        <p:spPr>
          <a:xfrm>
            <a:off x="627891" y="1402722"/>
            <a:ext cx="307770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Display PDF File in this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3A070-EEB3-44F5-93B1-851E8A4774FD}"/>
              </a:ext>
            </a:extLst>
          </p:cNvPr>
          <p:cNvSpPr txBox="1"/>
          <p:nvPr/>
        </p:nvSpPr>
        <p:spPr>
          <a:xfrm>
            <a:off x="535269" y="708888"/>
            <a:ext cx="750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F68AA-576C-4A2E-9BB5-79DE61EE6FEB}"/>
              </a:ext>
            </a:extLst>
          </p:cNvPr>
          <p:cNvSpPr txBox="1"/>
          <p:nvPr/>
        </p:nvSpPr>
        <p:spPr>
          <a:xfrm>
            <a:off x="1796289" y="1946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6690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603AD-826F-42FA-B573-02C6DB578A07}"/>
              </a:ext>
            </a:extLst>
          </p:cNvPr>
          <p:cNvSpPr txBox="1"/>
          <p:nvPr/>
        </p:nvSpPr>
        <p:spPr>
          <a:xfrm>
            <a:off x="4941857" y="431631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Flow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6E5F4-B3CA-4E9D-A468-47BE123A29E7}"/>
              </a:ext>
            </a:extLst>
          </p:cNvPr>
          <p:cNvSpPr txBox="1"/>
          <p:nvPr/>
        </p:nvSpPr>
        <p:spPr>
          <a:xfrm>
            <a:off x="5110243" y="2192229"/>
            <a:ext cx="985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40CBD-98E3-4E34-A81C-E28DC4EDA5A9}"/>
              </a:ext>
            </a:extLst>
          </p:cNvPr>
          <p:cNvSpPr txBox="1"/>
          <p:nvPr/>
        </p:nvSpPr>
        <p:spPr>
          <a:xfrm>
            <a:off x="5370189" y="5268271"/>
            <a:ext cx="66097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Notes:</a:t>
            </a:r>
          </a:p>
          <a:p>
            <a:pPr algn="ctr"/>
            <a:r>
              <a:rPr lang="en-US" sz="1600" dirty="0"/>
              <a:t>-These are all screens. Mentioned here to avoid word redundancy.</a:t>
            </a:r>
          </a:p>
          <a:p>
            <a:pPr algn="ctr"/>
            <a:r>
              <a:rPr lang="en-US" sz="1600" dirty="0"/>
              <a:t>-Screen names not finalized.</a:t>
            </a:r>
          </a:p>
          <a:p>
            <a:pPr algn="ctr"/>
            <a:r>
              <a:rPr lang="en-US" sz="1600" dirty="0"/>
              <a:t>-Login is the first screen on startup.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0CB56-60C5-45CF-92AE-3498D4D69A96}"/>
              </a:ext>
            </a:extLst>
          </p:cNvPr>
          <p:cNvSpPr txBox="1"/>
          <p:nvPr/>
        </p:nvSpPr>
        <p:spPr>
          <a:xfrm>
            <a:off x="2700776" y="2192230"/>
            <a:ext cx="83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AB975-8515-4D8D-BCDA-E3F0C369CAC8}"/>
              </a:ext>
            </a:extLst>
          </p:cNvPr>
          <p:cNvSpPr txBox="1"/>
          <p:nvPr/>
        </p:nvSpPr>
        <p:spPr>
          <a:xfrm>
            <a:off x="5110243" y="3945948"/>
            <a:ext cx="985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Tutorial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EED5B-F7A5-4FC9-90C5-8AFE35F80E9E}"/>
              </a:ext>
            </a:extLst>
          </p:cNvPr>
          <p:cNvSpPr txBox="1"/>
          <p:nvPr/>
        </p:nvSpPr>
        <p:spPr>
          <a:xfrm>
            <a:off x="9350548" y="2192229"/>
            <a:ext cx="985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05B7A-F2BC-4EE8-A09F-6AEC6034AF0E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603121" y="2561561"/>
            <a:ext cx="0" cy="1384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194EB3-C10D-4424-8CCC-168C6F8CD3D9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534133" y="2376895"/>
            <a:ext cx="1576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329C6E-A429-4946-B14F-BEB202F05BE6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6095999" y="2376895"/>
            <a:ext cx="3254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F1C2DA-FD84-4AD6-B50F-53013B91D30E}"/>
              </a:ext>
            </a:extLst>
          </p:cNvPr>
          <p:cNvSpPr txBox="1"/>
          <p:nvPr/>
        </p:nvSpPr>
        <p:spPr>
          <a:xfrm>
            <a:off x="7476834" y="3945947"/>
            <a:ext cx="985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Adding Tutorial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0DE5-27E2-4A56-815F-C2B2870EC6EC}"/>
              </a:ext>
            </a:extLst>
          </p:cNvPr>
          <p:cNvSpPr txBox="1"/>
          <p:nvPr/>
        </p:nvSpPr>
        <p:spPr>
          <a:xfrm>
            <a:off x="3041255" y="3952828"/>
            <a:ext cx="985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Adding Job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3ACA74-9AE1-44AE-95C6-C4CF2FA0459B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4027011" y="4269114"/>
            <a:ext cx="1083232" cy="6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F85A-D70B-4479-B602-F9DACFD1336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6095999" y="4269113"/>
            <a:ext cx="13808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461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310</Words>
  <Application>Microsoft Office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Employee Appbook Storyboard (name not finalized)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Tran</dc:creator>
  <cp:lastModifiedBy>Jimmy Tran</cp:lastModifiedBy>
  <cp:revision>19</cp:revision>
  <dcterms:created xsi:type="dcterms:W3CDTF">2018-02-13T00:08:06Z</dcterms:created>
  <dcterms:modified xsi:type="dcterms:W3CDTF">2018-02-20T00:07:15Z</dcterms:modified>
</cp:coreProperties>
</file>