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2EF5-D2FF-4E04-AA72-E60B47500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D562F8-3F23-4815-B716-6AFA858F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1BF6B0-BA5E-4AA0-B650-BDFC9984CB8A}"/>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D10490DB-D1CD-4AD3-893C-22E6AB894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25682-39CE-42DE-AC6D-AB61970D6762}"/>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425016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4598-03B2-4FC6-8FEE-21ED5294E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7B19F-6C9B-40AC-8253-362860D5B4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DFB59-37D9-40BB-A045-28D55ED1D145}"/>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33321711-0390-4CE1-AD66-01E011C41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DB0B9-F965-4E47-8A44-CF22A3A1C17D}"/>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3013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912F4-B176-49A9-A878-F1085CFE2B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CCD3F-53A5-4DDF-98A1-75BA3F8BD8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9E78E-4B2D-4C64-9114-FE3AB8FE5A68}"/>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1B1464FE-B54A-45FD-9016-9D82B5322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02A7D-5982-4C94-95FF-E11C3C2C2B8B}"/>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19993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840919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553813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1935577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57354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795B3-EB96-4F59-BF3F-52763656AE00}"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356569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739272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4037339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20447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EA22-79E4-4E61-90AC-1E46221CF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E08A0-E1AD-4BAD-8E74-B5765D61E6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7E586-D52F-46A3-96AF-2DB7301195F8}"/>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BBA339B4-B7FD-4C22-9B28-694982E15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2D294-74EB-4D33-9059-84B3482B4D0E}"/>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141270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4042263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339300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4022757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6815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93543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760830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150191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041337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42764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67CE-A459-4761-9B69-26146AB43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17784-1B0B-411B-B290-63ADA087F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C5157B-AD90-473D-A8AF-F1F97E3B3F2A}"/>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C508F792-5086-482B-8025-21560B86A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66A02-6B8B-4F79-B540-DD052AC25B17}"/>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90714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F7FB-438A-423B-A143-32002899A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595F4-475F-4A9D-B5CD-A04E4958C2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12E329-DDFC-4DA1-B518-E267281C1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6591B5-0A01-4F31-9932-84D161B770C5}"/>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a:extLst>
              <a:ext uri="{FF2B5EF4-FFF2-40B4-BE49-F238E27FC236}">
                <a16:creationId xmlns:a16="http://schemas.microsoft.com/office/drawing/2014/main" id="{3225AE11-4E64-4C14-BEAE-936DBE24E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6D1BC-F2AE-4D02-854F-0F2E32220F0A}"/>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78408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3605-D2D7-4183-8A73-1745CE7264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76682-D9B4-4CBC-A031-8EB3A74DD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C64654-1203-4404-B28F-106B4D325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2819A-2CBF-4B7E-BB8A-5311DF4EB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8C12DC-4C58-47A7-ACF4-327C64F6AC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F3F6B8-EA38-48C1-9820-A4E09F50DEE0}"/>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8" name="Footer Placeholder 7">
            <a:extLst>
              <a:ext uri="{FF2B5EF4-FFF2-40B4-BE49-F238E27FC236}">
                <a16:creationId xmlns:a16="http://schemas.microsoft.com/office/drawing/2014/main" id="{9C8BF469-0666-403D-B728-C4F21689B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24FA46-1BA3-402D-8615-5D9C2D8DFFA2}"/>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417380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2E6C-1204-42B6-B3A3-7C25F1DCB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34CC59-E459-4B16-9C3F-B2390801A1A5}"/>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4" name="Footer Placeholder 3">
            <a:extLst>
              <a:ext uri="{FF2B5EF4-FFF2-40B4-BE49-F238E27FC236}">
                <a16:creationId xmlns:a16="http://schemas.microsoft.com/office/drawing/2014/main" id="{7DE7B72E-24B8-4507-913F-8B629E22D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DF7D66-4617-48A6-9527-FF9B3FF0BCD6}"/>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89015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A6021-8151-4476-981A-7EF767C58FE4}"/>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3" name="Footer Placeholder 2">
            <a:extLst>
              <a:ext uri="{FF2B5EF4-FFF2-40B4-BE49-F238E27FC236}">
                <a16:creationId xmlns:a16="http://schemas.microsoft.com/office/drawing/2014/main" id="{E10B5A2D-8A70-4381-BF76-2FC018BD7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62A4C-F3B4-4A8A-81E1-E61E9AF137B7}"/>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249431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083B-1635-448D-8515-F6125B0D6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588A8-3B99-4267-9484-220E1A8BB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0A8BD-B2FE-4788-A995-907B7DCE4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E2597-E190-4810-874C-9A64BF729EF9}"/>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a:extLst>
              <a:ext uri="{FF2B5EF4-FFF2-40B4-BE49-F238E27FC236}">
                <a16:creationId xmlns:a16="http://schemas.microsoft.com/office/drawing/2014/main" id="{43C956C4-F014-458F-8B8B-AA42BAD77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C9637-7941-49BB-8005-BCBDDA41A012}"/>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159142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8E5-3A1C-49E3-8B92-544DE98CC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70450-7A08-4FB9-9251-6F16F596A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2138CF-BECB-4875-AEA7-1064F39A3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6F98C1-5327-4FA2-BCDF-FDE303C0C0E7}"/>
              </a:ext>
            </a:extLst>
          </p:cNvPr>
          <p:cNvSpPr>
            <a:spLocks noGrp="1"/>
          </p:cNvSpPr>
          <p:nvPr>
            <p:ph type="dt" sz="half" idx="10"/>
          </p:nvPr>
        </p:nvSpPr>
        <p:spPr/>
        <p:txBody>
          <a:bodyPr/>
          <a:lstStyle/>
          <a:p>
            <a:fld id="{3EE795B3-EB96-4F59-BF3F-52763656AE00}" type="datetimeFigureOut">
              <a:rPr lang="en-US" smtClean="0"/>
              <a:t>2/17/2018</a:t>
            </a:fld>
            <a:endParaRPr lang="en-US"/>
          </a:p>
        </p:txBody>
      </p:sp>
      <p:sp>
        <p:nvSpPr>
          <p:cNvPr id="6" name="Footer Placeholder 5">
            <a:extLst>
              <a:ext uri="{FF2B5EF4-FFF2-40B4-BE49-F238E27FC236}">
                <a16:creationId xmlns:a16="http://schemas.microsoft.com/office/drawing/2014/main" id="{1F949C87-4EEA-4D78-B6F3-B65073713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028C6-8AFB-42DB-AB0B-A56772E41F9E}"/>
              </a:ext>
            </a:extLst>
          </p:cNvPr>
          <p:cNvSpPr>
            <a:spLocks noGrp="1"/>
          </p:cNvSpPr>
          <p:nvPr>
            <p:ph type="sldNum" sz="quarter" idx="12"/>
          </p:nvPr>
        </p:nvSpPr>
        <p:spPr/>
        <p:txBody>
          <a:bodyPr/>
          <a:lstStyle/>
          <a:p>
            <a:fld id="{DE857C67-FB13-41ED-B2E7-5303ED63634D}" type="slidenum">
              <a:rPr lang="en-US" smtClean="0"/>
              <a:t>‹#›</a:t>
            </a:fld>
            <a:endParaRPr lang="en-US"/>
          </a:p>
        </p:txBody>
      </p:sp>
    </p:spTree>
    <p:extLst>
      <p:ext uri="{BB962C8B-B14F-4D97-AF65-F5344CB8AC3E}">
        <p14:creationId xmlns:p14="http://schemas.microsoft.com/office/powerpoint/2010/main" val="359357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423B69-DC85-465E-B303-18D72E35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8DB775-F68A-467D-AFB8-70391CAD8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7461-0274-4339-8775-002E911AC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795B3-EB96-4F59-BF3F-52763656AE00}" type="datetimeFigureOut">
              <a:rPr lang="en-US" smtClean="0"/>
              <a:t>2/17/2018</a:t>
            </a:fld>
            <a:endParaRPr lang="en-US"/>
          </a:p>
        </p:txBody>
      </p:sp>
      <p:sp>
        <p:nvSpPr>
          <p:cNvPr id="5" name="Footer Placeholder 4">
            <a:extLst>
              <a:ext uri="{FF2B5EF4-FFF2-40B4-BE49-F238E27FC236}">
                <a16:creationId xmlns:a16="http://schemas.microsoft.com/office/drawing/2014/main" id="{B09AEFBB-DD21-41FA-A9E9-FA08F5CA7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4609E-C4E7-476F-A891-CFFDB8155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57C67-FB13-41ED-B2E7-5303ED63634D}" type="slidenum">
              <a:rPr lang="en-US" smtClean="0"/>
              <a:t>‹#›</a:t>
            </a:fld>
            <a:endParaRPr lang="en-US"/>
          </a:p>
        </p:txBody>
      </p:sp>
    </p:spTree>
    <p:extLst>
      <p:ext uri="{BB962C8B-B14F-4D97-AF65-F5344CB8AC3E}">
        <p14:creationId xmlns:p14="http://schemas.microsoft.com/office/powerpoint/2010/main" val="1194883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E795B3-EB96-4F59-BF3F-52763656AE00}" type="datetimeFigureOut">
              <a:rPr lang="en-US" smtClean="0"/>
              <a:t>2/17/2018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857C67-FB13-41ED-B2E7-5303ED63634D}" type="slidenum">
              <a:rPr lang="en-US" smtClean="0"/>
              <a:t>‹#›</a:t>
            </a:fld>
            <a:endParaRPr lang="en-US"/>
          </a:p>
        </p:txBody>
      </p:sp>
    </p:spTree>
    <p:extLst>
      <p:ext uri="{BB962C8B-B14F-4D97-AF65-F5344CB8AC3E}">
        <p14:creationId xmlns:p14="http://schemas.microsoft.com/office/powerpoint/2010/main" val="12772000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4AED-D3F8-4236-88EE-6E5C0CD1059D}"/>
              </a:ext>
            </a:extLst>
          </p:cNvPr>
          <p:cNvSpPr>
            <a:spLocks noGrp="1"/>
          </p:cNvSpPr>
          <p:nvPr>
            <p:ph type="title"/>
          </p:nvPr>
        </p:nvSpPr>
        <p:spPr/>
        <p:txBody>
          <a:bodyPr/>
          <a:lstStyle/>
          <a:p>
            <a:r>
              <a:rPr lang="en-US" dirty="0"/>
              <a:t>Employee </a:t>
            </a:r>
            <a:r>
              <a:rPr lang="en-US" dirty="0" err="1"/>
              <a:t>Appbook</a:t>
            </a:r>
            <a:r>
              <a:rPr lang="en-US" dirty="0"/>
              <a:t> Storyboard</a:t>
            </a:r>
            <a:br>
              <a:rPr lang="en-US" dirty="0"/>
            </a:br>
            <a:r>
              <a:rPr lang="en-US" sz="1400" dirty="0"/>
              <a:t>(name not finalized)</a:t>
            </a:r>
            <a:endParaRPr lang="en-US" dirty="0"/>
          </a:p>
        </p:txBody>
      </p:sp>
      <p:sp>
        <p:nvSpPr>
          <p:cNvPr id="3" name="Content Placeholder 2">
            <a:extLst>
              <a:ext uri="{FF2B5EF4-FFF2-40B4-BE49-F238E27FC236}">
                <a16:creationId xmlns:a16="http://schemas.microsoft.com/office/drawing/2014/main" id="{F1C8F31F-FB92-4312-8CDC-FF7CC025F1CE}"/>
              </a:ext>
            </a:extLst>
          </p:cNvPr>
          <p:cNvSpPr>
            <a:spLocks noGrp="1"/>
          </p:cNvSpPr>
          <p:nvPr>
            <p:ph idx="1"/>
          </p:nvPr>
        </p:nvSpPr>
        <p:spPr/>
        <p:txBody>
          <a:bodyPr/>
          <a:lstStyle/>
          <a:p>
            <a:pPr marL="0" indent="0">
              <a:buNone/>
            </a:pPr>
            <a:r>
              <a:rPr lang="en-US" dirty="0"/>
              <a:t>Team 5 Members:</a:t>
            </a:r>
          </a:p>
          <a:p>
            <a:r>
              <a:rPr lang="en-US" dirty="0" err="1"/>
              <a:t>Hamed</a:t>
            </a:r>
            <a:r>
              <a:rPr lang="en-US" dirty="0"/>
              <a:t> </a:t>
            </a:r>
            <a:r>
              <a:rPr lang="en-US" dirty="0" err="1"/>
              <a:t>Amokrane</a:t>
            </a:r>
            <a:r>
              <a:rPr lang="en-US" dirty="0"/>
              <a:t> </a:t>
            </a:r>
            <a:r>
              <a:rPr lang="en-US" dirty="0" err="1"/>
              <a:t>Ould</a:t>
            </a:r>
            <a:r>
              <a:rPr lang="en-US" dirty="0"/>
              <a:t> </a:t>
            </a:r>
            <a:r>
              <a:rPr lang="en-US" dirty="0" err="1"/>
              <a:t>Hamou</a:t>
            </a:r>
            <a:endParaRPr lang="en-US" dirty="0"/>
          </a:p>
          <a:p>
            <a:r>
              <a:rPr lang="en-US" dirty="0"/>
              <a:t>Anthony Thompson</a:t>
            </a:r>
          </a:p>
          <a:p>
            <a:r>
              <a:rPr lang="en-US" dirty="0"/>
              <a:t>Jimmy Tran</a:t>
            </a:r>
          </a:p>
          <a:p>
            <a:r>
              <a:rPr lang="en-US" dirty="0"/>
              <a:t>David Zhang</a:t>
            </a:r>
          </a:p>
        </p:txBody>
      </p:sp>
    </p:spTree>
    <p:extLst>
      <p:ext uri="{BB962C8B-B14F-4D97-AF65-F5344CB8AC3E}">
        <p14:creationId xmlns:p14="http://schemas.microsoft.com/office/powerpoint/2010/main" val="188238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50210B-ECA6-4B05-9E30-457F28D474F9}"/>
              </a:ext>
            </a:extLst>
          </p:cNvPr>
          <p:cNvSpPr/>
          <p:nvPr/>
        </p:nvSpPr>
        <p:spPr>
          <a:xfrm>
            <a:off x="344553" y="914400"/>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5165A65-CC3D-4C98-BA04-2AB3C6887D6D}"/>
              </a:ext>
            </a:extLst>
          </p:cNvPr>
          <p:cNvSpPr txBox="1"/>
          <p:nvPr/>
        </p:nvSpPr>
        <p:spPr>
          <a:xfrm>
            <a:off x="649873" y="1049084"/>
            <a:ext cx="2008050" cy="369332"/>
          </a:xfrm>
          <a:prstGeom prst="rect">
            <a:avLst/>
          </a:prstGeom>
          <a:noFill/>
        </p:spPr>
        <p:txBody>
          <a:bodyPr wrap="square" rtlCol="0">
            <a:spAutoFit/>
          </a:bodyPr>
          <a:lstStyle/>
          <a:p>
            <a:pPr algn="ctr"/>
            <a:r>
              <a:rPr lang="en-US" dirty="0"/>
              <a:t>Employee </a:t>
            </a:r>
            <a:r>
              <a:rPr lang="en-US" dirty="0" err="1"/>
              <a:t>Appbook</a:t>
            </a:r>
            <a:endParaRPr lang="en-US" dirty="0"/>
          </a:p>
        </p:txBody>
      </p:sp>
      <p:sp>
        <p:nvSpPr>
          <p:cNvPr id="6" name="TextBox 5">
            <a:extLst>
              <a:ext uri="{FF2B5EF4-FFF2-40B4-BE49-F238E27FC236}">
                <a16:creationId xmlns:a16="http://schemas.microsoft.com/office/drawing/2014/main" id="{BCE630C3-39D1-40D5-8A4F-A2C9A80B00EF}"/>
              </a:ext>
            </a:extLst>
          </p:cNvPr>
          <p:cNvSpPr txBox="1"/>
          <p:nvPr/>
        </p:nvSpPr>
        <p:spPr>
          <a:xfrm>
            <a:off x="2874516" y="1000539"/>
            <a:ext cx="906017"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Admin?</a:t>
            </a:r>
          </a:p>
        </p:txBody>
      </p:sp>
      <p:cxnSp>
        <p:nvCxnSpPr>
          <p:cNvPr id="8" name="Straight Connector 7">
            <a:extLst>
              <a:ext uri="{FF2B5EF4-FFF2-40B4-BE49-F238E27FC236}">
                <a16:creationId xmlns:a16="http://schemas.microsoft.com/office/drawing/2014/main" id="{C6FA9887-3AF1-4EF2-9002-B1C467242D72}"/>
              </a:ext>
            </a:extLst>
          </p:cNvPr>
          <p:cNvCxnSpPr>
            <a:cxnSpLocks/>
          </p:cNvCxnSpPr>
          <p:nvPr/>
        </p:nvCxnSpPr>
        <p:spPr>
          <a:xfrm>
            <a:off x="344553" y="1456010"/>
            <a:ext cx="352507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85DCED7-9A8C-4F74-B2A0-658CE98163B7}"/>
              </a:ext>
            </a:extLst>
          </p:cNvPr>
          <p:cNvSpPr txBox="1"/>
          <p:nvPr/>
        </p:nvSpPr>
        <p:spPr>
          <a:xfrm>
            <a:off x="1736637" y="4455034"/>
            <a:ext cx="740908"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Menu</a:t>
            </a:r>
          </a:p>
        </p:txBody>
      </p:sp>
      <p:sp>
        <p:nvSpPr>
          <p:cNvPr id="11" name="TextBox 10">
            <a:extLst>
              <a:ext uri="{FF2B5EF4-FFF2-40B4-BE49-F238E27FC236}">
                <a16:creationId xmlns:a16="http://schemas.microsoft.com/office/drawing/2014/main" id="{796225EF-1E70-40C0-B7E0-442F267BDAEB}"/>
              </a:ext>
            </a:extLst>
          </p:cNvPr>
          <p:cNvSpPr txBox="1"/>
          <p:nvPr/>
        </p:nvSpPr>
        <p:spPr>
          <a:xfrm>
            <a:off x="1613462" y="3209905"/>
            <a:ext cx="987258"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Tutorials</a:t>
            </a:r>
          </a:p>
        </p:txBody>
      </p:sp>
      <p:sp>
        <p:nvSpPr>
          <p:cNvPr id="12" name="TextBox 11">
            <a:extLst>
              <a:ext uri="{FF2B5EF4-FFF2-40B4-BE49-F238E27FC236}">
                <a16:creationId xmlns:a16="http://schemas.microsoft.com/office/drawing/2014/main" id="{A43AFB8C-8218-4737-A516-BE5540AC606A}"/>
              </a:ext>
            </a:extLst>
          </p:cNvPr>
          <p:cNvSpPr txBox="1"/>
          <p:nvPr/>
        </p:nvSpPr>
        <p:spPr>
          <a:xfrm>
            <a:off x="1811753" y="2147141"/>
            <a:ext cx="590675"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Jobs</a:t>
            </a:r>
          </a:p>
        </p:txBody>
      </p:sp>
      <p:cxnSp>
        <p:nvCxnSpPr>
          <p:cNvPr id="21" name="Straight Arrow Connector 20">
            <a:extLst>
              <a:ext uri="{FF2B5EF4-FFF2-40B4-BE49-F238E27FC236}">
                <a16:creationId xmlns:a16="http://schemas.microsoft.com/office/drawing/2014/main" id="{C92CC594-3AC0-4082-AB6E-073CE6FEC66E}"/>
              </a:ext>
            </a:extLst>
          </p:cNvPr>
          <p:cNvCxnSpPr>
            <a:cxnSpLocks/>
          </p:cNvCxnSpPr>
          <p:nvPr/>
        </p:nvCxnSpPr>
        <p:spPr>
          <a:xfrm>
            <a:off x="3929284" y="3429000"/>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F58B75A4-130D-461E-9DB2-C8FCD8617CF2}"/>
              </a:ext>
            </a:extLst>
          </p:cNvPr>
          <p:cNvSpPr txBox="1"/>
          <p:nvPr/>
        </p:nvSpPr>
        <p:spPr>
          <a:xfrm>
            <a:off x="4313575" y="3209905"/>
            <a:ext cx="1368333" cy="646331"/>
          </a:xfrm>
          <a:prstGeom prst="rect">
            <a:avLst/>
          </a:prstGeom>
          <a:noFill/>
          <a:ln>
            <a:solidFill>
              <a:schemeClr val="tx1"/>
            </a:solidFill>
          </a:ln>
        </p:spPr>
        <p:txBody>
          <a:bodyPr wrap="square" rtlCol="0">
            <a:spAutoFit/>
          </a:bodyPr>
          <a:lstStyle/>
          <a:p>
            <a:r>
              <a:rPr lang="en-US" dirty="0"/>
              <a:t>Tutorial Job List</a:t>
            </a:r>
          </a:p>
        </p:txBody>
      </p:sp>
      <p:cxnSp>
        <p:nvCxnSpPr>
          <p:cNvPr id="29" name="Straight Arrow Connector 28">
            <a:extLst>
              <a:ext uri="{FF2B5EF4-FFF2-40B4-BE49-F238E27FC236}">
                <a16:creationId xmlns:a16="http://schemas.microsoft.com/office/drawing/2014/main" id="{BD983E3B-1428-4EDB-ABBB-DC6EECACA5CE}"/>
              </a:ext>
            </a:extLst>
          </p:cNvPr>
          <p:cNvCxnSpPr>
            <a:cxnSpLocks/>
          </p:cNvCxnSpPr>
          <p:nvPr/>
        </p:nvCxnSpPr>
        <p:spPr>
          <a:xfrm>
            <a:off x="3949163" y="4654829"/>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C01E037-BB29-416F-A966-1EC6065B6C71}"/>
              </a:ext>
            </a:extLst>
          </p:cNvPr>
          <p:cNvSpPr txBox="1"/>
          <p:nvPr/>
        </p:nvSpPr>
        <p:spPr>
          <a:xfrm>
            <a:off x="4393106" y="4470163"/>
            <a:ext cx="868610" cy="369332"/>
          </a:xfrm>
          <a:prstGeom prst="rect">
            <a:avLst/>
          </a:prstGeom>
          <a:noFill/>
          <a:ln>
            <a:solidFill>
              <a:schemeClr val="tx1"/>
            </a:solidFill>
          </a:ln>
        </p:spPr>
        <p:txBody>
          <a:bodyPr wrap="square" rtlCol="0">
            <a:spAutoFit/>
          </a:bodyPr>
          <a:lstStyle/>
          <a:p>
            <a:r>
              <a:rPr lang="en-US" dirty="0"/>
              <a:t>Menu</a:t>
            </a:r>
          </a:p>
        </p:txBody>
      </p:sp>
      <p:cxnSp>
        <p:nvCxnSpPr>
          <p:cNvPr id="31" name="Straight Arrow Connector 30">
            <a:extLst>
              <a:ext uri="{FF2B5EF4-FFF2-40B4-BE49-F238E27FC236}">
                <a16:creationId xmlns:a16="http://schemas.microsoft.com/office/drawing/2014/main" id="{16B83E0F-CC34-454C-AE3C-3BBBF4FBA5DF}"/>
              </a:ext>
            </a:extLst>
          </p:cNvPr>
          <p:cNvCxnSpPr>
            <a:cxnSpLocks/>
          </p:cNvCxnSpPr>
          <p:nvPr/>
        </p:nvCxnSpPr>
        <p:spPr>
          <a:xfrm>
            <a:off x="3909407" y="2309191"/>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A10A21A6-9ADB-47BD-A192-008C17053875}"/>
              </a:ext>
            </a:extLst>
          </p:cNvPr>
          <p:cNvSpPr txBox="1"/>
          <p:nvPr/>
        </p:nvSpPr>
        <p:spPr>
          <a:xfrm>
            <a:off x="4353350" y="2124525"/>
            <a:ext cx="983482" cy="369332"/>
          </a:xfrm>
          <a:prstGeom prst="rect">
            <a:avLst/>
          </a:prstGeom>
          <a:noFill/>
          <a:ln>
            <a:solidFill>
              <a:schemeClr val="tx1"/>
            </a:solidFill>
          </a:ln>
        </p:spPr>
        <p:txBody>
          <a:bodyPr wrap="square" rtlCol="0">
            <a:spAutoFit/>
          </a:bodyPr>
          <a:lstStyle/>
          <a:p>
            <a:r>
              <a:rPr lang="en-US" dirty="0"/>
              <a:t>Job List</a:t>
            </a:r>
          </a:p>
        </p:txBody>
      </p:sp>
      <p:sp>
        <p:nvSpPr>
          <p:cNvPr id="33" name="Rectangle 32">
            <a:extLst>
              <a:ext uri="{FF2B5EF4-FFF2-40B4-BE49-F238E27FC236}">
                <a16:creationId xmlns:a16="http://schemas.microsoft.com/office/drawing/2014/main" id="{0D581C18-E658-4BF6-9357-C9537B085880}"/>
              </a:ext>
            </a:extLst>
          </p:cNvPr>
          <p:cNvSpPr/>
          <p:nvPr/>
        </p:nvSpPr>
        <p:spPr>
          <a:xfrm>
            <a:off x="5863226" y="851452"/>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C4F1641C-F70A-4C9F-B2FC-1D4EB18BAF46}"/>
              </a:ext>
            </a:extLst>
          </p:cNvPr>
          <p:cNvSpPr txBox="1"/>
          <p:nvPr/>
        </p:nvSpPr>
        <p:spPr>
          <a:xfrm>
            <a:off x="6948336" y="1023730"/>
            <a:ext cx="1354859" cy="369332"/>
          </a:xfrm>
          <a:prstGeom prst="rect">
            <a:avLst/>
          </a:prstGeom>
          <a:noFill/>
        </p:spPr>
        <p:txBody>
          <a:bodyPr wrap="square" rtlCol="0">
            <a:spAutoFit/>
          </a:bodyPr>
          <a:lstStyle/>
          <a:p>
            <a:pPr algn="ctr"/>
            <a:r>
              <a:rPr lang="en-US" dirty="0"/>
              <a:t>Admin Login</a:t>
            </a:r>
          </a:p>
        </p:txBody>
      </p:sp>
      <p:cxnSp>
        <p:nvCxnSpPr>
          <p:cNvPr id="36" name="Straight Connector 35">
            <a:extLst>
              <a:ext uri="{FF2B5EF4-FFF2-40B4-BE49-F238E27FC236}">
                <a16:creationId xmlns:a16="http://schemas.microsoft.com/office/drawing/2014/main" id="{4CDDED65-6C08-46D7-872C-8239CBD88983}"/>
              </a:ext>
            </a:extLst>
          </p:cNvPr>
          <p:cNvCxnSpPr>
            <a:cxnSpLocks/>
          </p:cNvCxnSpPr>
          <p:nvPr/>
        </p:nvCxnSpPr>
        <p:spPr>
          <a:xfrm>
            <a:off x="5863226" y="1393062"/>
            <a:ext cx="352507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376E72C-061A-4315-86B3-6DCA6603BA62}"/>
              </a:ext>
            </a:extLst>
          </p:cNvPr>
          <p:cNvSpPr txBox="1"/>
          <p:nvPr/>
        </p:nvSpPr>
        <p:spPr>
          <a:xfrm>
            <a:off x="7326037" y="4373071"/>
            <a:ext cx="688009"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Login</a:t>
            </a:r>
          </a:p>
        </p:txBody>
      </p:sp>
      <p:sp>
        <p:nvSpPr>
          <p:cNvPr id="38" name="TextBox 37">
            <a:extLst>
              <a:ext uri="{FF2B5EF4-FFF2-40B4-BE49-F238E27FC236}">
                <a16:creationId xmlns:a16="http://schemas.microsoft.com/office/drawing/2014/main" id="{7F169FA3-A04F-4F9A-A144-FC0C2205AC5A}"/>
              </a:ext>
            </a:extLst>
          </p:cNvPr>
          <p:cNvSpPr txBox="1"/>
          <p:nvPr/>
        </p:nvSpPr>
        <p:spPr>
          <a:xfrm>
            <a:off x="6384337" y="3153149"/>
            <a:ext cx="2571410" cy="369332"/>
          </a:xfrm>
          <a:prstGeom prst="rect">
            <a:avLst/>
          </a:prstGeom>
          <a:noFill/>
          <a:ln>
            <a:solidFill>
              <a:schemeClr val="tx1"/>
            </a:solidFill>
          </a:ln>
        </p:spPr>
        <p:txBody>
          <a:bodyPr wrap="square" rtlCol="0">
            <a:spAutoFit/>
          </a:bodyPr>
          <a:lstStyle/>
          <a:p>
            <a:r>
              <a:rPr lang="en-US" dirty="0"/>
              <a:t>Password: ____________</a:t>
            </a:r>
          </a:p>
        </p:txBody>
      </p:sp>
      <p:sp>
        <p:nvSpPr>
          <p:cNvPr id="39" name="TextBox 38">
            <a:extLst>
              <a:ext uri="{FF2B5EF4-FFF2-40B4-BE49-F238E27FC236}">
                <a16:creationId xmlns:a16="http://schemas.microsoft.com/office/drawing/2014/main" id="{4EC956EA-56B7-4587-A64E-C21092E1DEFA}"/>
              </a:ext>
            </a:extLst>
          </p:cNvPr>
          <p:cNvSpPr txBox="1"/>
          <p:nvPr/>
        </p:nvSpPr>
        <p:spPr>
          <a:xfrm>
            <a:off x="6287292" y="2155061"/>
            <a:ext cx="2765501" cy="369332"/>
          </a:xfrm>
          <a:prstGeom prst="rect">
            <a:avLst/>
          </a:prstGeom>
          <a:noFill/>
          <a:ln>
            <a:solidFill>
              <a:schemeClr val="tx1"/>
            </a:solidFill>
          </a:ln>
        </p:spPr>
        <p:txBody>
          <a:bodyPr wrap="square" rtlCol="0">
            <a:spAutoFit/>
          </a:bodyPr>
          <a:lstStyle/>
          <a:p>
            <a:r>
              <a:rPr lang="en-US" dirty="0"/>
              <a:t>Username: _____________</a:t>
            </a:r>
          </a:p>
        </p:txBody>
      </p:sp>
      <p:sp>
        <p:nvSpPr>
          <p:cNvPr id="40" name="TextBox 39">
            <a:extLst>
              <a:ext uri="{FF2B5EF4-FFF2-40B4-BE49-F238E27FC236}">
                <a16:creationId xmlns:a16="http://schemas.microsoft.com/office/drawing/2014/main" id="{77370905-1F29-4720-877B-21AC259A1067}"/>
              </a:ext>
            </a:extLst>
          </p:cNvPr>
          <p:cNvSpPr txBox="1"/>
          <p:nvPr/>
        </p:nvSpPr>
        <p:spPr>
          <a:xfrm>
            <a:off x="5907180" y="964952"/>
            <a:ext cx="806631" cy="369332"/>
          </a:xfrm>
          <a:prstGeom prst="rect">
            <a:avLst/>
          </a:prstGeom>
          <a:noFill/>
          <a:ln>
            <a:solidFill>
              <a:schemeClr val="tx1"/>
            </a:solidFill>
          </a:ln>
        </p:spPr>
        <p:txBody>
          <a:bodyPr wrap="square" rtlCol="0">
            <a:spAutoFit/>
          </a:bodyPr>
          <a:lstStyle/>
          <a:p>
            <a:r>
              <a:rPr lang="en-US" dirty="0">
                <a:solidFill>
                  <a:schemeClr val="accent2">
                    <a:lumMod val="75000"/>
                  </a:schemeClr>
                </a:solidFill>
              </a:rPr>
              <a:t>Home</a:t>
            </a:r>
          </a:p>
        </p:txBody>
      </p:sp>
      <p:sp>
        <p:nvSpPr>
          <p:cNvPr id="42" name="TextBox 41">
            <a:extLst>
              <a:ext uri="{FF2B5EF4-FFF2-40B4-BE49-F238E27FC236}">
                <a16:creationId xmlns:a16="http://schemas.microsoft.com/office/drawing/2014/main" id="{904190A5-17F7-4FFD-AB14-4969F72CE76A}"/>
              </a:ext>
            </a:extLst>
          </p:cNvPr>
          <p:cNvSpPr txBox="1"/>
          <p:nvPr/>
        </p:nvSpPr>
        <p:spPr>
          <a:xfrm>
            <a:off x="9535811" y="394974"/>
            <a:ext cx="2535002" cy="3785652"/>
          </a:xfrm>
          <a:prstGeom prst="rect">
            <a:avLst/>
          </a:prstGeom>
          <a:noFill/>
          <a:ln>
            <a:solidFill>
              <a:schemeClr val="tx1"/>
            </a:solidFill>
          </a:ln>
        </p:spPr>
        <p:txBody>
          <a:bodyPr wrap="square" rtlCol="0">
            <a:spAutoFit/>
          </a:bodyPr>
          <a:lstStyle/>
          <a:p>
            <a:r>
              <a:rPr lang="en-US" sz="1600" dirty="0"/>
              <a:t>Notes:</a:t>
            </a:r>
          </a:p>
          <a:p>
            <a:r>
              <a:rPr lang="en-US" sz="1600" dirty="0"/>
              <a:t>-Screen names (above screen designs) not finalized.</a:t>
            </a:r>
          </a:p>
          <a:p>
            <a:r>
              <a:rPr lang="en-US" sz="1600" dirty="0"/>
              <a:t>-Buttons have orange text (color choices not final).</a:t>
            </a:r>
          </a:p>
          <a:p>
            <a:r>
              <a:rPr lang="en-US" sz="1600" dirty="0"/>
              <a:t>-Orange arrows indicate that a button will lead to another screen.</a:t>
            </a:r>
          </a:p>
          <a:p>
            <a:r>
              <a:rPr lang="en-US" sz="1600" dirty="0"/>
              <a:t>-Home buttons all return to home screen</a:t>
            </a:r>
          </a:p>
          <a:p>
            <a:r>
              <a:rPr lang="en-US" sz="1600" dirty="0"/>
              <a:t>-All screens except the editing ones are part of the main design. Editing is an extra nice-to-have function.</a:t>
            </a:r>
          </a:p>
        </p:txBody>
      </p:sp>
      <p:cxnSp>
        <p:nvCxnSpPr>
          <p:cNvPr id="43" name="Straight Arrow Connector 42">
            <a:extLst>
              <a:ext uri="{FF2B5EF4-FFF2-40B4-BE49-F238E27FC236}">
                <a16:creationId xmlns:a16="http://schemas.microsoft.com/office/drawing/2014/main" id="{C1951B98-C6AC-4207-BE8A-94A65AED4DF2}"/>
              </a:ext>
            </a:extLst>
          </p:cNvPr>
          <p:cNvCxnSpPr>
            <a:cxnSpLocks/>
          </p:cNvCxnSpPr>
          <p:nvPr/>
        </p:nvCxnSpPr>
        <p:spPr>
          <a:xfrm>
            <a:off x="3962419" y="1185205"/>
            <a:ext cx="193479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87B4B331-7432-4157-AEC4-22258D0C4078}"/>
              </a:ext>
            </a:extLst>
          </p:cNvPr>
          <p:cNvSpPr txBox="1"/>
          <p:nvPr/>
        </p:nvSpPr>
        <p:spPr>
          <a:xfrm>
            <a:off x="1388688" y="419173"/>
            <a:ext cx="1436804" cy="369332"/>
          </a:xfrm>
          <a:prstGeom prst="rect">
            <a:avLst/>
          </a:prstGeom>
          <a:noFill/>
        </p:spPr>
        <p:txBody>
          <a:bodyPr wrap="none" rtlCol="0">
            <a:spAutoFit/>
          </a:bodyPr>
          <a:lstStyle/>
          <a:p>
            <a:r>
              <a:rPr lang="en-US" dirty="0"/>
              <a:t>Home Screen</a:t>
            </a:r>
          </a:p>
        </p:txBody>
      </p:sp>
      <p:sp>
        <p:nvSpPr>
          <p:cNvPr id="35" name="TextBox 34">
            <a:extLst>
              <a:ext uri="{FF2B5EF4-FFF2-40B4-BE49-F238E27FC236}">
                <a16:creationId xmlns:a16="http://schemas.microsoft.com/office/drawing/2014/main" id="{AD9D6133-2743-4B7B-8925-1F656B43E290}"/>
              </a:ext>
            </a:extLst>
          </p:cNvPr>
          <p:cNvSpPr txBox="1"/>
          <p:nvPr/>
        </p:nvSpPr>
        <p:spPr>
          <a:xfrm>
            <a:off x="7454904" y="394974"/>
            <a:ext cx="688009" cy="369332"/>
          </a:xfrm>
          <a:prstGeom prst="rect">
            <a:avLst/>
          </a:prstGeom>
          <a:noFill/>
        </p:spPr>
        <p:txBody>
          <a:bodyPr wrap="none" rtlCol="0">
            <a:spAutoFit/>
          </a:bodyPr>
          <a:lstStyle/>
          <a:p>
            <a:r>
              <a:rPr lang="en-US" dirty="0"/>
              <a:t>Login</a:t>
            </a:r>
          </a:p>
        </p:txBody>
      </p:sp>
      <p:cxnSp>
        <p:nvCxnSpPr>
          <p:cNvPr id="41" name="Straight Arrow Connector 40">
            <a:extLst>
              <a:ext uri="{FF2B5EF4-FFF2-40B4-BE49-F238E27FC236}">
                <a16:creationId xmlns:a16="http://schemas.microsoft.com/office/drawing/2014/main" id="{EA7F7101-F780-44F6-9301-81418D3054CD}"/>
              </a:ext>
            </a:extLst>
          </p:cNvPr>
          <p:cNvCxnSpPr>
            <a:cxnSpLocks/>
          </p:cNvCxnSpPr>
          <p:nvPr/>
        </p:nvCxnSpPr>
        <p:spPr>
          <a:xfrm>
            <a:off x="9375928" y="4557737"/>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DFE59868-145C-47A8-AA48-77793B9D53BB}"/>
              </a:ext>
            </a:extLst>
          </p:cNvPr>
          <p:cNvSpPr txBox="1"/>
          <p:nvPr/>
        </p:nvSpPr>
        <p:spPr>
          <a:xfrm>
            <a:off x="9819871" y="4373071"/>
            <a:ext cx="930316" cy="369332"/>
          </a:xfrm>
          <a:prstGeom prst="rect">
            <a:avLst/>
          </a:prstGeom>
          <a:noFill/>
          <a:ln>
            <a:solidFill>
              <a:schemeClr val="tx1"/>
            </a:solidFill>
          </a:ln>
        </p:spPr>
        <p:txBody>
          <a:bodyPr wrap="square" rtlCol="0">
            <a:spAutoFit/>
          </a:bodyPr>
          <a:lstStyle/>
          <a:p>
            <a:r>
              <a:rPr lang="en-US" dirty="0"/>
              <a:t>Editing</a:t>
            </a:r>
          </a:p>
        </p:txBody>
      </p:sp>
      <p:cxnSp>
        <p:nvCxnSpPr>
          <p:cNvPr id="45" name="Straight Arrow Connector 44">
            <a:extLst>
              <a:ext uri="{FF2B5EF4-FFF2-40B4-BE49-F238E27FC236}">
                <a16:creationId xmlns:a16="http://schemas.microsoft.com/office/drawing/2014/main" id="{5FC09D77-0292-42DC-8CE6-09ADB8431901}"/>
              </a:ext>
            </a:extLst>
          </p:cNvPr>
          <p:cNvCxnSpPr>
            <a:cxnSpLocks/>
          </p:cNvCxnSpPr>
          <p:nvPr/>
        </p:nvCxnSpPr>
        <p:spPr>
          <a:xfrm rot="10800000">
            <a:off x="3737111" y="1183525"/>
            <a:ext cx="193479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287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B8DC2F-4759-4E5A-8FFA-1C446F909E62}"/>
              </a:ext>
            </a:extLst>
          </p:cNvPr>
          <p:cNvSpPr/>
          <p:nvPr/>
        </p:nvSpPr>
        <p:spPr>
          <a:xfrm>
            <a:off x="430685" y="934278"/>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958881C-D009-44F6-9B65-FEDCA0451B04}"/>
              </a:ext>
            </a:extLst>
          </p:cNvPr>
          <p:cNvSpPr txBox="1"/>
          <p:nvPr/>
        </p:nvSpPr>
        <p:spPr>
          <a:xfrm>
            <a:off x="1897888" y="1106556"/>
            <a:ext cx="590675" cy="369332"/>
          </a:xfrm>
          <a:prstGeom prst="rect">
            <a:avLst/>
          </a:prstGeom>
          <a:noFill/>
        </p:spPr>
        <p:txBody>
          <a:bodyPr wrap="none" rtlCol="0">
            <a:spAutoFit/>
          </a:bodyPr>
          <a:lstStyle/>
          <a:p>
            <a:pPr algn="ctr"/>
            <a:r>
              <a:rPr lang="en-US" dirty="0"/>
              <a:t>Jobs</a:t>
            </a:r>
          </a:p>
        </p:txBody>
      </p:sp>
      <p:cxnSp>
        <p:nvCxnSpPr>
          <p:cNvPr id="15" name="Straight Connector 14">
            <a:extLst>
              <a:ext uri="{FF2B5EF4-FFF2-40B4-BE49-F238E27FC236}">
                <a16:creationId xmlns:a16="http://schemas.microsoft.com/office/drawing/2014/main" id="{F12C8197-F085-4DB2-B68E-42BB8750C541}"/>
              </a:ext>
            </a:extLst>
          </p:cNvPr>
          <p:cNvCxnSpPr>
            <a:cxnSpLocks/>
          </p:cNvCxnSpPr>
          <p:nvPr/>
        </p:nvCxnSpPr>
        <p:spPr>
          <a:xfrm>
            <a:off x="430685" y="1475888"/>
            <a:ext cx="3525079"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705979B-BEA6-4FC4-A145-1A7A9178696A}"/>
              </a:ext>
            </a:extLst>
          </p:cNvPr>
          <p:cNvSpPr txBox="1"/>
          <p:nvPr/>
        </p:nvSpPr>
        <p:spPr>
          <a:xfrm>
            <a:off x="1551061" y="1950086"/>
            <a:ext cx="12843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1 Name</a:t>
            </a:r>
          </a:p>
        </p:txBody>
      </p:sp>
      <p:sp>
        <p:nvSpPr>
          <p:cNvPr id="23" name="TextBox 22">
            <a:extLst>
              <a:ext uri="{FF2B5EF4-FFF2-40B4-BE49-F238E27FC236}">
                <a16:creationId xmlns:a16="http://schemas.microsoft.com/office/drawing/2014/main" id="{500C5FAC-F31C-4843-9A12-2475BA3489B8}"/>
              </a:ext>
            </a:extLst>
          </p:cNvPr>
          <p:cNvSpPr txBox="1"/>
          <p:nvPr/>
        </p:nvSpPr>
        <p:spPr>
          <a:xfrm>
            <a:off x="1551061" y="3151570"/>
            <a:ext cx="12843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2 Name</a:t>
            </a:r>
          </a:p>
        </p:txBody>
      </p:sp>
      <p:sp>
        <p:nvSpPr>
          <p:cNvPr id="24" name="TextBox 23">
            <a:extLst>
              <a:ext uri="{FF2B5EF4-FFF2-40B4-BE49-F238E27FC236}">
                <a16:creationId xmlns:a16="http://schemas.microsoft.com/office/drawing/2014/main" id="{1EB4C5D0-84ED-4505-98EE-3F0C5BD6B12D}"/>
              </a:ext>
            </a:extLst>
          </p:cNvPr>
          <p:cNvSpPr txBox="1"/>
          <p:nvPr/>
        </p:nvSpPr>
        <p:spPr>
          <a:xfrm>
            <a:off x="1551061" y="4353916"/>
            <a:ext cx="12843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3 Name</a:t>
            </a:r>
          </a:p>
        </p:txBody>
      </p:sp>
      <p:sp>
        <p:nvSpPr>
          <p:cNvPr id="21" name="Rectangle 20">
            <a:extLst>
              <a:ext uri="{FF2B5EF4-FFF2-40B4-BE49-F238E27FC236}">
                <a16:creationId xmlns:a16="http://schemas.microsoft.com/office/drawing/2014/main" id="{49B662DE-FBE4-446B-8F56-80D8844B1F01}"/>
              </a:ext>
            </a:extLst>
          </p:cNvPr>
          <p:cNvSpPr/>
          <p:nvPr/>
        </p:nvSpPr>
        <p:spPr>
          <a:xfrm>
            <a:off x="5002204" y="934278"/>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5ECE255-E753-45AC-89FE-8FCB09AAAEBD}"/>
              </a:ext>
            </a:extLst>
          </p:cNvPr>
          <p:cNvSpPr txBox="1"/>
          <p:nvPr/>
        </p:nvSpPr>
        <p:spPr>
          <a:xfrm>
            <a:off x="5958113" y="1106556"/>
            <a:ext cx="1613263" cy="369332"/>
          </a:xfrm>
          <a:prstGeom prst="rect">
            <a:avLst/>
          </a:prstGeom>
          <a:noFill/>
        </p:spPr>
        <p:txBody>
          <a:bodyPr wrap="none" rtlCol="0">
            <a:spAutoFit/>
          </a:bodyPr>
          <a:lstStyle/>
          <a:p>
            <a:pPr algn="ctr"/>
            <a:r>
              <a:rPr lang="en-US" dirty="0"/>
              <a:t>Job 1 Overview</a:t>
            </a:r>
          </a:p>
        </p:txBody>
      </p:sp>
      <p:cxnSp>
        <p:nvCxnSpPr>
          <p:cNvPr id="29" name="Straight Connector 28">
            <a:extLst>
              <a:ext uri="{FF2B5EF4-FFF2-40B4-BE49-F238E27FC236}">
                <a16:creationId xmlns:a16="http://schemas.microsoft.com/office/drawing/2014/main" id="{0AEF06D0-0E35-448F-8C69-06EEEB56DEC6}"/>
              </a:ext>
            </a:extLst>
          </p:cNvPr>
          <p:cNvCxnSpPr>
            <a:cxnSpLocks/>
          </p:cNvCxnSpPr>
          <p:nvPr/>
        </p:nvCxnSpPr>
        <p:spPr>
          <a:xfrm>
            <a:off x="5002204" y="1475888"/>
            <a:ext cx="3525079"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CB9D6D-6A29-43B0-90BA-B9051334E317}"/>
              </a:ext>
            </a:extLst>
          </p:cNvPr>
          <p:cNvSpPr txBox="1"/>
          <p:nvPr/>
        </p:nvSpPr>
        <p:spPr>
          <a:xfrm>
            <a:off x="6242320" y="1722059"/>
            <a:ext cx="965329" cy="369332"/>
          </a:xfrm>
          <a:prstGeom prst="rect">
            <a:avLst/>
          </a:prstGeom>
          <a:noFill/>
          <a:ln>
            <a:solidFill>
              <a:schemeClr val="tx1"/>
            </a:solidFill>
          </a:ln>
        </p:spPr>
        <p:txBody>
          <a:bodyPr wrap="none" rtlCol="0">
            <a:spAutoFit/>
          </a:bodyPr>
          <a:lstStyle/>
          <a:p>
            <a:r>
              <a:rPr lang="en-US" dirty="0"/>
              <a:t>Job Title</a:t>
            </a:r>
          </a:p>
        </p:txBody>
      </p:sp>
      <p:sp>
        <p:nvSpPr>
          <p:cNvPr id="31" name="TextBox 30">
            <a:extLst>
              <a:ext uri="{FF2B5EF4-FFF2-40B4-BE49-F238E27FC236}">
                <a16:creationId xmlns:a16="http://schemas.microsoft.com/office/drawing/2014/main" id="{FF9F415F-AC70-4513-A12C-C520F14338CE}"/>
              </a:ext>
            </a:extLst>
          </p:cNvPr>
          <p:cNvSpPr txBox="1"/>
          <p:nvPr/>
        </p:nvSpPr>
        <p:spPr>
          <a:xfrm>
            <a:off x="5232417" y="2179116"/>
            <a:ext cx="3148747" cy="2862322"/>
          </a:xfrm>
          <a:prstGeom prst="rect">
            <a:avLst/>
          </a:prstGeom>
          <a:noFill/>
          <a:ln>
            <a:solidFill>
              <a:schemeClr val="tx1"/>
            </a:solidFill>
          </a:ln>
        </p:spPr>
        <p:txBody>
          <a:bodyPr wrap="square" rtlCol="0">
            <a:spAutoFit/>
          </a:bodyPr>
          <a:lstStyle/>
          <a:p>
            <a:r>
              <a:rPr lang="en-US" dirty="0"/>
              <a:t>Job Description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6" name="TextBox 15">
            <a:extLst>
              <a:ext uri="{FF2B5EF4-FFF2-40B4-BE49-F238E27FC236}">
                <a16:creationId xmlns:a16="http://schemas.microsoft.com/office/drawing/2014/main" id="{F53DBCE5-1EBD-49D3-B499-163FFE800F2E}"/>
              </a:ext>
            </a:extLst>
          </p:cNvPr>
          <p:cNvSpPr txBox="1"/>
          <p:nvPr/>
        </p:nvSpPr>
        <p:spPr>
          <a:xfrm>
            <a:off x="5232418" y="5225605"/>
            <a:ext cx="3148747"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Shortcut button to Job Tutorials</a:t>
            </a:r>
          </a:p>
        </p:txBody>
      </p:sp>
      <p:cxnSp>
        <p:nvCxnSpPr>
          <p:cNvPr id="17" name="Straight Arrow Connector 16">
            <a:extLst>
              <a:ext uri="{FF2B5EF4-FFF2-40B4-BE49-F238E27FC236}">
                <a16:creationId xmlns:a16="http://schemas.microsoft.com/office/drawing/2014/main" id="{3EE4BAD3-1E50-44C1-BD2D-23E546C087F4}"/>
              </a:ext>
            </a:extLst>
          </p:cNvPr>
          <p:cNvCxnSpPr>
            <a:cxnSpLocks/>
          </p:cNvCxnSpPr>
          <p:nvPr/>
        </p:nvCxnSpPr>
        <p:spPr>
          <a:xfrm>
            <a:off x="3929284" y="3429000"/>
            <a:ext cx="107292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99267F3E-C7ED-4FFF-8A2B-19340CA0D899}"/>
              </a:ext>
            </a:extLst>
          </p:cNvPr>
          <p:cNvSpPr txBox="1"/>
          <p:nvPr/>
        </p:nvSpPr>
        <p:spPr>
          <a:xfrm>
            <a:off x="492307" y="1020417"/>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19" name="TextBox 18">
            <a:extLst>
              <a:ext uri="{FF2B5EF4-FFF2-40B4-BE49-F238E27FC236}">
                <a16:creationId xmlns:a16="http://schemas.microsoft.com/office/drawing/2014/main" id="{C9138186-5631-45F4-A244-C8344D29EBC5}"/>
              </a:ext>
            </a:extLst>
          </p:cNvPr>
          <p:cNvSpPr txBox="1"/>
          <p:nvPr/>
        </p:nvSpPr>
        <p:spPr>
          <a:xfrm>
            <a:off x="5100012" y="1020417"/>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27" name="TextBox 26">
            <a:extLst>
              <a:ext uri="{FF2B5EF4-FFF2-40B4-BE49-F238E27FC236}">
                <a16:creationId xmlns:a16="http://schemas.microsoft.com/office/drawing/2014/main" id="{4FE90B31-3A62-4A3D-828B-DF292802D875}"/>
              </a:ext>
            </a:extLst>
          </p:cNvPr>
          <p:cNvSpPr txBox="1"/>
          <p:nvPr/>
        </p:nvSpPr>
        <p:spPr>
          <a:xfrm>
            <a:off x="1758329" y="521877"/>
            <a:ext cx="869790" cy="369332"/>
          </a:xfrm>
          <a:prstGeom prst="rect">
            <a:avLst/>
          </a:prstGeom>
          <a:noFill/>
        </p:spPr>
        <p:txBody>
          <a:bodyPr wrap="none" rtlCol="0">
            <a:spAutoFit/>
          </a:bodyPr>
          <a:lstStyle/>
          <a:p>
            <a:r>
              <a:rPr lang="en-US" dirty="0"/>
              <a:t>Job List</a:t>
            </a:r>
          </a:p>
        </p:txBody>
      </p:sp>
      <p:sp>
        <p:nvSpPr>
          <p:cNvPr id="20" name="TextBox 19">
            <a:extLst>
              <a:ext uri="{FF2B5EF4-FFF2-40B4-BE49-F238E27FC236}">
                <a16:creationId xmlns:a16="http://schemas.microsoft.com/office/drawing/2014/main" id="{E13B7707-15D6-44CE-AF69-420F1874069F}"/>
              </a:ext>
            </a:extLst>
          </p:cNvPr>
          <p:cNvSpPr txBox="1"/>
          <p:nvPr/>
        </p:nvSpPr>
        <p:spPr>
          <a:xfrm>
            <a:off x="6085966" y="476076"/>
            <a:ext cx="1443344" cy="369332"/>
          </a:xfrm>
          <a:prstGeom prst="rect">
            <a:avLst/>
          </a:prstGeom>
          <a:noFill/>
        </p:spPr>
        <p:txBody>
          <a:bodyPr wrap="none" rtlCol="0">
            <a:spAutoFit/>
          </a:bodyPr>
          <a:lstStyle/>
          <a:p>
            <a:r>
              <a:rPr lang="en-US" dirty="0"/>
              <a:t>Job Overview</a:t>
            </a:r>
          </a:p>
        </p:txBody>
      </p:sp>
      <p:sp>
        <p:nvSpPr>
          <p:cNvPr id="32" name="TextBox 31">
            <a:extLst>
              <a:ext uri="{FF2B5EF4-FFF2-40B4-BE49-F238E27FC236}">
                <a16:creationId xmlns:a16="http://schemas.microsoft.com/office/drawing/2014/main" id="{E07A1A98-B921-4DCD-8897-4FAEAA603CA4}"/>
              </a:ext>
            </a:extLst>
          </p:cNvPr>
          <p:cNvSpPr txBox="1"/>
          <p:nvPr/>
        </p:nvSpPr>
        <p:spPr>
          <a:xfrm>
            <a:off x="9483192" y="934423"/>
            <a:ext cx="2535002" cy="1354217"/>
          </a:xfrm>
          <a:prstGeom prst="rect">
            <a:avLst/>
          </a:prstGeom>
          <a:noFill/>
          <a:ln>
            <a:solidFill>
              <a:schemeClr val="tx1"/>
            </a:solidFill>
          </a:ln>
        </p:spPr>
        <p:txBody>
          <a:bodyPr wrap="square" rtlCol="0">
            <a:spAutoFit/>
          </a:bodyPr>
          <a:lstStyle/>
          <a:p>
            <a:pPr algn="ctr"/>
            <a:r>
              <a:rPr lang="en-US" dirty="0"/>
              <a:t>Notes:</a:t>
            </a:r>
          </a:p>
          <a:p>
            <a:pPr algn="ctr"/>
            <a:r>
              <a:rPr lang="en-US" sz="1600" dirty="0"/>
              <a:t>-The job list will be scrollable and expandable downward. Job Overview screens might also be.</a:t>
            </a:r>
          </a:p>
        </p:txBody>
      </p:sp>
      <p:cxnSp>
        <p:nvCxnSpPr>
          <p:cNvPr id="33" name="Straight Arrow Connector 32">
            <a:extLst>
              <a:ext uri="{FF2B5EF4-FFF2-40B4-BE49-F238E27FC236}">
                <a16:creationId xmlns:a16="http://schemas.microsoft.com/office/drawing/2014/main" id="{234834FA-C60A-42DA-A08D-B9D6095EB9A2}"/>
              </a:ext>
            </a:extLst>
          </p:cNvPr>
          <p:cNvCxnSpPr/>
          <p:nvPr/>
        </p:nvCxnSpPr>
        <p:spPr>
          <a:xfrm>
            <a:off x="8381165" y="5403892"/>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AE1FF331-22B2-4973-A47D-33C0A7567750}"/>
              </a:ext>
            </a:extLst>
          </p:cNvPr>
          <p:cNvSpPr txBox="1"/>
          <p:nvPr/>
        </p:nvSpPr>
        <p:spPr>
          <a:xfrm>
            <a:off x="8757497" y="4953066"/>
            <a:ext cx="2535002" cy="923330"/>
          </a:xfrm>
          <a:prstGeom prst="rect">
            <a:avLst/>
          </a:prstGeom>
          <a:noFill/>
          <a:ln>
            <a:solidFill>
              <a:schemeClr val="tx1"/>
            </a:solidFill>
          </a:ln>
        </p:spPr>
        <p:txBody>
          <a:bodyPr wrap="square" rtlCol="0">
            <a:spAutoFit/>
          </a:bodyPr>
          <a:lstStyle/>
          <a:p>
            <a:pPr algn="ctr"/>
            <a:r>
              <a:rPr lang="en-US" dirty="0"/>
              <a:t>Goes to job tutorial overview screen for the selected job.</a:t>
            </a:r>
          </a:p>
        </p:txBody>
      </p:sp>
      <p:sp>
        <p:nvSpPr>
          <p:cNvPr id="35" name="TextBox 34">
            <a:extLst>
              <a:ext uri="{FF2B5EF4-FFF2-40B4-BE49-F238E27FC236}">
                <a16:creationId xmlns:a16="http://schemas.microsoft.com/office/drawing/2014/main" id="{0C32939C-C860-460A-92F9-DE5423AFC5F1}"/>
              </a:ext>
            </a:extLst>
          </p:cNvPr>
          <p:cNvSpPr txBox="1"/>
          <p:nvPr/>
        </p:nvSpPr>
        <p:spPr>
          <a:xfrm>
            <a:off x="3955763" y="3613666"/>
            <a:ext cx="1046441" cy="646331"/>
          </a:xfrm>
          <a:prstGeom prst="rect">
            <a:avLst/>
          </a:prstGeom>
          <a:noFill/>
          <a:ln>
            <a:solidFill>
              <a:schemeClr val="tx1"/>
            </a:solidFill>
          </a:ln>
        </p:spPr>
        <p:txBody>
          <a:bodyPr wrap="square" rtlCol="0">
            <a:spAutoFit/>
          </a:bodyPr>
          <a:lstStyle/>
          <a:p>
            <a:r>
              <a:rPr lang="en-US" dirty="0"/>
              <a:t>All Job  buttons</a:t>
            </a:r>
          </a:p>
        </p:txBody>
      </p:sp>
    </p:spTree>
    <p:extLst>
      <p:ext uri="{BB962C8B-B14F-4D97-AF65-F5344CB8AC3E}">
        <p14:creationId xmlns:p14="http://schemas.microsoft.com/office/powerpoint/2010/main" val="30920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3408C3D9-6CCB-474C-B979-55E72CE4AE15}"/>
              </a:ext>
            </a:extLst>
          </p:cNvPr>
          <p:cNvSpPr txBox="1"/>
          <p:nvPr/>
        </p:nvSpPr>
        <p:spPr>
          <a:xfrm>
            <a:off x="7873413" y="3254921"/>
            <a:ext cx="958728" cy="646331"/>
          </a:xfrm>
          <a:prstGeom prst="rect">
            <a:avLst/>
          </a:prstGeom>
          <a:noFill/>
          <a:ln>
            <a:solidFill>
              <a:schemeClr val="tx1"/>
            </a:solidFill>
          </a:ln>
        </p:spPr>
        <p:txBody>
          <a:bodyPr wrap="square" rtlCol="0">
            <a:spAutoFit/>
          </a:bodyPr>
          <a:lstStyle/>
          <a:p>
            <a:r>
              <a:rPr lang="en-US" dirty="0"/>
              <a:t>All buttons</a:t>
            </a:r>
          </a:p>
        </p:txBody>
      </p:sp>
      <p:sp>
        <p:nvSpPr>
          <p:cNvPr id="41" name="TextBox 40">
            <a:extLst>
              <a:ext uri="{FF2B5EF4-FFF2-40B4-BE49-F238E27FC236}">
                <a16:creationId xmlns:a16="http://schemas.microsoft.com/office/drawing/2014/main" id="{02ED0FD4-6B69-43E2-921F-814B90388588}"/>
              </a:ext>
            </a:extLst>
          </p:cNvPr>
          <p:cNvSpPr txBox="1"/>
          <p:nvPr/>
        </p:nvSpPr>
        <p:spPr>
          <a:xfrm>
            <a:off x="3569237" y="3254921"/>
            <a:ext cx="958728" cy="2031325"/>
          </a:xfrm>
          <a:prstGeom prst="rect">
            <a:avLst/>
          </a:prstGeom>
          <a:noFill/>
          <a:ln>
            <a:solidFill>
              <a:schemeClr val="tx1"/>
            </a:solidFill>
          </a:ln>
        </p:spPr>
        <p:txBody>
          <a:bodyPr wrap="square" rtlCol="0">
            <a:spAutoFit/>
          </a:bodyPr>
          <a:lstStyle/>
          <a:p>
            <a:r>
              <a:rPr lang="en-US" dirty="0"/>
              <a:t>All Job  buttons (not necessarily to same screen)</a:t>
            </a:r>
          </a:p>
        </p:txBody>
      </p:sp>
      <p:sp>
        <p:nvSpPr>
          <p:cNvPr id="16" name="Rectangle 15">
            <a:extLst>
              <a:ext uri="{FF2B5EF4-FFF2-40B4-BE49-F238E27FC236}">
                <a16:creationId xmlns:a16="http://schemas.microsoft.com/office/drawing/2014/main" id="{AD9182B2-6DEF-4163-836B-52B2E06BC8E0}"/>
              </a:ext>
            </a:extLst>
          </p:cNvPr>
          <p:cNvSpPr/>
          <p:nvPr/>
        </p:nvSpPr>
        <p:spPr>
          <a:xfrm>
            <a:off x="83997" y="573159"/>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B8E4AB0-C41C-47CF-904A-1D7272F32D5A}"/>
              </a:ext>
            </a:extLst>
          </p:cNvPr>
          <p:cNvSpPr txBox="1"/>
          <p:nvPr/>
        </p:nvSpPr>
        <p:spPr>
          <a:xfrm>
            <a:off x="1352908" y="745437"/>
            <a:ext cx="987257" cy="369332"/>
          </a:xfrm>
          <a:prstGeom prst="rect">
            <a:avLst/>
          </a:prstGeom>
          <a:noFill/>
        </p:spPr>
        <p:txBody>
          <a:bodyPr wrap="none" rtlCol="0">
            <a:spAutoFit/>
          </a:bodyPr>
          <a:lstStyle/>
          <a:p>
            <a:pPr algn="ctr"/>
            <a:r>
              <a:rPr lang="en-US" dirty="0"/>
              <a:t>Tutorials</a:t>
            </a:r>
          </a:p>
        </p:txBody>
      </p:sp>
      <p:cxnSp>
        <p:nvCxnSpPr>
          <p:cNvPr id="18" name="Straight Connector 17">
            <a:extLst>
              <a:ext uri="{FF2B5EF4-FFF2-40B4-BE49-F238E27FC236}">
                <a16:creationId xmlns:a16="http://schemas.microsoft.com/office/drawing/2014/main" id="{58AD5096-4774-410E-8CB7-5A1FB1024831}"/>
              </a:ext>
            </a:extLst>
          </p:cNvPr>
          <p:cNvCxnSpPr>
            <a:cxnSpLocks/>
          </p:cNvCxnSpPr>
          <p:nvPr/>
        </p:nvCxnSpPr>
        <p:spPr>
          <a:xfrm>
            <a:off x="83997" y="1114769"/>
            <a:ext cx="3525079"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7F18091-7B8A-4B46-8C41-52D54925DBE3}"/>
              </a:ext>
            </a:extLst>
          </p:cNvPr>
          <p:cNvSpPr txBox="1"/>
          <p:nvPr/>
        </p:nvSpPr>
        <p:spPr>
          <a:xfrm>
            <a:off x="1556028" y="1484101"/>
            <a:ext cx="6719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1</a:t>
            </a:r>
          </a:p>
        </p:txBody>
      </p:sp>
      <p:sp>
        <p:nvSpPr>
          <p:cNvPr id="26" name="TextBox 25">
            <a:extLst>
              <a:ext uri="{FF2B5EF4-FFF2-40B4-BE49-F238E27FC236}">
                <a16:creationId xmlns:a16="http://schemas.microsoft.com/office/drawing/2014/main" id="{F890E3B5-46A3-4876-AE83-FA2421F64F8D}"/>
              </a:ext>
            </a:extLst>
          </p:cNvPr>
          <p:cNvSpPr txBox="1"/>
          <p:nvPr/>
        </p:nvSpPr>
        <p:spPr>
          <a:xfrm>
            <a:off x="1556026" y="2743345"/>
            <a:ext cx="6719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2</a:t>
            </a:r>
          </a:p>
        </p:txBody>
      </p:sp>
      <p:sp>
        <p:nvSpPr>
          <p:cNvPr id="27" name="TextBox 26">
            <a:extLst>
              <a:ext uri="{FF2B5EF4-FFF2-40B4-BE49-F238E27FC236}">
                <a16:creationId xmlns:a16="http://schemas.microsoft.com/office/drawing/2014/main" id="{C619F531-91E3-4CE3-A0E5-85162D2094E4}"/>
              </a:ext>
            </a:extLst>
          </p:cNvPr>
          <p:cNvSpPr txBox="1"/>
          <p:nvPr/>
        </p:nvSpPr>
        <p:spPr>
          <a:xfrm>
            <a:off x="1556027" y="4002589"/>
            <a:ext cx="6719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3</a:t>
            </a:r>
          </a:p>
        </p:txBody>
      </p:sp>
      <p:sp>
        <p:nvSpPr>
          <p:cNvPr id="19" name="Rectangle 18">
            <a:extLst>
              <a:ext uri="{FF2B5EF4-FFF2-40B4-BE49-F238E27FC236}">
                <a16:creationId xmlns:a16="http://schemas.microsoft.com/office/drawing/2014/main" id="{C29DE0C0-4694-4B28-836B-F186ACFFF7AC}"/>
              </a:ext>
            </a:extLst>
          </p:cNvPr>
          <p:cNvSpPr/>
          <p:nvPr/>
        </p:nvSpPr>
        <p:spPr>
          <a:xfrm>
            <a:off x="4424087" y="579785"/>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FC90563-ACBB-424B-9755-1A0A71FFA7AE}"/>
              </a:ext>
            </a:extLst>
          </p:cNvPr>
          <p:cNvSpPr txBox="1"/>
          <p:nvPr/>
        </p:nvSpPr>
        <p:spPr>
          <a:xfrm>
            <a:off x="5422893" y="752063"/>
            <a:ext cx="1527469" cy="369332"/>
          </a:xfrm>
          <a:prstGeom prst="rect">
            <a:avLst/>
          </a:prstGeom>
          <a:noFill/>
        </p:spPr>
        <p:txBody>
          <a:bodyPr wrap="none" rtlCol="0">
            <a:spAutoFit/>
          </a:bodyPr>
          <a:lstStyle/>
          <a:p>
            <a:pPr algn="ctr"/>
            <a:r>
              <a:rPr lang="en-US" dirty="0"/>
              <a:t>Job 1 Tutorials</a:t>
            </a:r>
          </a:p>
        </p:txBody>
      </p:sp>
      <p:cxnSp>
        <p:nvCxnSpPr>
          <p:cNvPr id="32" name="Straight Connector 31">
            <a:extLst>
              <a:ext uri="{FF2B5EF4-FFF2-40B4-BE49-F238E27FC236}">
                <a16:creationId xmlns:a16="http://schemas.microsoft.com/office/drawing/2014/main" id="{C637D8BD-8AAE-465A-8884-BF73DD388B27}"/>
              </a:ext>
            </a:extLst>
          </p:cNvPr>
          <p:cNvCxnSpPr>
            <a:cxnSpLocks/>
          </p:cNvCxnSpPr>
          <p:nvPr/>
        </p:nvCxnSpPr>
        <p:spPr>
          <a:xfrm>
            <a:off x="4424087" y="1121395"/>
            <a:ext cx="3525079"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FC96DF3-CF65-4592-99FB-8DE7FE7B7EBB}"/>
              </a:ext>
            </a:extLst>
          </p:cNvPr>
          <p:cNvSpPr txBox="1"/>
          <p:nvPr/>
        </p:nvSpPr>
        <p:spPr>
          <a:xfrm>
            <a:off x="5382815" y="2471819"/>
            <a:ext cx="1607620"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1 Tutorial 1</a:t>
            </a:r>
          </a:p>
        </p:txBody>
      </p:sp>
      <p:sp>
        <p:nvSpPr>
          <p:cNvPr id="35" name="TextBox 34">
            <a:extLst>
              <a:ext uri="{FF2B5EF4-FFF2-40B4-BE49-F238E27FC236}">
                <a16:creationId xmlns:a16="http://schemas.microsoft.com/office/drawing/2014/main" id="{8ADA15ED-E145-4CEA-8B8E-73BED356A8EA}"/>
              </a:ext>
            </a:extLst>
          </p:cNvPr>
          <p:cNvSpPr txBox="1"/>
          <p:nvPr/>
        </p:nvSpPr>
        <p:spPr>
          <a:xfrm>
            <a:off x="5382815" y="3864089"/>
            <a:ext cx="1607620"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 1 Tutorial 2</a:t>
            </a:r>
          </a:p>
        </p:txBody>
      </p:sp>
      <p:cxnSp>
        <p:nvCxnSpPr>
          <p:cNvPr id="14" name="Straight Arrow Connector 13">
            <a:extLst>
              <a:ext uri="{FF2B5EF4-FFF2-40B4-BE49-F238E27FC236}">
                <a16:creationId xmlns:a16="http://schemas.microsoft.com/office/drawing/2014/main" id="{C14C21BD-F4C6-4901-983F-FC5E17A6D0DC}"/>
              </a:ext>
            </a:extLst>
          </p:cNvPr>
          <p:cNvCxnSpPr>
            <a:cxnSpLocks/>
          </p:cNvCxnSpPr>
          <p:nvPr/>
        </p:nvCxnSpPr>
        <p:spPr>
          <a:xfrm>
            <a:off x="3609076" y="3112677"/>
            <a:ext cx="8150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F068E916-9810-4EC1-A2CA-373ABD8EA12C}"/>
              </a:ext>
            </a:extLst>
          </p:cNvPr>
          <p:cNvSpPr txBox="1"/>
          <p:nvPr/>
        </p:nvSpPr>
        <p:spPr>
          <a:xfrm>
            <a:off x="261137" y="659298"/>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22" name="TextBox 21">
            <a:extLst>
              <a:ext uri="{FF2B5EF4-FFF2-40B4-BE49-F238E27FC236}">
                <a16:creationId xmlns:a16="http://schemas.microsoft.com/office/drawing/2014/main" id="{1C32D3A0-4819-4B6D-8F2E-D9CA5C715ADC}"/>
              </a:ext>
            </a:extLst>
          </p:cNvPr>
          <p:cNvSpPr txBox="1"/>
          <p:nvPr/>
        </p:nvSpPr>
        <p:spPr>
          <a:xfrm>
            <a:off x="4511787" y="669237"/>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28" name="TextBox 27">
            <a:extLst>
              <a:ext uri="{FF2B5EF4-FFF2-40B4-BE49-F238E27FC236}">
                <a16:creationId xmlns:a16="http://schemas.microsoft.com/office/drawing/2014/main" id="{17668351-D0D5-4D29-A13C-CF9D8D01976F}"/>
              </a:ext>
            </a:extLst>
          </p:cNvPr>
          <p:cNvSpPr txBox="1"/>
          <p:nvPr/>
        </p:nvSpPr>
        <p:spPr>
          <a:xfrm>
            <a:off x="1074259" y="159104"/>
            <a:ext cx="1635512" cy="369332"/>
          </a:xfrm>
          <a:prstGeom prst="rect">
            <a:avLst/>
          </a:prstGeom>
          <a:noFill/>
        </p:spPr>
        <p:txBody>
          <a:bodyPr wrap="none" rtlCol="0">
            <a:spAutoFit/>
          </a:bodyPr>
          <a:lstStyle/>
          <a:p>
            <a:r>
              <a:rPr lang="en-US" dirty="0"/>
              <a:t>Tutorial Job List</a:t>
            </a:r>
          </a:p>
        </p:txBody>
      </p:sp>
      <p:sp>
        <p:nvSpPr>
          <p:cNvPr id="29" name="TextBox 28">
            <a:extLst>
              <a:ext uri="{FF2B5EF4-FFF2-40B4-BE49-F238E27FC236}">
                <a16:creationId xmlns:a16="http://schemas.microsoft.com/office/drawing/2014/main" id="{532992B5-F93F-4FC6-975E-9BE14718201A}"/>
              </a:ext>
            </a:extLst>
          </p:cNvPr>
          <p:cNvSpPr txBox="1"/>
          <p:nvPr/>
        </p:nvSpPr>
        <p:spPr>
          <a:xfrm>
            <a:off x="5554016" y="198065"/>
            <a:ext cx="1265218" cy="369332"/>
          </a:xfrm>
          <a:prstGeom prst="rect">
            <a:avLst/>
          </a:prstGeom>
          <a:noFill/>
        </p:spPr>
        <p:txBody>
          <a:bodyPr wrap="none" rtlCol="0">
            <a:spAutoFit/>
          </a:bodyPr>
          <a:lstStyle/>
          <a:p>
            <a:r>
              <a:rPr lang="en-US" dirty="0"/>
              <a:t>Tutorial List</a:t>
            </a:r>
          </a:p>
        </p:txBody>
      </p:sp>
      <p:sp>
        <p:nvSpPr>
          <p:cNvPr id="30" name="TextBox 29">
            <a:extLst>
              <a:ext uri="{FF2B5EF4-FFF2-40B4-BE49-F238E27FC236}">
                <a16:creationId xmlns:a16="http://schemas.microsoft.com/office/drawing/2014/main" id="{9FB3C0F2-2407-4C95-9195-9C4D440B4E7F}"/>
              </a:ext>
            </a:extLst>
          </p:cNvPr>
          <p:cNvSpPr txBox="1"/>
          <p:nvPr/>
        </p:nvSpPr>
        <p:spPr>
          <a:xfrm>
            <a:off x="44241" y="5817701"/>
            <a:ext cx="12108003" cy="1077218"/>
          </a:xfrm>
          <a:prstGeom prst="rect">
            <a:avLst/>
          </a:prstGeom>
          <a:noFill/>
          <a:ln>
            <a:solidFill>
              <a:schemeClr val="tx1"/>
            </a:solidFill>
          </a:ln>
        </p:spPr>
        <p:txBody>
          <a:bodyPr wrap="square" rtlCol="0">
            <a:spAutoFit/>
          </a:bodyPr>
          <a:lstStyle/>
          <a:p>
            <a:pPr algn="ctr"/>
            <a:r>
              <a:rPr lang="en-US" sz="1600" dirty="0"/>
              <a:t>Notes:</a:t>
            </a:r>
          </a:p>
          <a:p>
            <a:pPr algn="ctr"/>
            <a:r>
              <a:rPr lang="en-US" sz="1600" dirty="0"/>
              <a:t>-The tutorial job list and tutorial list will be scrollable and expandable downward. Tutorial overview might be.</a:t>
            </a:r>
          </a:p>
          <a:p>
            <a:pPr algn="ctr"/>
            <a:r>
              <a:rPr lang="en-US" sz="1600" dirty="0"/>
              <a:t>-Tutorials are not necessarily sequential thus the lack of a button to the next one on the tutorial overview screen. This is a reference app, not a step-by-step learning process.</a:t>
            </a:r>
          </a:p>
        </p:txBody>
      </p:sp>
      <p:sp>
        <p:nvSpPr>
          <p:cNvPr id="31" name="Rectangle 30">
            <a:extLst>
              <a:ext uri="{FF2B5EF4-FFF2-40B4-BE49-F238E27FC236}">
                <a16:creationId xmlns:a16="http://schemas.microsoft.com/office/drawing/2014/main" id="{5ED2F9E0-0E05-4F9C-A012-5FA52758B8F5}"/>
              </a:ext>
            </a:extLst>
          </p:cNvPr>
          <p:cNvSpPr/>
          <p:nvPr/>
        </p:nvSpPr>
        <p:spPr>
          <a:xfrm>
            <a:off x="8617819" y="579785"/>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CBE2DEA4-CB8A-4670-BE25-48C56556BAAC}"/>
              </a:ext>
            </a:extLst>
          </p:cNvPr>
          <p:cNvSpPr txBox="1"/>
          <p:nvPr/>
        </p:nvSpPr>
        <p:spPr>
          <a:xfrm>
            <a:off x="9616625" y="752063"/>
            <a:ext cx="1527469" cy="369332"/>
          </a:xfrm>
          <a:prstGeom prst="rect">
            <a:avLst/>
          </a:prstGeom>
          <a:noFill/>
        </p:spPr>
        <p:txBody>
          <a:bodyPr wrap="none" rtlCol="0">
            <a:spAutoFit/>
          </a:bodyPr>
          <a:lstStyle/>
          <a:p>
            <a:pPr algn="ctr"/>
            <a:r>
              <a:rPr lang="en-US" dirty="0"/>
              <a:t>Job 1 Tutorials</a:t>
            </a:r>
          </a:p>
        </p:txBody>
      </p:sp>
      <p:sp>
        <p:nvSpPr>
          <p:cNvPr id="36" name="TextBox 35">
            <a:extLst>
              <a:ext uri="{FF2B5EF4-FFF2-40B4-BE49-F238E27FC236}">
                <a16:creationId xmlns:a16="http://schemas.microsoft.com/office/drawing/2014/main" id="{D1763636-04D8-4357-982F-39A3E331F14F}"/>
              </a:ext>
            </a:extLst>
          </p:cNvPr>
          <p:cNvSpPr txBox="1"/>
          <p:nvPr/>
        </p:nvSpPr>
        <p:spPr>
          <a:xfrm>
            <a:off x="8705519" y="669237"/>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37" name="TextBox 36">
            <a:extLst>
              <a:ext uri="{FF2B5EF4-FFF2-40B4-BE49-F238E27FC236}">
                <a16:creationId xmlns:a16="http://schemas.microsoft.com/office/drawing/2014/main" id="{FE2028BB-9052-479A-964F-7BEACA7792EC}"/>
              </a:ext>
            </a:extLst>
          </p:cNvPr>
          <p:cNvSpPr txBox="1"/>
          <p:nvPr/>
        </p:nvSpPr>
        <p:spPr>
          <a:xfrm>
            <a:off x="9616625" y="1385575"/>
            <a:ext cx="1607620" cy="369332"/>
          </a:xfrm>
          <a:prstGeom prst="rect">
            <a:avLst/>
          </a:prstGeom>
          <a:noFill/>
          <a:ln>
            <a:solidFill>
              <a:schemeClr val="tx1"/>
            </a:solidFill>
          </a:ln>
        </p:spPr>
        <p:txBody>
          <a:bodyPr wrap="none" rtlCol="0">
            <a:spAutoFit/>
          </a:bodyPr>
          <a:lstStyle/>
          <a:p>
            <a:r>
              <a:rPr lang="en-US" dirty="0"/>
              <a:t>Job 1 Tutorial 1</a:t>
            </a:r>
          </a:p>
        </p:txBody>
      </p:sp>
      <p:cxnSp>
        <p:nvCxnSpPr>
          <p:cNvPr id="38" name="Straight Connector 37">
            <a:extLst>
              <a:ext uri="{FF2B5EF4-FFF2-40B4-BE49-F238E27FC236}">
                <a16:creationId xmlns:a16="http://schemas.microsoft.com/office/drawing/2014/main" id="{40B0E29F-06FF-4FBE-B644-2676F0463D75}"/>
              </a:ext>
            </a:extLst>
          </p:cNvPr>
          <p:cNvCxnSpPr>
            <a:cxnSpLocks/>
          </p:cNvCxnSpPr>
          <p:nvPr/>
        </p:nvCxnSpPr>
        <p:spPr>
          <a:xfrm>
            <a:off x="8617818" y="1121395"/>
            <a:ext cx="3525079"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6580C77-D29A-4AFF-804B-1D7D6ADE1B63}"/>
              </a:ext>
            </a:extLst>
          </p:cNvPr>
          <p:cNvSpPr txBox="1"/>
          <p:nvPr/>
        </p:nvSpPr>
        <p:spPr>
          <a:xfrm>
            <a:off x="8705519" y="1890455"/>
            <a:ext cx="3327455" cy="3693319"/>
          </a:xfrm>
          <a:prstGeom prst="rect">
            <a:avLst/>
          </a:prstGeom>
          <a:noFill/>
          <a:ln>
            <a:solidFill>
              <a:schemeClr val="tx1"/>
            </a:solidFill>
          </a:ln>
        </p:spPr>
        <p:txBody>
          <a:bodyPr wrap="square" rtlCol="0">
            <a:spAutoFit/>
          </a:bodyPr>
          <a:lstStyle/>
          <a:p>
            <a:r>
              <a:rPr lang="en-US" dirty="0"/>
              <a:t>Overview, description, images, etc.</a:t>
            </a:r>
          </a:p>
          <a:p>
            <a:endParaRPr lang="en-US" dirty="0"/>
          </a:p>
          <a:p>
            <a:r>
              <a:rPr lang="en-US" dirty="0"/>
              <a:t>Possibly just a link to an external page/database that already has the information?</a:t>
            </a:r>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40" name="Straight Arrow Connector 39">
            <a:extLst>
              <a:ext uri="{FF2B5EF4-FFF2-40B4-BE49-F238E27FC236}">
                <a16:creationId xmlns:a16="http://schemas.microsoft.com/office/drawing/2014/main" id="{39C21A61-B5F0-4C90-8801-2C98B93A47C9}"/>
              </a:ext>
            </a:extLst>
          </p:cNvPr>
          <p:cNvCxnSpPr>
            <a:cxnSpLocks/>
          </p:cNvCxnSpPr>
          <p:nvPr/>
        </p:nvCxnSpPr>
        <p:spPr>
          <a:xfrm>
            <a:off x="7943513" y="3112677"/>
            <a:ext cx="674305"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24C0C583-1F1A-48B9-B8C2-62E39B317549}"/>
              </a:ext>
            </a:extLst>
          </p:cNvPr>
          <p:cNvSpPr txBox="1"/>
          <p:nvPr/>
        </p:nvSpPr>
        <p:spPr>
          <a:xfrm>
            <a:off x="9449859" y="210453"/>
            <a:ext cx="1838773" cy="369332"/>
          </a:xfrm>
          <a:prstGeom prst="rect">
            <a:avLst/>
          </a:prstGeom>
          <a:noFill/>
        </p:spPr>
        <p:txBody>
          <a:bodyPr wrap="none" rtlCol="0">
            <a:spAutoFit/>
          </a:bodyPr>
          <a:lstStyle/>
          <a:p>
            <a:r>
              <a:rPr lang="en-US" dirty="0"/>
              <a:t>Tutorial Overview</a:t>
            </a:r>
          </a:p>
        </p:txBody>
      </p:sp>
    </p:spTree>
    <p:extLst>
      <p:ext uri="{BB962C8B-B14F-4D97-AF65-F5344CB8AC3E}">
        <p14:creationId xmlns:p14="http://schemas.microsoft.com/office/powerpoint/2010/main" val="127546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9182B2-6DEF-4163-836B-52B2E06BC8E0}"/>
              </a:ext>
            </a:extLst>
          </p:cNvPr>
          <p:cNvSpPr/>
          <p:nvPr/>
        </p:nvSpPr>
        <p:spPr>
          <a:xfrm>
            <a:off x="404205" y="619436"/>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B8E4AB0-C41C-47CF-904A-1D7272F32D5A}"/>
              </a:ext>
            </a:extLst>
          </p:cNvPr>
          <p:cNvSpPr txBox="1"/>
          <p:nvPr/>
        </p:nvSpPr>
        <p:spPr>
          <a:xfrm>
            <a:off x="1796289" y="791714"/>
            <a:ext cx="740907" cy="369332"/>
          </a:xfrm>
          <a:prstGeom prst="rect">
            <a:avLst/>
          </a:prstGeom>
          <a:noFill/>
        </p:spPr>
        <p:txBody>
          <a:bodyPr wrap="none" rtlCol="0">
            <a:spAutoFit/>
          </a:bodyPr>
          <a:lstStyle/>
          <a:p>
            <a:pPr algn="ctr"/>
            <a:r>
              <a:rPr lang="en-US" dirty="0"/>
              <a:t>Menu</a:t>
            </a:r>
          </a:p>
        </p:txBody>
      </p:sp>
      <p:cxnSp>
        <p:nvCxnSpPr>
          <p:cNvPr id="18" name="Straight Connector 17">
            <a:extLst>
              <a:ext uri="{FF2B5EF4-FFF2-40B4-BE49-F238E27FC236}">
                <a16:creationId xmlns:a16="http://schemas.microsoft.com/office/drawing/2014/main" id="{58AD5096-4774-410E-8CB7-5A1FB1024831}"/>
              </a:ext>
            </a:extLst>
          </p:cNvPr>
          <p:cNvCxnSpPr>
            <a:cxnSpLocks/>
          </p:cNvCxnSpPr>
          <p:nvPr/>
        </p:nvCxnSpPr>
        <p:spPr>
          <a:xfrm>
            <a:off x="404205" y="1161046"/>
            <a:ext cx="3525079"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890E3B5-46A3-4876-AE83-FA2421F64F8D}"/>
              </a:ext>
            </a:extLst>
          </p:cNvPr>
          <p:cNvSpPr txBox="1"/>
          <p:nvPr/>
        </p:nvSpPr>
        <p:spPr>
          <a:xfrm>
            <a:off x="1750699" y="2160436"/>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Meals</a:t>
            </a:r>
          </a:p>
        </p:txBody>
      </p:sp>
      <p:sp>
        <p:nvSpPr>
          <p:cNvPr id="27" name="TextBox 26">
            <a:extLst>
              <a:ext uri="{FF2B5EF4-FFF2-40B4-BE49-F238E27FC236}">
                <a16:creationId xmlns:a16="http://schemas.microsoft.com/office/drawing/2014/main" id="{C619F531-91E3-4CE3-A0E5-85162D2094E4}"/>
              </a:ext>
            </a:extLst>
          </p:cNvPr>
          <p:cNvSpPr txBox="1"/>
          <p:nvPr/>
        </p:nvSpPr>
        <p:spPr>
          <a:xfrm>
            <a:off x="1747260" y="3585329"/>
            <a:ext cx="774058"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Drinks</a:t>
            </a:r>
          </a:p>
        </p:txBody>
      </p:sp>
      <p:sp>
        <p:nvSpPr>
          <p:cNvPr id="8" name="Rectangle 7">
            <a:extLst>
              <a:ext uri="{FF2B5EF4-FFF2-40B4-BE49-F238E27FC236}">
                <a16:creationId xmlns:a16="http://schemas.microsoft.com/office/drawing/2014/main" id="{7546A5CC-5817-47BA-AE7A-30508EF18D2D}"/>
              </a:ext>
            </a:extLst>
          </p:cNvPr>
          <p:cNvSpPr/>
          <p:nvPr/>
        </p:nvSpPr>
        <p:spPr>
          <a:xfrm>
            <a:off x="4313575" y="619436"/>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E61F1E0-B911-4F62-A297-4922EC8E6D2B}"/>
              </a:ext>
            </a:extLst>
          </p:cNvPr>
          <p:cNvSpPr txBox="1"/>
          <p:nvPr/>
        </p:nvSpPr>
        <p:spPr>
          <a:xfrm>
            <a:off x="5334564" y="791714"/>
            <a:ext cx="1483098" cy="369332"/>
          </a:xfrm>
          <a:prstGeom prst="rect">
            <a:avLst/>
          </a:prstGeom>
          <a:noFill/>
        </p:spPr>
        <p:txBody>
          <a:bodyPr wrap="none" rtlCol="0">
            <a:spAutoFit/>
          </a:bodyPr>
          <a:lstStyle/>
          <a:p>
            <a:pPr algn="ctr"/>
            <a:r>
              <a:rPr lang="en-US" dirty="0"/>
              <a:t>Menu - Meals</a:t>
            </a:r>
          </a:p>
        </p:txBody>
      </p:sp>
      <p:cxnSp>
        <p:nvCxnSpPr>
          <p:cNvPr id="10" name="Straight Connector 9">
            <a:extLst>
              <a:ext uri="{FF2B5EF4-FFF2-40B4-BE49-F238E27FC236}">
                <a16:creationId xmlns:a16="http://schemas.microsoft.com/office/drawing/2014/main" id="{9A2782CD-9154-4BDF-9C64-4DC499562A10}"/>
              </a:ext>
            </a:extLst>
          </p:cNvPr>
          <p:cNvCxnSpPr>
            <a:cxnSpLocks/>
          </p:cNvCxnSpPr>
          <p:nvPr/>
        </p:nvCxnSpPr>
        <p:spPr>
          <a:xfrm>
            <a:off x="4313575" y="1161046"/>
            <a:ext cx="3525079"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1674D56-0482-403C-A35C-F8C16F35B4B5}"/>
              </a:ext>
            </a:extLst>
          </p:cNvPr>
          <p:cNvSpPr txBox="1"/>
          <p:nvPr/>
        </p:nvSpPr>
        <p:spPr>
          <a:xfrm>
            <a:off x="4534459" y="1511289"/>
            <a:ext cx="3077702" cy="3970318"/>
          </a:xfrm>
          <a:prstGeom prst="rect">
            <a:avLst/>
          </a:prstGeom>
          <a:noFill/>
          <a:ln>
            <a:solidFill>
              <a:schemeClr val="tx1"/>
            </a:solidFill>
          </a:ln>
        </p:spPr>
        <p:txBody>
          <a:bodyPr wrap="none" rtlCol="0">
            <a:spAutoFit/>
          </a:bodyPr>
          <a:lstStyle/>
          <a:p>
            <a:r>
              <a:rPr lang="en-US" dirty="0"/>
              <a:t>Display PDF File in this window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Rectangle 13">
            <a:extLst>
              <a:ext uri="{FF2B5EF4-FFF2-40B4-BE49-F238E27FC236}">
                <a16:creationId xmlns:a16="http://schemas.microsoft.com/office/drawing/2014/main" id="{2CF3756D-C331-4F50-A8C3-42D58C1F80F4}"/>
              </a:ext>
            </a:extLst>
          </p:cNvPr>
          <p:cNvSpPr/>
          <p:nvPr/>
        </p:nvSpPr>
        <p:spPr>
          <a:xfrm>
            <a:off x="8256162" y="619436"/>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15744D9-DB64-4823-AAF7-D19DDCB424B7}"/>
              </a:ext>
            </a:extLst>
          </p:cNvPr>
          <p:cNvSpPr txBox="1"/>
          <p:nvPr/>
        </p:nvSpPr>
        <p:spPr>
          <a:xfrm>
            <a:off x="9265384" y="791714"/>
            <a:ext cx="1506631" cy="369332"/>
          </a:xfrm>
          <a:prstGeom prst="rect">
            <a:avLst/>
          </a:prstGeom>
          <a:noFill/>
        </p:spPr>
        <p:txBody>
          <a:bodyPr wrap="none" rtlCol="0">
            <a:spAutoFit/>
          </a:bodyPr>
          <a:lstStyle/>
          <a:p>
            <a:pPr algn="ctr"/>
            <a:r>
              <a:rPr lang="en-US" dirty="0"/>
              <a:t>Menu - Drinks</a:t>
            </a:r>
          </a:p>
        </p:txBody>
      </p:sp>
      <p:cxnSp>
        <p:nvCxnSpPr>
          <p:cNvPr id="19" name="Straight Connector 18">
            <a:extLst>
              <a:ext uri="{FF2B5EF4-FFF2-40B4-BE49-F238E27FC236}">
                <a16:creationId xmlns:a16="http://schemas.microsoft.com/office/drawing/2014/main" id="{C0829C7A-5FFE-4003-B85B-F7F2BAE25991}"/>
              </a:ext>
            </a:extLst>
          </p:cNvPr>
          <p:cNvCxnSpPr>
            <a:cxnSpLocks/>
          </p:cNvCxnSpPr>
          <p:nvPr/>
        </p:nvCxnSpPr>
        <p:spPr>
          <a:xfrm>
            <a:off x="8256162" y="1161046"/>
            <a:ext cx="3525079" cy="0"/>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7BB3B8D5-75D1-481B-BB84-DD0E3CF0F916}"/>
              </a:ext>
            </a:extLst>
          </p:cNvPr>
          <p:cNvCxnSpPr>
            <a:stCxn id="16" idx="3"/>
            <a:endCxn id="8" idx="1"/>
          </p:cNvCxnSpPr>
          <p:nvPr/>
        </p:nvCxnSpPr>
        <p:spPr>
          <a:xfrm>
            <a:off x="3929284" y="3196984"/>
            <a:ext cx="38429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3663681C-9FDB-4611-B8D7-AA70489EA1E8}"/>
              </a:ext>
            </a:extLst>
          </p:cNvPr>
          <p:cNvCxnSpPr>
            <a:cxnSpLocks/>
          </p:cNvCxnSpPr>
          <p:nvPr/>
        </p:nvCxnSpPr>
        <p:spPr>
          <a:xfrm flipV="1">
            <a:off x="3929284" y="5811765"/>
            <a:ext cx="4326878" cy="354496"/>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6D8C08CD-1706-4403-911E-DF1DDE63A4BE}"/>
              </a:ext>
            </a:extLst>
          </p:cNvPr>
          <p:cNvCxnSpPr/>
          <p:nvPr/>
        </p:nvCxnSpPr>
        <p:spPr>
          <a:xfrm flipV="1">
            <a:off x="3929284" y="5811765"/>
            <a:ext cx="0" cy="354496"/>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6F03A070-EEB3-44F5-93B1-851E8A4774FD}"/>
              </a:ext>
            </a:extLst>
          </p:cNvPr>
          <p:cNvSpPr txBox="1"/>
          <p:nvPr/>
        </p:nvSpPr>
        <p:spPr>
          <a:xfrm>
            <a:off x="535269" y="708888"/>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29" name="TextBox 28">
            <a:extLst>
              <a:ext uri="{FF2B5EF4-FFF2-40B4-BE49-F238E27FC236}">
                <a16:creationId xmlns:a16="http://schemas.microsoft.com/office/drawing/2014/main" id="{4B9956AC-BE0C-4020-B669-C82A2E7AA59F}"/>
              </a:ext>
            </a:extLst>
          </p:cNvPr>
          <p:cNvSpPr txBox="1"/>
          <p:nvPr/>
        </p:nvSpPr>
        <p:spPr>
          <a:xfrm>
            <a:off x="4391893" y="708888"/>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30" name="TextBox 29">
            <a:extLst>
              <a:ext uri="{FF2B5EF4-FFF2-40B4-BE49-F238E27FC236}">
                <a16:creationId xmlns:a16="http://schemas.microsoft.com/office/drawing/2014/main" id="{2032DB35-570C-4663-AECE-94ECEC10C6EF}"/>
              </a:ext>
            </a:extLst>
          </p:cNvPr>
          <p:cNvSpPr txBox="1"/>
          <p:nvPr/>
        </p:nvSpPr>
        <p:spPr>
          <a:xfrm>
            <a:off x="8306104" y="748644"/>
            <a:ext cx="75052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Home</a:t>
            </a:r>
          </a:p>
        </p:txBody>
      </p:sp>
      <p:sp>
        <p:nvSpPr>
          <p:cNvPr id="34" name="TextBox 33">
            <a:extLst>
              <a:ext uri="{FF2B5EF4-FFF2-40B4-BE49-F238E27FC236}">
                <a16:creationId xmlns:a16="http://schemas.microsoft.com/office/drawing/2014/main" id="{DF8F68AA-576C-4A2E-9BB5-79DE61EE6FEB}"/>
              </a:ext>
            </a:extLst>
          </p:cNvPr>
          <p:cNvSpPr txBox="1"/>
          <p:nvPr/>
        </p:nvSpPr>
        <p:spPr>
          <a:xfrm>
            <a:off x="1796289" y="194647"/>
            <a:ext cx="740908" cy="369332"/>
          </a:xfrm>
          <a:prstGeom prst="rect">
            <a:avLst/>
          </a:prstGeom>
          <a:noFill/>
        </p:spPr>
        <p:txBody>
          <a:bodyPr wrap="none" rtlCol="0">
            <a:spAutoFit/>
          </a:bodyPr>
          <a:lstStyle/>
          <a:p>
            <a:r>
              <a:rPr lang="en-US" dirty="0"/>
              <a:t>Menu</a:t>
            </a:r>
          </a:p>
        </p:txBody>
      </p:sp>
      <p:sp>
        <p:nvSpPr>
          <p:cNvPr id="35" name="TextBox 34">
            <a:extLst>
              <a:ext uri="{FF2B5EF4-FFF2-40B4-BE49-F238E27FC236}">
                <a16:creationId xmlns:a16="http://schemas.microsoft.com/office/drawing/2014/main" id="{D322D6F8-FCC5-4C06-9050-22E9A6B17C5B}"/>
              </a:ext>
            </a:extLst>
          </p:cNvPr>
          <p:cNvSpPr txBox="1"/>
          <p:nvPr/>
        </p:nvSpPr>
        <p:spPr>
          <a:xfrm>
            <a:off x="5457773" y="208691"/>
            <a:ext cx="1269899" cy="369332"/>
          </a:xfrm>
          <a:prstGeom prst="rect">
            <a:avLst/>
          </a:prstGeom>
          <a:noFill/>
        </p:spPr>
        <p:txBody>
          <a:bodyPr wrap="none" rtlCol="0">
            <a:spAutoFit/>
          </a:bodyPr>
          <a:lstStyle/>
          <a:p>
            <a:r>
              <a:rPr lang="en-US" dirty="0"/>
              <a:t>Meal Menu</a:t>
            </a:r>
          </a:p>
        </p:txBody>
      </p:sp>
      <p:sp>
        <p:nvSpPr>
          <p:cNvPr id="36" name="TextBox 35">
            <a:extLst>
              <a:ext uri="{FF2B5EF4-FFF2-40B4-BE49-F238E27FC236}">
                <a16:creationId xmlns:a16="http://schemas.microsoft.com/office/drawing/2014/main" id="{D049471F-ED3C-4C6F-9231-427B0CEE4DDE}"/>
              </a:ext>
            </a:extLst>
          </p:cNvPr>
          <p:cNvSpPr txBox="1"/>
          <p:nvPr/>
        </p:nvSpPr>
        <p:spPr>
          <a:xfrm>
            <a:off x="9383749" y="194647"/>
            <a:ext cx="1295547" cy="369332"/>
          </a:xfrm>
          <a:prstGeom prst="rect">
            <a:avLst/>
          </a:prstGeom>
          <a:noFill/>
        </p:spPr>
        <p:txBody>
          <a:bodyPr wrap="none" rtlCol="0">
            <a:spAutoFit/>
          </a:bodyPr>
          <a:lstStyle/>
          <a:p>
            <a:r>
              <a:rPr lang="en-US" dirty="0"/>
              <a:t>Drink Menu</a:t>
            </a:r>
          </a:p>
        </p:txBody>
      </p:sp>
      <p:sp>
        <p:nvSpPr>
          <p:cNvPr id="37" name="TextBox 36">
            <a:extLst>
              <a:ext uri="{FF2B5EF4-FFF2-40B4-BE49-F238E27FC236}">
                <a16:creationId xmlns:a16="http://schemas.microsoft.com/office/drawing/2014/main" id="{4A147949-0656-4515-8697-8AA54841E00A}"/>
              </a:ext>
            </a:extLst>
          </p:cNvPr>
          <p:cNvSpPr txBox="1"/>
          <p:nvPr/>
        </p:nvSpPr>
        <p:spPr>
          <a:xfrm>
            <a:off x="8479848" y="1465918"/>
            <a:ext cx="3077702" cy="3970318"/>
          </a:xfrm>
          <a:prstGeom prst="rect">
            <a:avLst/>
          </a:prstGeom>
          <a:noFill/>
          <a:ln>
            <a:solidFill>
              <a:schemeClr val="tx1"/>
            </a:solidFill>
          </a:ln>
        </p:spPr>
        <p:txBody>
          <a:bodyPr wrap="none" rtlCol="0">
            <a:spAutoFit/>
          </a:bodyPr>
          <a:lstStyle/>
          <a:p>
            <a:r>
              <a:rPr lang="en-US" dirty="0"/>
              <a:t>Display PDF File in this window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8" name="TextBox 37">
            <a:extLst>
              <a:ext uri="{FF2B5EF4-FFF2-40B4-BE49-F238E27FC236}">
                <a16:creationId xmlns:a16="http://schemas.microsoft.com/office/drawing/2014/main" id="{A633F654-5259-48B7-9BC0-2ABE548345D1}"/>
              </a:ext>
            </a:extLst>
          </p:cNvPr>
          <p:cNvSpPr txBox="1"/>
          <p:nvPr/>
        </p:nvSpPr>
        <p:spPr>
          <a:xfrm>
            <a:off x="3712197" y="6224991"/>
            <a:ext cx="8350480" cy="584775"/>
          </a:xfrm>
          <a:prstGeom prst="rect">
            <a:avLst/>
          </a:prstGeom>
          <a:noFill/>
          <a:ln>
            <a:solidFill>
              <a:schemeClr val="tx1"/>
            </a:solidFill>
          </a:ln>
        </p:spPr>
        <p:txBody>
          <a:bodyPr wrap="square" rtlCol="0">
            <a:spAutoFit/>
          </a:bodyPr>
          <a:lstStyle/>
          <a:p>
            <a:pPr algn="r"/>
            <a:r>
              <a:rPr lang="en-US" sz="1600" dirty="0"/>
              <a:t>Note: these menu screens may just be one screen depending on how the actual menu is laid out. The main menu screen will have a pdf display in that case instead to buttons.</a:t>
            </a:r>
          </a:p>
        </p:txBody>
      </p:sp>
    </p:spTree>
    <p:extLst>
      <p:ext uri="{BB962C8B-B14F-4D97-AF65-F5344CB8AC3E}">
        <p14:creationId xmlns:p14="http://schemas.microsoft.com/office/powerpoint/2010/main" val="184936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6E9B0B3-FA98-44DC-B3E2-DCE11FDB1EBA}"/>
              </a:ext>
            </a:extLst>
          </p:cNvPr>
          <p:cNvSpPr txBox="1"/>
          <p:nvPr/>
        </p:nvSpPr>
        <p:spPr>
          <a:xfrm>
            <a:off x="3677059" y="1821392"/>
            <a:ext cx="958728" cy="646331"/>
          </a:xfrm>
          <a:prstGeom prst="rect">
            <a:avLst/>
          </a:prstGeom>
          <a:noFill/>
          <a:ln>
            <a:solidFill>
              <a:schemeClr val="tx1"/>
            </a:solidFill>
          </a:ln>
        </p:spPr>
        <p:txBody>
          <a:bodyPr wrap="square" rtlCol="0">
            <a:spAutoFit/>
          </a:bodyPr>
          <a:lstStyle/>
          <a:p>
            <a:r>
              <a:rPr lang="en-US" dirty="0"/>
              <a:t>All buttons</a:t>
            </a:r>
          </a:p>
        </p:txBody>
      </p:sp>
      <p:sp>
        <p:nvSpPr>
          <p:cNvPr id="4" name="Rectangle 3">
            <a:extLst>
              <a:ext uri="{FF2B5EF4-FFF2-40B4-BE49-F238E27FC236}">
                <a16:creationId xmlns:a16="http://schemas.microsoft.com/office/drawing/2014/main" id="{D850210B-ECA6-4B05-9E30-457F28D474F9}"/>
              </a:ext>
            </a:extLst>
          </p:cNvPr>
          <p:cNvSpPr/>
          <p:nvPr/>
        </p:nvSpPr>
        <p:spPr>
          <a:xfrm>
            <a:off x="212033" y="384112"/>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5165A65-CC3D-4C98-BA04-2AB3C6887D6D}"/>
              </a:ext>
            </a:extLst>
          </p:cNvPr>
          <p:cNvSpPr txBox="1"/>
          <p:nvPr/>
        </p:nvSpPr>
        <p:spPr>
          <a:xfrm>
            <a:off x="1532978" y="493442"/>
            <a:ext cx="828881" cy="369332"/>
          </a:xfrm>
          <a:prstGeom prst="rect">
            <a:avLst/>
          </a:prstGeom>
          <a:noFill/>
        </p:spPr>
        <p:txBody>
          <a:bodyPr wrap="none" rtlCol="0">
            <a:spAutoFit/>
          </a:bodyPr>
          <a:lstStyle/>
          <a:p>
            <a:pPr algn="ctr"/>
            <a:r>
              <a:rPr lang="en-US" dirty="0"/>
              <a:t>Editing</a:t>
            </a:r>
          </a:p>
        </p:txBody>
      </p:sp>
      <p:cxnSp>
        <p:nvCxnSpPr>
          <p:cNvPr id="8" name="Straight Connector 7">
            <a:extLst>
              <a:ext uri="{FF2B5EF4-FFF2-40B4-BE49-F238E27FC236}">
                <a16:creationId xmlns:a16="http://schemas.microsoft.com/office/drawing/2014/main" id="{C6FA9887-3AF1-4EF2-9002-B1C467242D72}"/>
              </a:ext>
            </a:extLst>
          </p:cNvPr>
          <p:cNvCxnSpPr>
            <a:cxnSpLocks/>
          </p:cNvCxnSpPr>
          <p:nvPr/>
        </p:nvCxnSpPr>
        <p:spPr>
          <a:xfrm>
            <a:off x="212033" y="925722"/>
            <a:ext cx="352507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85DCED7-9A8C-4F74-B2A0-658CE98163B7}"/>
              </a:ext>
            </a:extLst>
          </p:cNvPr>
          <p:cNvSpPr txBox="1"/>
          <p:nvPr/>
        </p:nvSpPr>
        <p:spPr>
          <a:xfrm>
            <a:off x="1604117" y="3924746"/>
            <a:ext cx="740908"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Menu</a:t>
            </a:r>
          </a:p>
        </p:txBody>
      </p:sp>
      <p:sp>
        <p:nvSpPr>
          <p:cNvPr id="11" name="TextBox 10">
            <a:extLst>
              <a:ext uri="{FF2B5EF4-FFF2-40B4-BE49-F238E27FC236}">
                <a16:creationId xmlns:a16="http://schemas.microsoft.com/office/drawing/2014/main" id="{796225EF-1E70-40C0-B7E0-442F267BDAEB}"/>
              </a:ext>
            </a:extLst>
          </p:cNvPr>
          <p:cNvSpPr txBox="1"/>
          <p:nvPr/>
        </p:nvSpPr>
        <p:spPr>
          <a:xfrm>
            <a:off x="1480942" y="2679617"/>
            <a:ext cx="987258"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Tutorials</a:t>
            </a:r>
          </a:p>
        </p:txBody>
      </p:sp>
      <p:sp>
        <p:nvSpPr>
          <p:cNvPr id="12" name="TextBox 11">
            <a:extLst>
              <a:ext uri="{FF2B5EF4-FFF2-40B4-BE49-F238E27FC236}">
                <a16:creationId xmlns:a16="http://schemas.microsoft.com/office/drawing/2014/main" id="{A43AFB8C-8218-4737-A516-BE5540AC606A}"/>
              </a:ext>
            </a:extLst>
          </p:cNvPr>
          <p:cNvSpPr txBox="1"/>
          <p:nvPr/>
        </p:nvSpPr>
        <p:spPr>
          <a:xfrm>
            <a:off x="1679233" y="1616853"/>
            <a:ext cx="590675"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Jobs</a:t>
            </a:r>
          </a:p>
        </p:txBody>
      </p:sp>
      <p:sp>
        <p:nvSpPr>
          <p:cNvPr id="24" name="Rectangle 23">
            <a:extLst>
              <a:ext uri="{FF2B5EF4-FFF2-40B4-BE49-F238E27FC236}">
                <a16:creationId xmlns:a16="http://schemas.microsoft.com/office/drawing/2014/main" id="{F5507C13-1787-487E-9939-19F79F109B1A}"/>
              </a:ext>
            </a:extLst>
          </p:cNvPr>
          <p:cNvSpPr/>
          <p:nvPr/>
        </p:nvSpPr>
        <p:spPr>
          <a:xfrm>
            <a:off x="4538866" y="384112"/>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BC865471-971F-4B45-B9A9-B76ABD8F6605}"/>
              </a:ext>
            </a:extLst>
          </p:cNvPr>
          <p:cNvSpPr txBox="1"/>
          <p:nvPr/>
        </p:nvSpPr>
        <p:spPr>
          <a:xfrm>
            <a:off x="5859811" y="493442"/>
            <a:ext cx="828881" cy="369332"/>
          </a:xfrm>
          <a:prstGeom prst="rect">
            <a:avLst/>
          </a:prstGeom>
          <a:noFill/>
        </p:spPr>
        <p:txBody>
          <a:bodyPr wrap="none" rtlCol="0">
            <a:spAutoFit/>
          </a:bodyPr>
          <a:lstStyle/>
          <a:p>
            <a:pPr algn="ctr"/>
            <a:r>
              <a:rPr lang="en-US" dirty="0"/>
              <a:t>Editing</a:t>
            </a:r>
          </a:p>
        </p:txBody>
      </p:sp>
      <p:cxnSp>
        <p:nvCxnSpPr>
          <p:cNvPr id="26" name="Straight Connector 25">
            <a:extLst>
              <a:ext uri="{FF2B5EF4-FFF2-40B4-BE49-F238E27FC236}">
                <a16:creationId xmlns:a16="http://schemas.microsoft.com/office/drawing/2014/main" id="{9E99FF9F-7D05-4110-BCB6-5E721DD6984C}"/>
              </a:ext>
            </a:extLst>
          </p:cNvPr>
          <p:cNvCxnSpPr>
            <a:cxnSpLocks/>
          </p:cNvCxnSpPr>
          <p:nvPr/>
        </p:nvCxnSpPr>
        <p:spPr>
          <a:xfrm>
            <a:off x="4538866" y="925722"/>
            <a:ext cx="3525079"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579EACC-9645-4EE9-ABD7-4E29409812FB}"/>
              </a:ext>
            </a:extLst>
          </p:cNvPr>
          <p:cNvSpPr txBox="1"/>
          <p:nvPr/>
        </p:nvSpPr>
        <p:spPr>
          <a:xfrm>
            <a:off x="5649272" y="2993408"/>
            <a:ext cx="1249958"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Edit/Delete</a:t>
            </a:r>
          </a:p>
        </p:txBody>
      </p:sp>
      <p:sp>
        <p:nvSpPr>
          <p:cNvPr id="41" name="TextBox 40">
            <a:extLst>
              <a:ext uri="{FF2B5EF4-FFF2-40B4-BE49-F238E27FC236}">
                <a16:creationId xmlns:a16="http://schemas.microsoft.com/office/drawing/2014/main" id="{8125C16A-5B58-4C99-837D-AA309BFD7638}"/>
              </a:ext>
            </a:extLst>
          </p:cNvPr>
          <p:cNvSpPr txBox="1"/>
          <p:nvPr/>
        </p:nvSpPr>
        <p:spPr>
          <a:xfrm>
            <a:off x="6008153" y="1795109"/>
            <a:ext cx="561372"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Add</a:t>
            </a:r>
          </a:p>
        </p:txBody>
      </p:sp>
      <p:cxnSp>
        <p:nvCxnSpPr>
          <p:cNvPr id="44" name="Straight Arrow Connector 43">
            <a:extLst>
              <a:ext uri="{FF2B5EF4-FFF2-40B4-BE49-F238E27FC236}">
                <a16:creationId xmlns:a16="http://schemas.microsoft.com/office/drawing/2014/main" id="{722AA8FC-748B-442E-8512-F61089B38614}"/>
              </a:ext>
            </a:extLst>
          </p:cNvPr>
          <p:cNvCxnSpPr>
            <a:cxnSpLocks/>
          </p:cNvCxnSpPr>
          <p:nvPr/>
        </p:nvCxnSpPr>
        <p:spPr>
          <a:xfrm>
            <a:off x="3776887" y="1778903"/>
            <a:ext cx="761979"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71DC14C0-CF6B-4B49-A9E8-ECB2AC6107F9}"/>
              </a:ext>
            </a:extLst>
          </p:cNvPr>
          <p:cNvSpPr txBox="1"/>
          <p:nvPr/>
        </p:nvSpPr>
        <p:spPr>
          <a:xfrm>
            <a:off x="1250750" y="-5099"/>
            <a:ext cx="1447640" cy="369332"/>
          </a:xfrm>
          <a:prstGeom prst="rect">
            <a:avLst/>
          </a:prstGeom>
          <a:noFill/>
        </p:spPr>
        <p:txBody>
          <a:bodyPr wrap="none" rtlCol="0">
            <a:spAutoFit/>
          </a:bodyPr>
          <a:lstStyle/>
          <a:p>
            <a:r>
              <a:rPr lang="en-US" dirty="0"/>
              <a:t>Editing Home</a:t>
            </a:r>
          </a:p>
        </p:txBody>
      </p:sp>
      <p:sp>
        <p:nvSpPr>
          <p:cNvPr id="15" name="TextBox 14">
            <a:extLst>
              <a:ext uri="{FF2B5EF4-FFF2-40B4-BE49-F238E27FC236}">
                <a16:creationId xmlns:a16="http://schemas.microsoft.com/office/drawing/2014/main" id="{A377FA04-9E87-4C23-85C9-C7A199D7AE33}"/>
              </a:ext>
            </a:extLst>
          </p:cNvPr>
          <p:cNvSpPr txBox="1"/>
          <p:nvPr/>
        </p:nvSpPr>
        <p:spPr>
          <a:xfrm>
            <a:off x="2850525" y="456751"/>
            <a:ext cx="8322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Logout</a:t>
            </a:r>
          </a:p>
        </p:txBody>
      </p:sp>
      <p:sp>
        <p:nvSpPr>
          <p:cNvPr id="16" name="TextBox 15">
            <a:extLst>
              <a:ext uri="{FF2B5EF4-FFF2-40B4-BE49-F238E27FC236}">
                <a16:creationId xmlns:a16="http://schemas.microsoft.com/office/drawing/2014/main" id="{AC48B905-137D-4F61-BB26-F512A8F09B7D}"/>
              </a:ext>
            </a:extLst>
          </p:cNvPr>
          <p:cNvSpPr txBox="1"/>
          <p:nvPr/>
        </p:nvSpPr>
        <p:spPr>
          <a:xfrm>
            <a:off x="77837" y="5548751"/>
            <a:ext cx="11952079" cy="1323439"/>
          </a:xfrm>
          <a:prstGeom prst="rect">
            <a:avLst/>
          </a:prstGeom>
          <a:noFill/>
          <a:ln>
            <a:solidFill>
              <a:schemeClr val="tx1"/>
            </a:solidFill>
          </a:ln>
        </p:spPr>
        <p:txBody>
          <a:bodyPr wrap="square" rtlCol="0">
            <a:spAutoFit/>
          </a:bodyPr>
          <a:lstStyle/>
          <a:p>
            <a:pPr algn="ctr"/>
            <a:r>
              <a:rPr lang="en-US" sz="1600" dirty="0"/>
              <a:t>Notes:</a:t>
            </a:r>
          </a:p>
          <a:p>
            <a:pPr algn="ctr"/>
            <a:r>
              <a:rPr lang="en-US" sz="1600" dirty="0"/>
              <a:t>-Editing is not a final core design choice. It may be implemented later due to complexity and lack of time.</a:t>
            </a:r>
          </a:p>
          <a:p>
            <a:pPr algn="ctr"/>
            <a:r>
              <a:rPr lang="en-US" sz="1600" dirty="0"/>
              <a:t>-Edits may be in real-time or saved with a button (pushed to database). This has not been decided yet.</a:t>
            </a:r>
          </a:p>
          <a:p>
            <a:pPr algn="ctr"/>
            <a:r>
              <a:rPr lang="en-US" sz="1600" dirty="0"/>
              <a:t>-Logout buttons return to home.</a:t>
            </a:r>
          </a:p>
          <a:p>
            <a:pPr algn="ctr"/>
            <a:r>
              <a:rPr lang="en-US" sz="1600" dirty="0"/>
              <a:t>-The third screen is an example. There would actually be too many variations to show here.</a:t>
            </a:r>
          </a:p>
        </p:txBody>
      </p:sp>
      <p:sp>
        <p:nvSpPr>
          <p:cNvPr id="19" name="TextBox 18">
            <a:extLst>
              <a:ext uri="{FF2B5EF4-FFF2-40B4-BE49-F238E27FC236}">
                <a16:creationId xmlns:a16="http://schemas.microsoft.com/office/drawing/2014/main" id="{B2B6F401-384C-4090-B815-CEA99606F8BE}"/>
              </a:ext>
            </a:extLst>
          </p:cNvPr>
          <p:cNvSpPr txBox="1"/>
          <p:nvPr/>
        </p:nvSpPr>
        <p:spPr>
          <a:xfrm>
            <a:off x="5874398" y="18092"/>
            <a:ext cx="828881" cy="369332"/>
          </a:xfrm>
          <a:prstGeom prst="rect">
            <a:avLst/>
          </a:prstGeom>
          <a:noFill/>
        </p:spPr>
        <p:txBody>
          <a:bodyPr wrap="none" rtlCol="0">
            <a:spAutoFit/>
          </a:bodyPr>
          <a:lstStyle/>
          <a:p>
            <a:r>
              <a:rPr lang="en-US" dirty="0"/>
              <a:t>Editing</a:t>
            </a:r>
          </a:p>
        </p:txBody>
      </p:sp>
      <p:sp>
        <p:nvSpPr>
          <p:cNvPr id="20" name="Rectangle 19">
            <a:extLst>
              <a:ext uri="{FF2B5EF4-FFF2-40B4-BE49-F238E27FC236}">
                <a16:creationId xmlns:a16="http://schemas.microsoft.com/office/drawing/2014/main" id="{D71A2F12-1296-4D80-8B75-E7E6093BD0BB}"/>
              </a:ext>
            </a:extLst>
          </p:cNvPr>
          <p:cNvSpPr/>
          <p:nvPr/>
        </p:nvSpPr>
        <p:spPr>
          <a:xfrm>
            <a:off x="8463893" y="384112"/>
            <a:ext cx="3525079" cy="51550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E58F3BE-8E9A-4E79-B13F-E9AC1AFD25F8}"/>
              </a:ext>
            </a:extLst>
          </p:cNvPr>
          <p:cNvSpPr txBox="1"/>
          <p:nvPr/>
        </p:nvSpPr>
        <p:spPr>
          <a:xfrm>
            <a:off x="9784838" y="493442"/>
            <a:ext cx="828881" cy="369332"/>
          </a:xfrm>
          <a:prstGeom prst="rect">
            <a:avLst/>
          </a:prstGeom>
          <a:noFill/>
        </p:spPr>
        <p:txBody>
          <a:bodyPr wrap="none" rtlCol="0">
            <a:spAutoFit/>
          </a:bodyPr>
          <a:lstStyle/>
          <a:p>
            <a:pPr algn="ctr"/>
            <a:r>
              <a:rPr lang="en-US" dirty="0"/>
              <a:t>Editing</a:t>
            </a:r>
          </a:p>
        </p:txBody>
      </p:sp>
      <p:cxnSp>
        <p:nvCxnSpPr>
          <p:cNvPr id="22" name="Straight Connector 21">
            <a:extLst>
              <a:ext uri="{FF2B5EF4-FFF2-40B4-BE49-F238E27FC236}">
                <a16:creationId xmlns:a16="http://schemas.microsoft.com/office/drawing/2014/main" id="{FA96374C-3AD3-40B2-AC9B-F35D8C6EB4B2}"/>
              </a:ext>
            </a:extLst>
          </p:cNvPr>
          <p:cNvCxnSpPr>
            <a:cxnSpLocks/>
          </p:cNvCxnSpPr>
          <p:nvPr/>
        </p:nvCxnSpPr>
        <p:spPr>
          <a:xfrm>
            <a:off x="8463893" y="925722"/>
            <a:ext cx="3525079"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B6E676B-2277-4881-A25F-F87183EF3C91}"/>
              </a:ext>
            </a:extLst>
          </p:cNvPr>
          <p:cNvSpPr txBox="1"/>
          <p:nvPr/>
        </p:nvSpPr>
        <p:spPr>
          <a:xfrm>
            <a:off x="10773235" y="1276516"/>
            <a:ext cx="79970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Delete</a:t>
            </a:r>
          </a:p>
        </p:txBody>
      </p:sp>
      <p:sp>
        <p:nvSpPr>
          <p:cNvPr id="27" name="TextBox 26">
            <a:extLst>
              <a:ext uri="{FF2B5EF4-FFF2-40B4-BE49-F238E27FC236}">
                <a16:creationId xmlns:a16="http://schemas.microsoft.com/office/drawing/2014/main" id="{C91DC572-64E1-4BAD-A6FF-35833DBC0CA4}"/>
              </a:ext>
            </a:extLst>
          </p:cNvPr>
          <p:cNvSpPr txBox="1"/>
          <p:nvPr/>
        </p:nvSpPr>
        <p:spPr>
          <a:xfrm>
            <a:off x="8771001" y="1276516"/>
            <a:ext cx="671979" cy="369332"/>
          </a:xfrm>
          <a:prstGeom prst="rect">
            <a:avLst/>
          </a:prstGeom>
          <a:noFill/>
          <a:ln>
            <a:solidFill>
              <a:schemeClr val="tx1"/>
            </a:solidFill>
          </a:ln>
        </p:spPr>
        <p:txBody>
          <a:bodyPr wrap="none" rtlCol="0">
            <a:spAutoFit/>
          </a:bodyPr>
          <a:lstStyle/>
          <a:p>
            <a:r>
              <a:rPr lang="en-US" dirty="0"/>
              <a:t>Job 1</a:t>
            </a:r>
          </a:p>
        </p:txBody>
      </p:sp>
      <p:sp>
        <p:nvSpPr>
          <p:cNvPr id="28" name="TextBox 27">
            <a:extLst>
              <a:ext uri="{FF2B5EF4-FFF2-40B4-BE49-F238E27FC236}">
                <a16:creationId xmlns:a16="http://schemas.microsoft.com/office/drawing/2014/main" id="{484EDFB0-0620-4AA3-B7C2-D8B68700F377}"/>
              </a:ext>
            </a:extLst>
          </p:cNvPr>
          <p:cNvSpPr txBox="1"/>
          <p:nvPr/>
        </p:nvSpPr>
        <p:spPr>
          <a:xfrm>
            <a:off x="9442980" y="33319"/>
            <a:ext cx="1566904" cy="369332"/>
          </a:xfrm>
          <a:prstGeom prst="rect">
            <a:avLst/>
          </a:prstGeom>
          <a:noFill/>
        </p:spPr>
        <p:txBody>
          <a:bodyPr wrap="none" rtlCol="0">
            <a:spAutoFit/>
          </a:bodyPr>
          <a:lstStyle/>
          <a:p>
            <a:r>
              <a:rPr lang="en-US" dirty="0"/>
              <a:t>Job List Editing</a:t>
            </a:r>
          </a:p>
        </p:txBody>
      </p:sp>
      <p:sp>
        <p:nvSpPr>
          <p:cNvPr id="30" name="TextBox 29">
            <a:extLst>
              <a:ext uri="{FF2B5EF4-FFF2-40B4-BE49-F238E27FC236}">
                <a16:creationId xmlns:a16="http://schemas.microsoft.com/office/drawing/2014/main" id="{3F8B99DF-4A55-4610-9168-CFBA920FE292}"/>
              </a:ext>
            </a:extLst>
          </p:cNvPr>
          <p:cNvSpPr txBox="1"/>
          <p:nvPr/>
        </p:nvSpPr>
        <p:spPr>
          <a:xfrm>
            <a:off x="9835533" y="1276516"/>
            <a:ext cx="54514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Edit</a:t>
            </a:r>
          </a:p>
        </p:txBody>
      </p:sp>
      <p:sp>
        <p:nvSpPr>
          <p:cNvPr id="31" name="TextBox 30">
            <a:extLst>
              <a:ext uri="{FF2B5EF4-FFF2-40B4-BE49-F238E27FC236}">
                <a16:creationId xmlns:a16="http://schemas.microsoft.com/office/drawing/2014/main" id="{8D47BB0E-BF9C-4BE9-AED1-81DF72FE1BB6}"/>
              </a:ext>
            </a:extLst>
          </p:cNvPr>
          <p:cNvSpPr txBox="1"/>
          <p:nvPr/>
        </p:nvSpPr>
        <p:spPr>
          <a:xfrm>
            <a:off x="10773235" y="1821392"/>
            <a:ext cx="79970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Delete</a:t>
            </a:r>
          </a:p>
        </p:txBody>
      </p:sp>
      <p:sp>
        <p:nvSpPr>
          <p:cNvPr id="32" name="TextBox 31">
            <a:extLst>
              <a:ext uri="{FF2B5EF4-FFF2-40B4-BE49-F238E27FC236}">
                <a16:creationId xmlns:a16="http://schemas.microsoft.com/office/drawing/2014/main" id="{D883CD0D-74C6-40C9-A20D-55E13F1EAA64}"/>
              </a:ext>
            </a:extLst>
          </p:cNvPr>
          <p:cNvSpPr txBox="1"/>
          <p:nvPr/>
        </p:nvSpPr>
        <p:spPr>
          <a:xfrm>
            <a:off x="8771001" y="1821392"/>
            <a:ext cx="671979" cy="369332"/>
          </a:xfrm>
          <a:prstGeom prst="rect">
            <a:avLst/>
          </a:prstGeom>
          <a:noFill/>
          <a:ln>
            <a:solidFill>
              <a:schemeClr val="tx1"/>
            </a:solidFill>
          </a:ln>
        </p:spPr>
        <p:txBody>
          <a:bodyPr wrap="none" rtlCol="0">
            <a:spAutoFit/>
          </a:bodyPr>
          <a:lstStyle/>
          <a:p>
            <a:r>
              <a:rPr lang="en-US" dirty="0"/>
              <a:t>Job 2</a:t>
            </a:r>
          </a:p>
        </p:txBody>
      </p:sp>
      <p:sp>
        <p:nvSpPr>
          <p:cNvPr id="33" name="TextBox 32">
            <a:extLst>
              <a:ext uri="{FF2B5EF4-FFF2-40B4-BE49-F238E27FC236}">
                <a16:creationId xmlns:a16="http://schemas.microsoft.com/office/drawing/2014/main" id="{A65F8241-8A33-498C-AFEE-3CF0196307BD}"/>
              </a:ext>
            </a:extLst>
          </p:cNvPr>
          <p:cNvSpPr txBox="1"/>
          <p:nvPr/>
        </p:nvSpPr>
        <p:spPr>
          <a:xfrm>
            <a:off x="9835533" y="1821392"/>
            <a:ext cx="54514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Edit</a:t>
            </a:r>
          </a:p>
        </p:txBody>
      </p:sp>
      <p:sp>
        <p:nvSpPr>
          <p:cNvPr id="34" name="TextBox 33">
            <a:extLst>
              <a:ext uri="{FF2B5EF4-FFF2-40B4-BE49-F238E27FC236}">
                <a16:creationId xmlns:a16="http://schemas.microsoft.com/office/drawing/2014/main" id="{728B8952-1D5E-4E96-9EC1-1857E8C00A43}"/>
              </a:ext>
            </a:extLst>
          </p:cNvPr>
          <p:cNvSpPr txBox="1"/>
          <p:nvPr/>
        </p:nvSpPr>
        <p:spPr>
          <a:xfrm>
            <a:off x="10773235" y="2340061"/>
            <a:ext cx="799706"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Delete</a:t>
            </a:r>
          </a:p>
        </p:txBody>
      </p:sp>
      <p:sp>
        <p:nvSpPr>
          <p:cNvPr id="36" name="TextBox 35">
            <a:extLst>
              <a:ext uri="{FF2B5EF4-FFF2-40B4-BE49-F238E27FC236}">
                <a16:creationId xmlns:a16="http://schemas.microsoft.com/office/drawing/2014/main" id="{B927D4B5-BB3B-48A0-94FD-F7D22772744F}"/>
              </a:ext>
            </a:extLst>
          </p:cNvPr>
          <p:cNvSpPr txBox="1"/>
          <p:nvPr/>
        </p:nvSpPr>
        <p:spPr>
          <a:xfrm>
            <a:off x="8771001" y="2340061"/>
            <a:ext cx="671979" cy="369332"/>
          </a:xfrm>
          <a:prstGeom prst="rect">
            <a:avLst/>
          </a:prstGeom>
          <a:noFill/>
          <a:ln>
            <a:solidFill>
              <a:schemeClr val="tx1"/>
            </a:solidFill>
          </a:ln>
        </p:spPr>
        <p:txBody>
          <a:bodyPr wrap="none" rtlCol="0">
            <a:spAutoFit/>
          </a:bodyPr>
          <a:lstStyle/>
          <a:p>
            <a:r>
              <a:rPr lang="en-US" dirty="0"/>
              <a:t>Job 3</a:t>
            </a:r>
          </a:p>
        </p:txBody>
      </p:sp>
      <p:sp>
        <p:nvSpPr>
          <p:cNvPr id="37" name="TextBox 36">
            <a:extLst>
              <a:ext uri="{FF2B5EF4-FFF2-40B4-BE49-F238E27FC236}">
                <a16:creationId xmlns:a16="http://schemas.microsoft.com/office/drawing/2014/main" id="{96F7E040-E1CE-47CE-BF2F-B84DC2F87251}"/>
              </a:ext>
            </a:extLst>
          </p:cNvPr>
          <p:cNvSpPr txBox="1"/>
          <p:nvPr/>
        </p:nvSpPr>
        <p:spPr>
          <a:xfrm>
            <a:off x="9835533" y="2340061"/>
            <a:ext cx="54514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Edit</a:t>
            </a:r>
          </a:p>
        </p:txBody>
      </p:sp>
      <p:cxnSp>
        <p:nvCxnSpPr>
          <p:cNvPr id="39" name="Straight Arrow Connector 38">
            <a:extLst>
              <a:ext uri="{FF2B5EF4-FFF2-40B4-BE49-F238E27FC236}">
                <a16:creationId xmlns:a16="http://schemas.microsoft.com/office/drawing/2014/main" id="{AE369335-0FDC-4DD2-9D7E-703D073F74E6}"/>
              </a:ext>
            </a:extLst>
          </p:cNvPr>
          <p:cNvCxnSpPr>
            <a:cxnSpLocks/>
            <a:endCxn id="20" idx="1"/>
          </p:cNvCxnSpPr>
          <p:nvPr/>
        </p:nvCxnSpPr>
        <p:spPr>
          <a:xfrm flipV="1">
            <a:off x="8046596" y="2961660"/>
            <a:ext cx="417297" cy="174422"/>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F5CBDCB5-0E91-44BD-B1AC-6B4826E80B29}"/>
              </a:ext>
            </a:extLst>
          </p:cNvPr>
          <p:cNvSpPr txBox="1"/>
          <p:nvPr/>
        </p:nvSpPr>
        <p:spPr>
          <a:xfrm>
            <a:off x="7177358" y="456751"/>
            <a:ext cx="8322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Logout</a:t>
            </a:r>
          </a:p>
        </p:txBody>
      </p:sp>
      <p:sp>
        <p:nvSpPr>
          <p:cNvPr id="46" name="TextBox 45">
            <a:extLst>
              <a:ext uri="{FF2B5EF4-FFF2-40B4-BE49-F238E27FC236}">
                <a16:creationId xmlns:a16="http://schemas.microsoft.com/office/drawing/2014/main" id="{F15E8508-26E5-4181-BFFB-D181F1EC3FDB}"/>
              </a:ext>
            </a:extLst>
          </p:cNvPr>
          <p:cNvSpPr txBox="1"/>
          <p:nvPr/>
        </p:nvSpPr>
        <p:spPr>
          <a:xfrm>
            <a:off x="11085476" y="468618"/>
            <a:ext cx="832279" cy="369332"/>
          </a:xfrm>
          <a:prstGeom prst="rect">
            <a:avLst/>
          </a:prstGeom>
          <a:noFill/>
          <a:ln>
            <a:solidFill>
              <a:schemeClr val="tx1"/>
            </a:solidFill>
          </a:ln>
        </p:spPr>
        <p:txBody>
          <a:bodyPr wrap="none" rtlCol="0">
            <a:spAutoFit/>
          </a:bodyPr>
          <a:lstStyle/>
          <a:p>
            <a:r>
              <a:rPr lang="en-US" dirty="0">
                <a:solidFill>
                  <a:schemeClr val="accent2">
                    <a:lumMod val="75000"/>
                  </a:schemeClr>
                </a:solidFill>
              </a:rPr>
              <a:t>Logout</a:t>
            </a:r>
          </a:p>
        </p:txBody>
      </p:sp>
    </p:spTree>
    <p:extLst>
      <p:ext uri="{BB962C8B-B14F-4D97-AF65-F5344CB8AC3E}">
        <p14:creationId xmlns:p14="http://schemas.microsoft.com/office/powerpoint/2010/main" val="206180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5603AD-826F-42FA-B573-02C6DB578A07}"/>
              </a:ext>
            </a:extLst>
          </p:cNvPr>
          <p:cNvSpPr txBox="1"/>
          <p:nvPr/>
        </p:nvSpPr>
        <p:spPr>
          <a:xfrm>
            <a:off x="4941857" y="431631"/>
            <a:ext cx="1909625" cy="369332"/>
          </a:xfrm>
          <a:prstGeom prst="rect">
            <a:avLst/>
          </a:prstGeom>
          <a:noFill/>
        </p:spPr>
        <p:txBody>
          <a:bodyPr wrap="none" rtlCol="0">
            <a:spAutoFit/>
          </a:bodyPr>
          <a:lstStyle/>
          <a:p>
            <a:r>
              <a:rPr lang="en-US" dirty="0"/>
              <a:t>Overall Flow Chart</a:t>
            </a:r>
          </a:p>
        </p:txBody>
      </p:sp>
      <p:sp>
        <p:nvSpPr>
          <p:cNvPr id="3" name="TextBox 2">
            <a:extLst>
              <a:ext uri="{FF2B5EF4-FFF2-40B4-BE49-F238E27FC236}">
                <a16:creationId xmlns:a16="http://schemas.microsoft.com/office/drawing/2014/main" id="{2C16E5F4-B3CA-4E9D-A468-47BE123A29E7}"/>
              </a:ext>
            </a:extLst>
          </p:cNvPr>
          <p:cNvSpPr txBox="1"/>
          <p:nvPr/>
        </p:nvSpPr>
        <p:spPr>
          <a:xfrm>
            <a:off x="1229356" y="3382833"/>
            <a:ext cx="985756" cy="369332"/>
          </a:xfrm>
          <a:prstGeom prst="rect">
            <a:avLst/>
          </a:prstGeom>
          <a:noFill/>
          <a:ln>
            <a:solidFill>
              <a:schemeClr val="tx1"/>
            </a:solidFill>
          </a:ln>
        </p:spPr>
        <p:txBody>
          <a:bodyPr wrap="square" rtlCol="0">
            <a:spAutoFit/>
          </a:bodyPr>
          <a:lstStyle/>
          <a:p>
            <a:pPr algn="ctr"/>
            <a:r>
              <a:rPr lang="en-US" dirty="0"/>
              <a:t>Home</a:t>
            </a:r>
          </a:p>
        </p:txBody>
      </p:sp>
      <p:sp>
        <p:nvSpPr>
          <p:cNvPr id="4" name="TextBox 3">
            <a:extLst>
              <a:ext uri="{FF2B5EF4-FFF2-40B4-BE49-F238E27FC236}">
                <a16:creationId xmlns:a16="http://schemas.microsoft.com/office/drawing/2014/main" id="{DBA40CBD-98E3-4E34-A81C-E28DC4EDA5A9}"/>
              </a:ext>
            </a:extLst>
          </p:cNvPr>
          <p:cNvSpPr txBox="1"/>
          <p:nvPr/>
        </p:nvSpPr>
        <p:spPr>
          <a:xfrm>
            <a:off x="5370189" y="5268271"/>
            <a:ext cx="6609776" cy="1569660"/>
          </a:xfrm>
          <a:prstGeom prst="rect">
            <a:avLst/>
          </a:prstGeom>
          <a:noFill/>
          <a:ln>
            <a:solidFill>
              <a:schemeClr val="tx1"/>
            </a:solidFill>
          </a:ln>
        </p:spPr>
        <p:txBody>
          <a:bodyPr wrap="square" rtlCol="0">
            <a:spAutoFit/>
          </a:bodyPr>
          <a:lstStyle/>
          <a:p>
            <a:pPr algn="ctr"/>
            <a:r>
              <a:rPr lang="en-US" sz="1600" dirty="0"/>
              <a:t>Notes:</a:t>
            </a:r>
          </a:p>
          <a:p>
            <a:pPr algn="ctr"/>
            <a:r>
              <a:rPr lang="en-US" sz="1600" dirty="0"/>
              <a:t>-These are all screens. Mentioned here to avoid word redundancy.</a:t>
            </a:r>
          </a:p>
          <a:p>
            <a:pPr algn="ctr"/>
            <a:r>
              <a:rPr lang="en-US" sz="1600" dirty="0"/>
              <a:t>-Screen names not finalized.</a:t>
            </a:r>
          </a:p>
          <a:p>
            <a:pPr algn="ctr"/>
            <a:r>
              <a:rPr lang="en-US" sz="1600" dirty="0"/>
              <a:t>-Specific editing windows are likely too complex to implemented in time but are mentioned here just in case. The basic one (after login) will be implemented but not the specific ones.</a:t>
            </a:r>
          </a:p>
        </p:txBody>
      </p:sp>
      <p:sp>
        <p:nvSpPr>
          <p:cNvPr id="5" name="TextBox 4">
            <a:extLst>
              <a:ext uri="{FF2B5EF4-FFF2-40B4-BE49-F238E27FC236}">
                <a16:creationId xmlns:a16="http://schemas.microsoft.com/office/drawing/2014/main" id="{3BE0CB56-60C5-45CF-92AE-3498D4D69A96}"/>
              </a:ext>
            </a:extLst>
          </p:cNvPr>
          <p:cNvSpPr txBox="1"/>
          <p:nvPr/>
        </p:nvSpPr>
        <p:spPr>
          <a:xfrm>
            <a:off x="5370189" y="4564079"/>
            <a:ext cx="833357" cy="369332"/>
          </a:xfrm>
          <a:prstGeom prst="rect">
            <a:avLst/>
          </a:prstGeom>
          <a:noFill/>
          <a:ln>
            <a:solidFill>
              <a:schemeClr val="tx1"/>
            </a:solidFill>
          </a:ln>
        </p:spPr>
        <p:txBody>
          <a:bodyPr wrap="square" rtlCol="0">
            <a:spAutoFit/>
          </a:bodyPr>
          <a:lstStyle/>
          <a:p>
            <a:pPr algn="ctr"/>
            <a:r>
              <a:rPr lang="en-US" dirty="0"/>
              <a:t>Login</a:t>
            </a:r>
          </a:p>
        </p:txBody>
      </p:sp>
      <p:sp>
        <p:nvSpPr>
          <p:cNvPr id="6" name="TextBox 5">
            <a:extLst>
              <a:ext uri="{FF2B5EF4-FFF2-40B4-BE49-F238E27FC236}">
                <a16:creationId xmlns:a16="http://schemas.microsoft.com/office/drawing/2014/main" id="{E959823E-F85B-4611-8BC0-F24FC5128D06}"/>
              </a:ext>
            </a:extLst>
          </p:cNvPr>
          <p:cNvSpPr txBox="1"/>
          <p:nvPr/>
        </p:nvSpPr>
        <p:spPr>
          <a:xfrm>
            <a:off x="7089511" y="4467761"/>
            <a:ext cx="833357" cy="646331"/>
          </a:xfrm>
          <a:prstGeom prst="rect">
            <a:avLst/>
          </a:prstGeom>
          <a:noFill/>
          <a:ln>
            <a:solidFill>
              <a:schemeClr val="tx1"/>
            </a:solidFill>
          </a:ln>
        </p:spPr>
        <p:txBody>
          <a:bodyPr wrap="square" rtlCol="0">
            <a:spAutoFit/>
          </a:bodyPr>
          <a:lstStyle/>
          <a:p>
            <a:pPr algn="ctr"/>
            <a:r>
              <a:rPr lang="en-US" dirty="0"/>
              <a:t>Editing Home</a:t>
            </a:r>
          </a:p>
        </p:txBody>
      </p:sp>
      <p:sp>
        <p:nvSpPr>
          <p:cNvPr id="7" name="TextBox 6">
            <a:extLst>
              <a:ext uri="{FF2B5EF4-FFF2-40B4-BE49-F238E27FC236}">
                <a16:creationId xmlns:a16="http://schemas.microsoft.com/office/drawing/2014/main" id="{8DAA6EB2-3823-41A9-8EE5-538D21925B6A}"/>
              </a:ext>
            </a:extLst>
          </p:cNvPr>
          <p:cNvSpPr txBox="1"/>
          <p:nvPr/>
        </p:nvSpPr>
        <p:spPr>
          <a:xfrm>
            <a:off x="5293990" y="2852854"/>
            <a:ext cx="985756" cy="369332"/>
          </a:xfrm>
          <a:prstGeom prst="rect">
            <a:avLst/>
          </a:prstGeom>
          <a:noFill/>
          <a:ln>
            <a:solidFill>
              <a:schemeClr val="tx1"/>
            </a:solidFill>
          </a:ln>
        </p:spPr>
        <p:txBody>
          <a:bodyPr wrap="square" rtlCol="0">
            <a:spAutoFit/>
          </a:bodyPr>
          <a:lstStyle/>
          <a:p>
            <a:pPr algn="ctr"/>
            <a:r>
              <a:rPr lang="en-US" dirty="0"/>
              <a:t>Job List</a:t>
            </a:r>
          </a:p>
        </p:txBody>
      </p:sp>
      <p:sp>
        <p:nvSpPr>
          <p:cNvPr id="8" name="TextBox 7">
            <a:extLst>
              <a:ext uri="{FF2B5EF4-FFF2-40B4-BE49-F238E27FC236}">
                <a16:creationId xmlns:a16="http://schemas.microsoft.com/office/drawing/2014/main" id="{1AFAB975-8515-4D8D-BCDA-E3F0C369CAC8}"/>
              </a:ext>
            </a:extLst>
          </p:cNvPr>
          <p:cNvSpPr txBox="1"/>
          <p:nvPr/>
        </p:nvSpPr>
        <p:spPr>
          <a:xfrm>
            <a:off x="1229356" y="4456043"/>
            <a:ext cx="985756" cy="646331"/>
          </a:xfrm>
          <a:prstGeom prst="rect">
            <a:avLst/>
          </a:prstGeom>
          <a:noFill/>
          <a:ln>
            <a:solidFill>
              <a:schemeClr val="tx1"/>
            </a:solidFill>
          </a:ln>
        </p:spPr>
        <p:txBody>
          <a:bodyPr wrap="square" rtlCol="0">
            <a:spAutoFit/>
          </a:bodyPr>
          <a:lstStyle/>
          <a:p>
            <a:pPr algn="ctr"/>
            <a:r>
              <a:rPr lang="en-US" dirty="0"/>
              <a:t>Tutorial Job List</a:t>
            </a:r>
          </a:p>
        </p:txBody>
      </p:sp>
      <p:sp>
        <p:nvSpPr>
          <p:cNvPr id="9" name="TextBox 8">
            <a:extLst>
              <a:ext uri="{FF2B5EF4-FFF2-40B4-BE49-F238E27FC236}">
                <a16:creationId xmlns:a16="http://schemas.microsoft.com/office/drawing/2014/main" id="{099EED5B-F7A5-4FC9-90C5-8AFE35F80E9E}"/>
              </a:ext>
            </a:extLst>
          </p:cNvPr>
          <p:cNvSpPr txBox="1"/>
          <p:nvPr/>
        </p:nvSpPr>
        <p:spPr>
          <a:xfrm>
            <a:off x="1229356" y="1359752"/>
            <a:ext cx="985756" cy="369332"/>
          </a:xfrm>
          <a:prstGeom prst="rect">
            <a:avLst/>
          </a:prstGeom>
          <a:noFill/>
          <a:ln>
            <a:solidFill>
              <a:schemeClr val="tx1"/>
            </a:solidFill>
          </a:ln>
        </p:spPr>
        <p:txBody>
          <a:bodyPr wrap="square" rtlCol="0">
            <a:spAutoFit/>
          </a:bodyPr>
          <a:lstStyle/>
          <a:p>
            <a:pPr algn="ctr"/>
            <a:r>
              <a:rPr lang="en-US" dirty="0"/>
              <a:t>Menu</a:t>
            </a:r>
          </a:p>
        </p:txBody>
      </p:sp>
      <p:sp>
        <p:nvSpPr>
          <p:cNvPr id="10" name="TextBox 9">
            <a:extLst>
              <a:ext uri="{FF2B5EF4-FFF2-40B4-BE49-F238E27FC236}">
                <a16:creationId xmlns:a16="http://schemas.microsoft.com/office/drawing/2014/main" id="{FF71F4C3-B6AA-4FAE-80C1-0F0D4E2DE4DE}"/>
              </a:ext>
            </a:extLst>
          </p:cNvPr>
          <p:cNvSpPr txBox="1"/>
          <p:nvPr/>
        </p:nvSpPr>
        <p:spPr>
          <a:xfrm>
            <a:off x="5209399" y="1647591"/>
            <a:ext cx="1154938" cy="646331"/>
          </a:xfrm>
          <a:prstGeom prst="rect">
            <a:avLst/>
          </a:prstGeom>
          <a:noFill/>
          <a:ln>
            <a:solidFill>
              <a:schemeClr val="tx1"/>
            </a:solidFill>
          </a:ln>
        </p:spPr>
        <p:txBody>
          <a:bodyPr wrap="square" rtlCol="0">
            <a:spAutoFit/>
          </a:bodyPr>
          <a:lstStyle/>
          <a:p>
            <a:pPr algn="ctr"/>
            <a:r>
              <a:rPr lang="en-US" dirty="0"/>
              <a:t>Job Overviews</a:t>
            </a:r>
          </a:p>
        </p:txBody>
      </p:sp>
      <p:sp>
        <p:nvSpPr>
          <p:cNvPr id="11" name="TextBox 10">
            <a:extLst>
              <a:ext uri="{FF2B5EF4-FFF2-40B4-BE49-F238E27FC236}">
                <a16:creationId xmlns:a16="http://schemas.microsoft.com/office/drawing/2014/main" id="{6BDB947D-812C-492F-9C9A-996A8FE32561}"/>
              </a:ext>
            </a:extLst>
          </p:cNvPr>
          <p:cNvSpPr txBox="1"/>
          <p:nvPr/>
        </p:nvSpPr>
        <p:spPr>
          <a:xfrm>
            <a:off x="8808834" y="4594542"/>
            <a:ext cx="833357" cy="369332"/>
          </a:xfrm>
          <a:prstGeom prst="rect">
            <a:avLst/>
          </a:prstGeom>
          <a:noFill/>
          <a:ln>
            <a:solidFill>
              <a:schemeClr val="tx1"/>
            </a:solidFill>
          </a:ln>
        </p:spPr>
        <p:txBody>
          <a:bodyPr wrap="square" rtlCol="0">
            <a:spAutoFit/>
          </a:bodyPr>
          <a:lstStyle/>
          <a:p>
            <a:pPr algn="ctr"/>
            <a:r>
              <a:rPr lang="en-US" dirty="0"/>
              <a:t>Editing</a:t>
            </a:r>
          </a:p>
        </p:txBody>
      </p:sp>
      <p:sp>
        <p:nvSpPr>
          <p:cNvPr id="12" name="TextBox 11">
            <a:extLst>
              <a:ext uri="{FF2B5EF4-FFF2-40B4-BE49-F238E27FC236}">
                <a16:creationId xmlns:a16="http://schemas.microsoft.com/office/drawing/2014/main" id="{48813886-8082-401D-9F0E-29157E6879D0}"/>
              </a:ext>
            </a:extLst>
          </p:cNvPr>
          <p:cNvSpPr txBox="1"/>
          <p:nvPr/>
        </p:nvSpPr>
        <p:spPr>
          <a:xfrm>
            <a:off x="1008381" y="538551"/>
            <a:ext cx="1427706" cy="369332"/>
          </a:xfrm>
          <a:prstGeom prst="rect">
            <a:avLst/>
          </a:prstGeom>
          <a:noFill/>
          <a:ln>
            <a:solidFill>
              <a:schemeClr val="tx1"/>
            </a:solidFill>
          </a:ln>
        </p:spPr>
        <p:txBody>
          <a:bodyPr wrap="square" rtlCol="0">
            <a:spAutoFit/>
          </a:bodyPr>
          <a:lstStyle/>
          <a:p>
            <a:pPr algn="ctr"/>
            <a:r>
              <a:rPr lang="en-US" dirty="0"/>
              <a:t>Meal Menu</a:t>
            </a:r>
          </a:p>
        </p:txBody>
      </p:sp>
      <p:sp>
        <p:nvSpPr>
          <p:cNvPr id="13" name="TextBox 12">
            <a:extLst>
              <a:ext uri="{FF2B5EF4-FFF2-40B4-BE49-F238E27FC236}">
                <a16:creationId xmlns:a16="http://schemas.microsoft.com/office/drawing/2014/main" id="{224FD67F-1AE2-4F72-9757-9DAEF17ED953}"/>
              </a:ext>
            </a:extLst>
          </p:cNvPr>
          <p:cNvSpPr txBox="1"/>
          <p:nvPr/>
        </p:nvSpPr>
        <p:spPr>
          <a:xfrm>
            <a:off x="2830387" y="1363642"/>
            <a:ext cx="1427706" cy="369332"/>
          </a:xfrm>
          <a:prstGeom prst="rect">
            <a:avLst/>
          </a:prstGeom>
          <a:noFill/>
          <a:ln>
            <a:solidFill>
              <a:schemeClr val="tx1"/>
            </a:solidFill>
          </a:ln>
        </p:spPr>
        <p:txBody>
          <a:bodyPr wrap="square" rtlCol="0">
            <a:spAutoFit/>
          </a:bodyPr>
          <a:lstStyle/>
          <a:p>
            <a:pPr algn="ctr"/>
            <a:r>
              <a:rPr lang="en-US" dirty="0"/>
              <a:t>Drink Menu</a:t>
            </a:r>
          </a:p>
        </p:txBody>
      </p:sp>
      <p:cxnSp>
        <p:nvCxnSpPr>
          <p:cNvPr id="22" name="Straight Arrow Connector 21">
            <a:extLst>
              <a:ext uri="{FF2B5EF4-FFF2-40B4-BE49-F238E27FC236}">
                <a16:creationId xmlns:a16="http://schemas.microsoft.com/office/drawing/2014/main" id="{995CDDF9-3D74-4454-8208-CDEAE7494675}"/>
              </a:ext>
            </a:extLst>
          </p:cNvPr>
          <p:cNvCxnSpPr>
            <a:stCxn id="9" idx="2"/>
            <a:endCxn id="3" idx="0"/>
          </p:cNvCxnSpPr>
          <p:nvPr/>
        </p:nvCxnSpPr>
        <p:spPr>
          <a:xfrm>
            <a:off x="1722234" y="1729084"/>
            <a:ext cx="0" cy="16537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F05B7A-F2BC-4EE8-A09F-6AEC6034AF0E}"/>
              </a:ext>
            </a:extLst>
          </p:cNvPr>
          <p:cNvCxnSpPr>
            <a:stCxn id="3" idx="2"/>
            <a:endCxn id="8" idx="0"/>
          </p:cNvCxnSpPr>
          <p:nvPr/>
        </p:nvCxnSpPr>
        <p:spPr>
          <a:xfrm>
            <a:off x="1722234" y="3752165"/>
            <a:ext cx="0" cy="7038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D4C8D26-9E5C-47F3-B7AE-85DFD5DD53BE}"/>
              </a:ext>
            </a:extLst>
          </p:cNvPr>
          <p:cNvSpPr txBox="1"/>
          <p:nvPr/>
        </p:nvSpPr>
        <p:spPr>
          <a:xfrm>
            <a:off x="1229356" y="5483086"/>
            <a:ext cx="985756" cy="646331"/>
          </a:xfrm>
          <a:prstGeom prst="rect">
            <a:avLst/>
          </a:prstGeom>
          <a:noFill/>
          <a:ln>
            <a:solidFill>
              <a:schemeClr val="tx1"/>
            </a:solidFill>
          </a:ln>
        </p:spPr>
        <p:txBody>
          <a:bodyPr wrap="square" rtlCol="0">
            <a:spAutoFit/>
          </a:bodyPr>
          <a:lstStyle/>
          <a:p>
            <a:pPr algn="ctr"/>
            <a:r>
              <a:rPr lang="en-US" dirty="0"/>
              <a:t>Tutorial List</a:t>
            </a:r>
          </a:p>
        </p:txBody>
      </p:sp>
      <p:sp>
        <p:nvSpPr>
          <p:cNvPr id="27" name="TextBox 26">
            <a:extLst>
              <a:ext uri="{FF2B5EF4-FFF2-40B4-BE49-F238E27FC236}">
                <a16:creationId xmlns:a16="http://schemas.microsoft.com/office/drawing/2014/main" id="{D2EBBE70-C25A-4C30-A3C1-E1C5FC2C1AF8}"/>
              </a:ext>
            </a:extLst>
          </p:cNvPr>
          <p:cNvSpPr txBox="1"/>
          <p:nvPr/>
        </p:nvSpPr>
        <p:spPr>
          <a:xfrm>
            <a:off x="3019497" y="5483086"/>
            <a:ext cx="1154938" cy="646331"/>
          </a:xfrm>
          <a:prstGeom prst="rect">
            <a:avLst/>
          </a:prstGeom>
          <a:noFill/>
          <a:ln>
            <a:solidFill>
              <a:schemeClr val="tx1"/>
            </a:solidFill>
          </a:ln>
        </p:spPr>
        <p:txBody>
          <a:bodyPr wrap="square" rtlCol="0">
            <a:spAutoFit/>
          </a:bodyPr>
          <a:lstStyle/>
          <a:p>
            <a:pPr algn="ctr"/>
            <a:r>
              <a:rPr lang="en-US" dirty="0"/>
              <a:t>Tutorial Overviews</a:t>
            </a:r>
          </a:p>
        </p:txBody>
      </p:sp>
      <p:cxnSp>
        <p:nvCxnSpPr>
          <p:cNvPr id="29" name="Straight Arrow Connector 28">
            <a:extLst>
              <a:ext uri="{FF2B5EF4-FFF2-40B4-BE49-F238E27FC236}">
                <a16:creationId xmlns:a16="http://schemas.microsoft.com/office/drawing/2014/main" id="{941A9F54-C117-4BF3-A88E-2443B770B73F}"/>
              </a:ext>
            </a:extLst>
          </p:cNvPr>
          <p:cNvCxnSpPr>
            <a:stCxn id="12" idx="2"/>
            <a:endCxn id="9" idx="0"/>
          </p:cNvCxnSpPr>
          <p:nvPr/>
        </p:nvCxnSpPr>
        <p:spPr>
          <a:xfrm>
            <a:off x="1722234" y="907883"/>
            <a:ext cx="0" cy="4518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BE6D503-4BDD-4CF8-81B1-643B121C218D}"/>
              </a:ext>
            </a:extLst>
          </p:cNvPr>
          <p:cNvCxnSpPr>
            <a:stCxn id="9" idx="3"/>
            <a:endCxn id="13" idx="1"/>
          </p:cNvCxnSpPr>
          <p:nvPr/>
        </p:nvCxnSpPr>
        <p:spPr>
          <a:xfrm>
            <a:off x="2215112" y="1544418"/>
            <a:ext cx="615275" cy="38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B1A4A62-D14E-45E2-AC89-69B67DFBD029}"/>
              </a:ext>
            </a:extLst>
          </p:cNvPr>
          <p:cNvCxnSpPr>
            <a:stCxn id="8" idx="2"/>
            <a:endCxn id="26" idx="0"/>
          </p:cNvCxnSpPr>
          <p:nvPr/>
        </p:nvCxnSpPr>
        <p:spPr>
          <a:xfrm>
            <a:off x="1722234" y="5102374"/>
            <a:ext cx="0" cy="3807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23B189-7C41-40A9-9A39-CFE4CA9A31E3}"/>
              </a:ext>
            </a:extLst>
          </p:cNvPr>
          <p:cNvCxnSpPr>
            <a:stCxn id="26" idx="3"/>
            <a:endCxn id="27" idx="1"/>
          </p:cNvCxnSpPr>
          <p:nvPr/>
        </p:nvCxnSpPr>
        <p:spPr>
          <a:xfrm>
            <a:off x="2215112" y="5806252"/>
            <a:ext cx="8043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BBB930B-3743-4666-82F8-D0464D01EE7A}"/>
              </a:ext>
            </a:extLst>
          </p:cNvPr>
          <p:cNvSpPr txBox="1"/>
          <p:nvPr/>
        </p:nvSpPr>
        <p:spPr>
          <a:xfrm>
            <a:off x="8193020" y="2483522"/>
            <a:ext cx="2064986" cy="1477328"/>
          </a:xfrm>
          <a:prstGeom prst="rect">
            <a:avLst/>
          </a:prstGeom>
          <a:noFill/>
          <a:ln>
            <a:solidFill>
              <a:schemeClr val="tx1"/>
            </a:solidFill>
          </a:ln>
        </p:spPr>
        <p:txBody>
          <a:bodyPr wrap="square" rtlCol="0">
            <a:spAutoFit/>
          </a:bodyPr>
          <a:lstStyle/>
          <a:p>
            <a:pPr algn="ctr"/>
            <a:r>
              <a:rPr lang="en-US" dirty="0"/>
              <a:t>Specific Editing Windows (Too many to name. Not likely to be implemented).</a:t>
            </a:r>
          </a:p>
        </p:txBody>
      </p:sp>
      <p:cxnSp>
        <p:nvCxnSpPr>
          <p:cNvPr id="40" name="Straight Arrow Connector 39">
            <a:extLst>
              <a:ext uri="{FF2B5EF4-FFF2-40B4-BE49-F238E27FC236}">
                <a16:creationId xmlns:a16="http://schemas.microsoft.com/office/drawing/2014/main" id="{6226D6A8-A91D-4015-9286-6F4DDF5548D9}"/>
              </a:ext>
            </a:extLst>
          </p:cNvPr>
          <p:cNvCxnSpPr>
            <a:stCxn id="5" idx="3"/>
          </p:cNvCxnSpPr>
          <p:nvPr/>
        </p:nvCxnSpPr>
        <p:spPr>
          <a:xfrm>
            <a:off x="6203546" y="4748745"/>
            <a:ext cx="8859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96BAE7-D8BE-4945-BD1E-EA39B7D959CB}"/>
              </a:ext>
            </a:extLst>
          </p:cNvPr>
          <p:cNvCxnSpPr>
            <a:stCxn id="6" idx="3"/>
            <a:endCxn id="11" idx="1"/>
          </p:cNvCxnSpPr>
          <p:nvPr/>
        </p:nvCxnSpPr>
        <p:spPr>
          <a:xfrm flipV="1">
            <a:off x="7922868" y="4779208"/>
            <a:ext cx="885966" cy="117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F864DB5-5BB2-455F-A3C1-2C7C003EE8FC}"/>
              </a:ext>
            </a:extLst>
          </p:cNvPr>
          <p:cNvCxnSpPr>
            <a:stCxn id="38" idx="2"/>
            <a:endCxn id="11" idx="0"/>
          </p:cNvCxnSpPr>
          <p:nvPr/>
        </p:nvCxnSpPr>
        <p:spPr>
          <a:xfrm>
            <a:off x="9225513" y="3960850"/>
            <a:ext cx="0" cy="633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6DA2A7E-0F18-4679-8DDA-0A40242F9D9C}"/>
              </a:ext>
            </a:extLst>
          </p:cNvPr>
          <p:cNvCxnSpPr>
            <a:stCxn id="3" idx="3"/>
            <a:endCxn id="7" idx="1"/>
          </p:cNvCxnSpPr>
          <p:nvPr/>
        </p:nvCxnSpPr>
        <p:spPr>
          <a:xfrm flipV="1">
            <a:off x="2215112" y="3037520"/>
            <a:ext cx="3078878" cy="52997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31C5FAD-340E-47A7-82EE-0D43D2D972FE}"/>
              </a:ext>
            </a:extLst>
          </p:cNvPr>
          <p:cNvCxnSpPr>
            <a:stCxn id="3" idx="3"/>
            <a:endCxn id="5" idx="1"/>
          </p:cNvCxnSpPr>
          <p:nvPr/>
        </p:nvCxnSpPr>
        <p:spPr>
          <a:xfrm>
            <a:off x="2215112" y="3567499"/>
            <a:ext cx="3155077" cy="118124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4154BF-F712-4E32-8A76-BA869C62D0FA}"/>
              </a:ext>
            </a:extLst>
          </p:cNvPr>
          <p:cNvCxnSpPr>
            <a:stCxn id="12" idx="1"/>
            <a:endCxn id="3" idx="1"/>
          </p:cNvCxnSpPr>
          <p:nvPr/>
        </p:nvCxnSpPr>
        <p:spPr>
          <a:xfrm rot="10800000" flipH="1" flipV="1">
            <a:off x="1008380" y="723217"/>
            <a:ext cx="220975" cy="2844282"/>
          </a:xfrm>
          <a:prstGeom prst="bentConnector3">
            <a:avLst>
              <a:gd name="adj1" fmla="val -1034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6477BA2-B4D0-4CCE-BEB1-9068A0E60D3E}"/>
              </a:ext>
            </a:extLst>
          </p:cNvPr>
          <p:cNvCxnSpPr>
            <a:stCxn id="26" idx="1"/>
            <a:endCxn id="3" idx="1"/>
          </p:cNvCxnSpPr>
          <p:nvPr/>
        </p:nvCxnSpPr>
        <p:spPr>
          <a:xfrm rot="10800000">
            <a:off x="1229356" y="3567500"/>
            <a:ext cx="12700" cy="223875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9515340-3FEA-45CF-B660-817F5BA5090A}"/>
              </a:ext>
            </a:extLst>
          </p:cNvPr>
          <p:cNvCxnSpPr>
            <a:stCxn id="27" idx="0"/>
            <a:endCxn id="3" idx="3"/>
          </p:cNvCxnSpPr>
          <p:nvPr/>
        </p:nvCxnSpPr>
        <p:spPr>
          <a:xfrm rot="16200000" flipV="1">
            <a:off x="1948246" y="3834366"/>
            <a:ext cx="1915587" cy="13818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5456C45A-4F61-45E2-A868-E6BA3E64472B}"/>
              </a:ext>
            </a:extLst>
          </p:cNvPr>
          <p:cNvCxnSpPr>
            <a:cxnSpLocks/>
            <a:stCxn id="13" idx="2"/>
            <a:endCxn id="3" idx="3"/>
          </p:cNvCxnSpPr>
          <p:nvPr/>
        </p:nvCxnSpPr>
        <p:spPr>
          <a:xfrm rot="5400000">
            <a:off x="1962414" y="1985672"/>
            <a:ext cx="1834525" cy="13291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0E82590-4AA2-4E3D-9EF2-62D3CE7DE5D1}"/>
              </a:ext>
            </a:extLst>
          </p:cNvPr>
          <p:cNvCxnSpPr>
            <a:stCxn id="10" idx="2"/>
            <a:endCxn id="7" idx="0"/>
          </p:cNvCxnSpPr>
          <p:nvPr/>
        </p:nvCxnSpPr>
        <p:spPr>
          <a:xfrm>
            <a:off x="5786868" y="2293922"/>
            <a:ext cx="0" cy="5589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2AF297F-D959-40C8-B2B9-12AEAC608A52}"/>
              </a:ext>
            </a:extLst>
          </p:cNvPr>
          <p:cNvCxnSpPr>
            <a:stCxn id="10" idx="1"/>
            <a:endCxn id="3" idx="3"/>
          </p:cNvCxnSpPr>
          <p:nvPr/>
        </p:nvCxnSpPr>
        <p:spPr>
          <a:xfrm rot="10800000" flipV="1">
            <a:off x="2215113" y="1970757"/>
            <a:ext cx="2994287" cy="15967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4613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TotalTime>
  <Words>567</Words>
  <Application>Microsoft Office PowerPoint</Application>
  <PresentationFormat>Widescreen</PresentationFormat>
  <Paragraphs>162</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Century Gothic</vt:lpstr>
      <vt:lpstr>Wingdings 3</vt:lpstr>
      <vt:lpstr>Office Theme</vt:lpstr>
      <vt:lpstr>Ion</vt:lpstr>
      <vt:lpstr>Employee Appbook Storyboard (name not finalized)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Tran</dc:creator>
  <cp:lastModifiedBy>Jimmy Tran</cp:lastModifiedBy>
  <cp:revision>11</cp:revision>
  <dcterms:created xsi:type="dcterms:W3CDTF">2018-02-13T00:08:06Z</dcterms:created>
  <dcterms:modified xsi:type="dcterms:W3CDTF">2018-02-17T19:38:00Z</dcterms:modified>
</cp:coreProperties>
</file>