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  <p:sldId id="258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2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0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962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63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53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3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0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0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2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2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9980389-262F-4D51-970D-B6B9CF613CB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4F50EEA-8530-478E-AAC2-FF829B0E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92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32BA-91FF-433D-A46B-72F62690E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7486F-6DF9-4B77-A92D-D6D286848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Team 5:</a:t>
            </a:r>
          </a:p>
          <a:p>
            <a:r>
              <a:rPr lang="en-US" sz="2800" dirty="0" err="1"/>
              <a:t>Hamed</a:t>
            </a:r>
            <a:r>
              <a:rPr lang="en-US" sz="2800" dirty="0"/>
              <a:t> </a:t>
            </a:r>
            <a:r>
              <a:rPr lang="en-US" sz="2800" dirty="0" err="1"/>
              <a:t>Amokrane</a:t>
            </a:r>
            <a:r>
              <a:rPr lang="en-US" sz="2800" dirty="0"/>
              <a:t> </a:t>
            </a:r>
            <a:r>
              <a:rPr lang="en-US" sz="2800" dirty="0" err="1"/>
              <a:t>Ould</a:t>
            </a:r>
            <a:r>
              <a:rPr lang="en-US" sz="2800" dirty="0"/>
              <a:t> </a:t>
            </a:r>
            <a:r>
              <a:rPr lang="en-US" sz="2800" dirty="0" err="1"/>
              <a:t>Hamou</a:t>
            </a:r>
            <a:endParaRPr lang="en-US" sz="2800" dirty="0"/>
          </a:p>
          <a:p>
            <a:r>
              <a:rPr lang="en-US" sz="2800" dirty="0"/>
              <a:t>Rico Thompson</a:t>
            </a:r>
          </a:p>
          <a:p>
            <a:r>
              <a:rPr lang="en-US" sz="2800" dirty="0"/>
              <a:t>Jimmy Tran</a:t>
            </a:r>
          </a:p>
          <a:p>
            <a:r>
              <a:rPr lang="en-US" sz="2800" dirty="0"/>
              <a:t>David Zheng</a:t>
            </a:r>
          </a:p>
        </p:txBody>
      </p:sp>
    </p:spTree>
    <p:extLst>
      <p:ext uri="{BB962C8B-B14F-4D97-AF65-F5344CB8AC3E}">
        <p14:creationId xmlns:p14="http://schemas.microsoft.com/office/powerpoint/2010/main" val="370316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D325-9A56-4B17-A54E-72AA3D83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EEBE3-59B6-401E-BA94-C5C864AA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7843"/>
            <a:ext cx="5149362" cy="516525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5C26F6-4DE8-4860-8525-A3270165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441" y="3063640"/>
            <a:ext cx="5357000" cy="1325563"/>
          </a:xfrm>
        </p:spPr>
        <p:txBody>
          <a:bodyPr>
            <a:normAutofit/>
          </a:bodyPr>
          <a:lstStyle/>
          <a:p>
            <a:r>
              <a:rPr lang="en-US" dirty="0"/>
              <a:t>User taps on the tutorials button</a:t>
            </a:r>
          </a:p>
          <a:p>
            <a:r>
              <a:rPr lang="en-US" dirty="0"/>
              <a:t>Tutorial list opens</a:t>
            </a:r>
          </a:p>
        </p:txBody>
      </p:sp>
    </p:spTree>
    <p:extLst>
      <p:ext uri="{BB962C8B-B14F-4D97-AF65-F5344CB8AC3E}">
        <p14:creationId xmlns:p14="http://schemas.microsoft.com/office/powerpoint/2010/main" val="304459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F808-B1D3-456F-B8C7-639FD1EC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EF9D6-BE75-4985-8C42-269289A74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53" y="1492073"/>
            <a:ext cx="5158447" cy="515844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5C7A5E-1398-400C-A307-66D18AB9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154" y="3094466"/>
            <a:ext cx="5357000" cy="1953660"/>
          </a:xfrm>
        </p:spPr>
        <p:txBody>
          <a:bodyPr>
            <a:normAutofit/>
          </a:bodyPr>
          <a:lstStyle/>
          <a:p>
            <a:r>
              <a:rPr lang="en-US" dirty="0"/>
              <a:t>User taps on a job</a:t>
            </a:r>
          </a:p>
          <a:p>
            <a:r>
              <a:rPr lang="en-US" dirty="0"/>
              <a:t>Job expands and shows: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Tutorials for that job</a:t>
            </a:r>
          </a:p>
        </p:txBody>
      </p:sp>
    </p:spTree>
    <p:extLst>
      <p:ext uri="{BB962C8B-B14F-4D97-AF65-F5344CB8AC3E}">
        <p14:creationId xmlns:p14="http://schemas.microsoft.com/office/powerpoint/2010/main" val="368106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F808-B1D3-456F-B8C7-639FD1EC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D09EF-0625-42D8-BC64-C6F88272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5142"/>
            <a:ext cx="5332022" cy="529068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C7ADC4-9A66-4FBE-8986-A91006EF9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658" y="3216429"/>
            <a:ext cx="5357000" cy="1325563"/>
          </a:xfrm>
        </p:spPr>
        <p:txBody>
          <a:bodyPr>
            <a:normAutofit/>
          </a:bodyPr>
          <a:lstStyle/>
          <a:p>
            <a:r>
              <a:rPr lang="en-US" dirty="0"/>
              <a:t>User taps on a tutorial</a:t>
            </a:r>
          </a:p>
          <a:p>
            <a:r>
              <a:rPr lang="en-US" dirty="0"/>
              <a:t>Tutorial expands with description</a:t>
            </a:r>
          </a:p>
        </p:txBody>
      </p:sp>
    </p:spTree>
    <p:extLst>
      <p:ext uri="{BB962C8B-B14F-4D97-AF65-F5344CB8AC3E}">
        <p14:creationId xmlns:p14="http://schemas.microsoft.com/office/powerpoint/2010/main" val="211222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F808-B1D3-456F-B8C7-639FD1EC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EDE09-A37C-4F1F-A954-0930A5C3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05984"/>
            <a:ext cx="6026426" cy="486749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08DE42-E222-462B-82E3-C233D602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1728" y="3136499"/>
            <a:ext cx="5131489" cy="1740301"/>
          </a:xfrm>
        </p:spPr>
        <p:txBody>
          <a:bodyPr>
            <a:normAutofit fontScale="92500"/>
          </a:bodyPr>
          <a:lstStyle/>
          <a:p>
            <a:r>
              <a:rPr lang="en-US" dirty="0"/>
              <a:t>Admin presses the add job button</a:t>
            </a:r>
          </a:p>
          <a:p>
            <a:r>
              <a:rPr lang="en-US" dirty="0"/>
              <a:t>Allows additional jobs to be added</a:t>
            </a:r>
          </a:p>
          <a:p>
            <a:r>
              <a:rPr lang="en-US" dirty="0"/>
              <a:t>Not implemented – yet.</a:t>
            </a:r>
          </a:p>
        </p:txBody>
      </p:sp>
    </p:spTree>
    <p:extLst>
      <p:ext uri="{BB962C8B-B14F-4D97-AF65-F5344CB8AC3E}">
        <p14:creationId xmlns:p14="http://schemas.microsoft.com/office/powerpoint/2010/main" val="97905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F808-B1D3-456F-B8C7-639FD1EC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CB202-9A14-4D10-81C5-63D0E22C9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38" y="1415944"/>
            <a:ext cx="5217462" cy="532410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AF4319-9257-422F-82F4-AD74E3F69491}"/>
              </a:ext>
            </a:extLst>
          </p:cNvPr>
          <p:cNvSpPr txBox="1">
            <a:spLocks/>
          </p:cNvSpPr>
          <p:nvPr/>
        </p:nvSpPr>
        <p:spPr>
          <a:xfrm>
            <a:off x="6384649" y="3070238"/>
            <a:ext cx="5131489" cy="1740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Admin presses the remove job button</a:t>
            </a:r>
          </a:p>
          <a:p>
            <a:r>
              <a:rPr lang="en-US" dirty="0"/>
              <a:t>Allows jobs to be removed</a:t>
            </a:r>
          </a:p>
          <a:p>
            <a:r>
              <a:rPr lang="en-US" dirty="0"/>
              <a:t>Not implemented – yet.</a:t>
            </a:r>
          </a:p>
        </p:txBody>
      </p:sp>
    </p:spTree>
    <p:extLst>
      <p:ext uri="{BB962C8B-B14F-4D97-AF65-F5344CB8AC3E}">
        <p14:creationId xmlns:p14="http://schemas.microsoft.com/office/powerpoint/2010/main" val="17141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F808-B1D3-456F-B8C7-639FD1EC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A2D1B-0202-4C35-9013-B0E6C9B74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59" y="1536966"/>
            <a:ext cx="5074041" cy="510555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C3B5FA-C29C-4AC1-BA6A-8986B6DDC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759" y="3096742"/>
            <a:ext cx="5131489" cy="17403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Admin presses the add tutorial button</a:t>
            </a:r>
          </a:p>
          <a:p>
            <a:r>
              <a:rPr lang="en-US" dirty="0"/>
              <a:t>Allows additional tutorials to be added</a:t>
            </a:r>
          </a:p>
          <a:p>
            <a:r>
              <a:rPr lang="en-US" dirty="0"/>
              <a:t>Not implemented – yet.</a:t>
            </a:r>
          </a:p>
        </p:txBody>
      </p:sp>
    </p:spTree>
    <p:extLst>
      <p:ext uri="{BB962C8B-B14F-4D97-AF65-F5344CB8AC3E}">
        <p14:creationId xmlns:p14="http://schemas.microsoft.com/office/powerpoint/2010/main" val="321823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F808-B1D3-456F-B8C7-639FD1EC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80723-36E6-451E-B9F2-E407EE653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5100"/>
            <a:ext cx="6076950" cy="505777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053DF2-1751-4BE2-A516-D4FDA3D57603}"/>
              </a:ext>
            </a:extLst>
          </p:cNvPr>
          <p:cNvSpPr txBox="1">
            <a:spLocks/>
          </p:cNvSpPr>
          <p:nvPr/>
        </p:nvSpPr>
        <p:spPr>
          <a:xfrm>
            <a:off x="6915150" y="2964221"/>
            <a:ext cx="5131489" cy="17403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Admin presses the remove tutorial button</a:t>
            </a:r>
          </a:p>
          <a:p>
            <a:r>
              <a:rPr lang="en-US" dirty="0"/>
              <a:t>Allows tutorials to be removed</a:t>
            </a:r>
          </a:p>
          <a:p>
            <a:r>
              <a:rPr lang="en-US" dirty="0"/>
              <a:t>Not implemented – yet.</a:t>
            </a:r>
          </a:p>
        </p:txBody>
      </p:sp>
    </p:spTree>
    <p:extLst>
      <p:ext uri="{BB962C8B-B14F-4D97-AF65-F5344CB8AC3E}">
        <p14:creationId xmlns:p14="http://schemas.microsoft.com/office/powerpoint/2010/main" val="409125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930E-30A0-42AA-A80D-A885F4BC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(Old)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3B5EF9-F403-4950-A0C7-F0145DB6B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97" y="1485372"/>
            <a:ext cx="7932005" cy="4902607"/>
          </a:xfrm>
        </p:spPr>
      </p:pic>
    </p:spTree>
    <p:extLst>
      <p:ext uri="{BB962C8B-B14F-4D97-AF65-F5344CB8AC3E}">
        <p14:creationId xmlns:p14="http://schemas.microsoft.com/office/powerpoint/2010/main" val="4244904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D396-387D-4B64-8F25-69430CFD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82328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468C-8BA5-4292-B34E-22CBEF85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8527-19CB-4F87-9AAF-8CB10169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3649"/>
            <a:ext cx="5137383" cy="3599316"/>
          </a:xfrm>
        </p:spPr>
        <p:txBody>
          <a:bodyPr/>
          <a:lstStyle/>
          <a:p>
            <a:r>
              <a:rPr lang="en-US" dirty="0"/>
              <a:t>Personally training new employees at a restaurant can be time-consuming</a:t>
            </a:r>
          </a:p>
          <a:p>
            <a:r>
              <a:rPr lang="en-US" dirty="0"/>
              <a:t>Even trained employees can forget things occasionally</a:t>
            </a:r>
          </a:p>
          <a:p>
            <a:r>
              <a:rPr lang="en-US" dirty="0"/>
              <a:t>Managers need a way to train and/or remind employees of proper procedures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976C4-A059-496F-9926-6D381C0B9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75" y="2086308"/>
            <a:ext cx="5210591" cy="34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8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1972-9D43-4E95-BBDA-3D5D3BAF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750FE-1300-4151-B444-0F8DD1D1B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593970"/>
            <a:ext cx="88868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5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1972-9D43-4E95-BBDA-3D5D3BAF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424A0-F66C-47B9-8012-3226B2B79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584445"/>
            <a:ext cx="8896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6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1972-9D43-4E95-BBDA-3D5D3BAF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D9A4D-4798-47CC-ACEF-093664FFF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539091"/>
            <a:ext cx="8896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4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1972-9D43-4E95-BBDA-3D5D3BAF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2884C-C39A-4018-A56B-9F3F79E5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566643"/>
            <a:ext cx="88963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EE3F-3BC9-46AF-B187-848BCA0A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 – Flow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89BE9-6684-4517-8EB5-871B8670A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32" y="1471940"/>
            <a:ext cx="8756136" cy="50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9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FCFF-D5DD-4F18-A088-6037EF73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10D3-C23E-459F-8245-FB8F94042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1" y="1825625"/>
            <a:ext cx="5357000" cy="4351338"/>
          </a:xfrm>
        </p:spPr>
        <p:txBody>
          <a:bodyPr>
            <a:normAutofit/>
          </a:bodyPr>
          <a:lstStyle/>
          <a:p>
            <a:r>
              <a:rPr lang="en-US" dirty="0"/>
              <a:t>Implemented:</a:t>
            </a:r>
          </a:p>
          <a:p>
            <a:pPr lvl="1"/>
            <a:r>
              <a:rPr lang="en-US" dirty="0"/>
              <a:t>Requirement #1: Open Menu</a:t>
            </a:r>
          </a:p>
          <a:p>
            <a:pPr lvl="1"/>
            <a:r>
              <a:rPr lang="en-US" dirty="0"/>
              <a:t>Requirement #2: Open Tutorials</a:t>
            </a:r>
          </a:p>
          <a:p>
            <a:pPr lvl="1"/>
            <a:r>
              <a:rPr lang="en-US" dirty="0"/>
              <a:t>Requirement #3: Select Job</a:t>
            </a:r>
          </a:p>
          <a:p>
            <a:pPr lvl="1"/>
            <a:r>
              <a:rPr lang="en-US" dirty="0"/>
              <a:t>Requirement #4: Select Tutorial</a:t>
            </a:r>
          </a:p>
          <a:p>
            <a:r>
              <a:rPr lang="en-US" dirty="0"/>
              <a:t>Not Implemented:</a:t>
            </a:r>
          </a:p>
          <a:p>
            <a:pPr lvl="1"/>
            <a:r>
              <a:rPr lang="en-US" dirty="0"/>
              <a:t>Requirement #5: Add Job</a:t>
            </a:r>
          </a:p>
          <a:p>
            <a:pPr lvl="1"/>
            <a:r>
              <a:rPr lang="en-US" dirty="0"/>
              <a:t>Requirement #6: Remove Job</a:t>
            </a:r>
          </a:p>
          <a:p>
            <a:pPr lvl="1"/>
            <a:r>
              <a:rPr lang="en-US" dirty="0"/>
              <a:t>Requirement #7: Add Tutorial</a:t>
            </a:r>
          </a:p>
          <a:p>
            <a:pPr lvl="1"/>
            <a:r>
              <a:rPr lang="en-US" dirty="0"/>
              <a:t>Requirement #8: Remove Tutorial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E6B63-8EAA-44C3-9760-265F10337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422232"/>
            <a:ext cx="4876800" cy="266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0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D325-9A56-4B17-A54E-72AA3D83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C9FB6-82D0-4E07-B674-09177CEA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3" y="1432042"/>
            <a:ext cx="6315075" cy="53625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251F4E-6F78-4632-8258-CEBE404B9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1728" y="3136499"/>
            <a:ext cx="5357000" cy="1953660"/>
          </a:xfrm>
        </p:spPr>
        <p:txBody>
          <a:bodyPr>
            <a:normAutofit/>
          </a:bodyPr>
          <a:lstStyle/>
          <a:p>
            <a:r>
              <a:rPr lang="en-US" dirty="0"/>
              <a:t>User taps on the menu button</a:t>
            </a:r>
          </a:p>
          <a:p>
            <a:r>
              <a:rPr lang="en-US" dirty="0"/>
              <a:t>Menu opens</a:t>
            </a:r>
          </a:p>
        </p:txBody>
      </p:sp>
    </p:spTree>
    <p:extLst>
      <p:ext uri="{BB962C8B-B14F-4D97-AF65-F5344CB8AC3E}">
        <p14:creationId xmlns:p14="http://schemas.microsoft.com/office/powerpoint/2010/main" val="417821659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89</TotalTime>
  <Words>258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Depth</vt:lpstr>
      <vt:lpstr>Training App</vt:lpstr>
      <vt:lpstr>The Idea</vt:lpstr>
      <vt:lpstr>Storyboard</vt:lpstr>
      <vt:lpstr>Storyboard</vt:lpstr>
      <vt:lpstr>Storyboard</vt:lpstr>
      <vt:lpstr>Storyboard</vt:lpstr>
      <vt:lpstr>Storyboard – Flow Chart</vt:lpstr>
      <vt:lpstr>Use Cases</vt:lpstr>
      <vt:lpstr>Use Case #1</vt:lpstr>
      <vt:lpstr>Use Case #2</vt:lpstr>
      <vt:lpstr>Use Case #3</vt:lpstr>
      <vt:lpstr>Use Case #4</vt:lpstr>
      <vt:lpstr>Use Case #5</vt:lpstr>
      <vt:lpstr>Use Case #6</vt:lpstr>
      <vt:lpstr>Use Case #7</vt:lpstr>
      <vt:lpstr>Use Case #8</vt:lpstr>
      <vt:lpstr>Data Model (Old)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App</dc:title>
  <dc:creator>Jimmy Tran</dc:creator>
  <cp:lastModifiedBy>Jimmy Tran</cp:lastModifiedBy>
  <cp:revision>13</cp:revision>
  <dcterms:created xsi:type="dcterms:W3CDTF">2018-03-26T21:52:15Z</dcterms:created>
  <dcterms:modified xsi:type="dcterms:W3CDTF">2018-04-02T23:01:52Z</dcterms:modified>
</cp:coreProperties>
</file>