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6E5C-D5BB-4243-B5B8-DC293C16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0F4D5-8D15-44F1-8595-4BAF845F6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2549-D332-453A-AFC0-0A144B08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F95E-44A7-4605-B64C-B30E995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6CA7-5C23-4D71-B859-9C72DF2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FE0C-54E3-4FCB-A1F9-DC1F95EC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03E2-485D-4824-9B16-42C3520D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F2E9-2E39-4CB1-A8D1-04A8CD58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B412-3741-4503-BF1C-BD1E2546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E365-6393-48E4-8363-77AEFC06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6DFEA-779E-4C8A-A6D2-A890BEB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1A22A-A01B-4C7B-B955-094463C4B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FF831-2CDE-4A85-8898-C6149C25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C39C-6197-4B0D-A396-03336D17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FF0A-01A1-4078-A69C-CC9D9AB5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501E-7F65-40FF-B72C-82B9ACCD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CDD1-556A-4F62-AFE8-28EF4538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0294-65BE-4249-B8F9-B32457EF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567F-5A16-40AF-B5BC-D7831EE4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A51E-0379-4E9F-A6D5-F83F0621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CFB0-0A35-4A34-A150-75560B12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1509-B10F-4BCE-B971-D375402C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ABBA0-45BC-4159-A03A-2192BB91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C218-6100-45CA-BEBF-691577DF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4C58-B594-41F3-B077-7096177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3E9C-A241-40A4-94AD-7DB37CA1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5ACE-870B-403C-9F7D-95313D727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A8CC1-B780-4CAE-96B0-5A58DE68D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FE94-FB4B-4551-AAEF-2A846A45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C23AC-927E-4561-A976-6B1D295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93770-852E-4751-924D-D5E1B012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4834-99B2-4B04-BDCB-412526B0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EF1F4-4948-4BA4-98CA-A6B82640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BCFFE-C4F2-46BE-8D2F-B20076B4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71C04-DFA2-4989-9694-EDCA406D9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7DE05-EC14-4647-992C-462EBC741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968E5-DC24-4068-B3A4-BE493A0D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C128B-E125-40CC-A2B0-6B79FD2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CEDDF-0013-40BE-B064-6FA20357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24DC-721C-47DB-A199-0B10DBC1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8AD01-E9F7-4A5C-A3A4-05250D17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13E7E-431C-4234-86B0-0D34D79A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8A63D-89CB-44C2-8105-9A8F0FBA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1C621-0FFF-4CF1-AB22-4E6A8ECC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54EF3-6779-4630-9C71-4216290F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4301C-24B4-4C8F-83BC-0D7DB049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A57B-9239-44CE-9AC0-3B435FDA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A596-785A-4DE5-874A-F31FBF2E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B2B5-4E63-4FD6-A6D8-D759B89E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24FDC-565F-47D7-85B8-1E833256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15644-0736-44CA-94C4-09599BF8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5E06D-2FED-478E-ABFE-AA9DE71A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A385-49AB-4624-ACC6-FE7090F9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74B31-9C0F-4A17-BA23-B2DFF4E1E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745CD-1276-4C45-B53F-630AEDE7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C5324-8969-459B-A308-014DFEE6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C11A-931E-4C3F-A929-F976D53C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D1A73-942F-484C-BA09-F41762CA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B1399-1589-4C3E-886C-96A74467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691EB-1AF6-48CB-8389-216958FE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D4CC-5F5B-42DB-AF02-8359D00B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DD0F-D697-432F-9204-A73672AEFEB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354A-5E21-4E21-A149-5987F4BF5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0AEE-3314-42C3-BFFD-071277E2B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78E4-7D06-4290-B54A-FCB6122A7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D8BBFEF-C6D5-4469-90F0-6CE691FD9CB9}"/>
              </a:ext>
            </a:extLst>
          </p:cNvPr>
          <p:cNvSpPr/>
          <p:nvPr/>
        </p:nvSpPr>
        <p:spPr>
          <a:xfrm>
            <a:off x="10565825" y="2170079"/>
            <a:ext cx="1396944" cy="5705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2E34B-AA95-43BF-A97A-5CCC26AE354F}"/>
              </a:ext>
            </a:extLst>
          </p:cNvPr>
          <p:cNvSpPr txBox="1"/>
          <p:nvPr/>
        </p:nvSpPr>
        <p:spPr>
          <a:xfrm>
            <a:off x="4664766" y="636105"/>
            <a:ext cx="254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 Schema for Problem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4626B-2F11-42A2-AEE5-7978807E67F3}"/>
              </a:ext>
            </a:extLst>
          </p:cNvPr>
          <p:cNvSpPr txBox="1"/>
          <p:nvPr/>
        </p:nvSpPr>
        <p:spPr>
          <a:xfrm>
            <a:off x="1775157" y="1947790"/>
            <a:ext cx="10336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4932D-F900-4EEC-9649-0B41567624BF}"/>
              </a:ext>
            </a:extLst>
          </p:cNvPr>
          <p:cNvCxnSpPr>
            <a:cxnSpLocks/>
            <a:stCxn id="5" idx="1"/>
            <a:endCxn id="10" idx="4"/>
          </p:cNvCxnSpPr>
          <p:nvPr/>
        </p:nvCxnSpPr>
        <p:spPr>
          <a:xfrm flipH="1">
            <a:off x="1433278" y="2117067"/>
            <a:ext cx="341879" cy="133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00FA4F2-A672-42F9-9108-291F23AC081D}"/>
              </a:ext>
            </a:extLst>
          </p:cNvPr>
          <p:cNvSpPr/>
          <p:nvPr/>
        </p:nvSpPr>
        <p:spPr>
          <a:xfrm>
            <a:off x="833616" y="3038387"/>
            <a:ext cx="1199323" cy="4132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66B770-4CEB-40E5-B38B-84E43E77B33B}"/>
              </a:ext>
            </a:extLst>
          </p:cNvPr>
          <p:cNvSpPr/>
          <p:nvPr/>
        </p:nvSpPr>
        <p:spPr>
          <a:xfrm>
            <a:off x="465484" y="1035635"/>
            <a:ext cx="1040296" cy="4311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1691BC-8D1C-433D-A27E-637C51286741}"/>
              </a:ext>
            </a:extLst>
          </p:cNvPr>
          <p:cNvCxnSpPr>
            <a:cxnSpLocks/>
            <a:stCxn id="12" idx="4"/>
            <a:endCxn id="5" idx="1"/>
          </p:cNvCxnSpPr>
          <p:nvPr/>
        </p:nvCxnSpPr>
        <p:spPr>
          <a:xfrm>
            <a:off x="985632" y="1466753"/>
            <a:ext cx="789525" cy="65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CDDD17-DB28-4D1C-B4CF-1339A82F3BC0}"/>
              </a:ext>
            </a:extLst>
          </p:cNvPr>
          <p:cNvSpPr txBox="1"/>
          <p:nvPr/>
        </p:nvSpPr>
        <p:spPr>
          <a:xfrm>
            <a:off x="3499928" y="4128442"/>
            <a:ext cx="24374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CONGRESS_PERSON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8F9653-D1B0-435D-9783-436AF987D49E}"/>
              </a:ext>
            </a:extLst>
          </p:cNvPr>
          <p:cNvCxnSpPr>
            <a:cxnSpLocks/>
            <a:stCxn id="218" idx="1"/>
            <a:endCxn id="5" idx="3"/>
          </p:cNvCxnSpPr>
          <p:nvPr/>
        </p:nvCxnSpPr>
        <p:spPr>
          <a:xfrm flipH="1" flipV="1">
            <a:off x="2808826" y="2117067"/>
            <a:ext cx="272748" cy="62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35258-7BF8-4D59-94C8-2BA680508FBC}"/>
              </a:ext>
            </a:extLst>
          </p:cNvPr>
          <p:cNvSpPr/>
          <p:nvPr/>
        </p:nvSpPr>
        <p:spPr>
          <a:xfrm>
            <a:off x="3927678" y="5661150"/>
            <a:ext cx="970164" cy="4019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2C3CA3-0092-4EB6-B115-768636B6C7B3}"/>
              </a:ext>
            </a:extLst>
          </p:cNvPr>
          <p:cNvSpPr/>
          <p:nvPr/>
        </p:nvSpPr>
        <p:spPr>
          <a:xfrm>
            <a:off x="5039402" y="4904198"/>
            <a:ext cx="1603511" cy="4377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0F487F-40B8-40B5-BA0E-DACA439CB6CD}"/>
              </a:ext>
            </a:extLst>
          </p:cNvPr>
          <p:cNvSpPr/>
          <p:nvPr/>
        </p:nvSpPr>
        <p:spPr>
          <a:xfrm>
            <a:off x="6894441" y="4888449"/>
            <a:ext cx="1172368" cy="478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D295E-49F9-4053-8F37-96FC7B922920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4718675" y="4466996"/>
            <a:ext cx="1122483" cy="43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21CA3F-2B05-452E-8DD0-5022D9537E4C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4718675" y="4466996"/>
            <a:ext cx="2761950" cy="421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2E5532-0813-48E3-BE8B-8DE923E4C2CA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4412760" y="4466996"/>
            <a:ext cx="305915" cy="119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8EF467E-689E-4FF8-806F-F21E9D117003}"/>
              </a:ext>
            </a:extLst>
          </p:cNvPr>
          <p:cNvSpPr txBox="1"/>
          <p:nvPr/>
        </p:nvSpPr>
        <p:spPr>
          <a:xfrm>
            <a:off x="8474013" y="1484936"/>
            <a:ext cx="10336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09A1CD8-A7D0-48B7-B18C-C2D3E536C8D7}"/>
              </a:ext>
            </a:extLst>
          </p:cNvPr>
          <p:cNvSpPr/>
          <p:nvPr/>
        </p:nvSpPr>
        <p:spPr>
          <a:xfrm>
            <a:off x="10240392" y="1052215"/>
            <a:ext cx="1464366" cy="4722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Bill_name</a:t>
            </a:r>
            <a:endParaRPr lang="en-US" sz="1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B9D93A-9BBB-40D7-A104-79F76575F985}"/>
              </a:ext>
            </a:extLst>
          </p:cNvPr>
          <p:cNvSpPr/>
          <p:nvPr/>
        </p:nvSpPr>
        <p:spPr>
          <a:xfrm>
            <a:off x="10133969" y="1604261"/>
            <a:ext cx="1828800" cy="487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Date_of_vote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485727-1C52-4C5E-A215-11F49A725403}"/>
              </a:ext>
            </a:extLst>
          </p:cNvPr>
          <p:cNvSpPr/>
          <p:nvPr/>
        </p:nvSpPr>
        <p:spPr>
          <a:xfrm>
            <a:off x="9835874" y="2757951"/>
            <a:ext cx="2322330" cy="524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Passed_or_failed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549ACB-2DEC-4023-BE3D-18AB460535EF}"/>
              </a:ext>
            </a:extLst>
          </p:cNvPr>
          <p:cNvSpPr/>
          <p:nvPr/>
        </p:nvSpPr>
        <p:spPr>
          <a:xfrm>
            <a:off x="10683049" y="2255882"/>
            <a:ext cx="1202525" cy="4134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5AA6A6-65B3-4C67-8290-52306C481ADA}"/>
              </a:ext>
            </a:extLst>
          </p:cNvPr>
          <p:cNvCxnSpPr>
            <a:cxnSpLocks/>
            <a:stCxn id="38" idx="3"/>
            <a:endCxn id="39" idx="2"/>
          </p:cNvCxnSpPr>
          <p:nvPr/>
        </p:nvCxnSpPr>
        <p:spPr>
          <a:xfrm flipV="1">
            <a:off x="9507682" y="1288365"/>
            <a:ext cx="732710" cy="365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ACA95E-CAF7-4248-A6FF-6C6BA460FA9A}"/>
              </a:ext>
            </a:extLst>
          </p:cNvPr>
          <p:cNvCxnSpPr>
            <a:cxnSpLocks/>
            <a:stCxn id="38" idx="3"/>
            <a:endCxn id="40" idx="2"/>
          </p:cNvCxnSpPr>
          <p:nvPr/>
        </p:nvCxnSpPr>
        <p:spPr>
          <a:xfrm>
            <a:off x="9507682" y="1654213"/>
            <a:ext cx="626287" cy="19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DBDFB8-1CA8-4898-9379-C75BE0DB0B4B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9507682" y="1654213"/>
            <a:ext cx="668289" cy="118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937E21-6695-4326-A921-4225473D3530}"/>
              </a:ext>
            </a:extLst>
          </p:cNvPr>
          <p:cNvCxnSpPr>
            <a:cxnSpLocks/>
            <a:stCxn id="38" idx="3"/>
            <a:endCxn id="3" idx="2"/>
          </p:cNvCxnSpPr>
          <p:nvPr/>
        </p:nvCxnSpPr>
        <p:spPr>
          <a:xfrm>
            <a:off x="9507682" y="1654213"/>
            <a:ext cx="1058143" cy="80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888EFA8A-539F-4F83-92FD-EE8F6687EA9D}"/>
              </a:ext>
            </a:extLst>
          </p:cNvPr>
          <p:cNvSpPr/>
          <p:nvPr/>
        </p:nvSpPr>
        <p:spPr>
          <a:xfrm>
            <a:off x="6687008" y="1434976"/>
            <a:ext cx="1316301" cy="51281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19BBD95-E212-47EF-92D3-A35C236FBDBD}"/>
              </a:ext>
            </a:extLst>
          </p:cNvPr>
          <p:cNvCxnSpPr>
            <a:cxnSpLocks/>
            <a:stCxn id="18" idx="3"/>
            <a:endCxn id="71" idx="1"/>
          </p:cNvCxnSpPr>
          <p:nvPr/>
        </p:nvCxnSpPr>
        <p:spPr>
          <a:xfrm flipV="1">
            <a:off x="5937422" y="1691383"/>
            <a:ext cx="749586" cy="260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4D25B2C-9077-420B-B378-17773C707580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8003309" y="1654213"/>
            <a:ext cx="470704" cy="3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277A96ED-FBF9-4EA3-80AA-1C288F1711CD}"/>
              </a:ext>
            </a:extLst>
          </p:cNvPr>
          <p:cNvSpPr/>
          <p:nvPr/>
        </p:nvSpPr>
        <p:spPr>
          <a:xfrm>
            <a:off x="7803555" y="4128985"/>
            <a:ext cx="768374" cy="4856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8F25D93-07B9-413D-B0FB-53F5DDAD45DE}"/>
              </a:ext>
            </a:extLst>
          </p:cNvPr>
          <p:cNvSpPr/>
          <p:nvPr/>
        </p:nvSpPr>
        <p:spPr>
          <a:xfrm>
            <a:off x="8388571" y="2324198"/>
            <a:ext cx="768374" cy="4856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A94108-8ADB-4DBD-AE70-6D909E23B66D}"/>
              </a:ext>
            </a:extLst>
          </p:cNvPr>
          <p:cNvSpPr/>
          <p:nvPr/>
        </p:nvSpPr>
        <p:spPr>
          <a:xfrm>
            <a:off x="8124421" y="3282684"/>
            <a:ext cx="1454375" cy="4856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Abstain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27EA563-5487-491B-9624-4C31F4457D89}"/>
              </a:ext>
            </a:extLst>
          </p:cNvPr>
          <p:cNvSpPr/>
          <p:nvPr/>
        </p:nvSpPr>
        <p:spPr>
          <a:xfrm>
            <a:off x="6357474" y="3643362"/>
            <a:ext cx="1575309" cy="4856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Absent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0E9CB49-0E73-4888-AF64-57F0EA9E4C7D}"/>
              </a:ext>
            </a:extLst>
          </p:cNvPr>
          <p:cNvCxnSpPr>
            <a:cxnSpLocks/>
            <a:stCxn id="71" idx="2"/>
            <a:endCxn id="96" idx="0"/>
          </p:cNvCxnSpPr>
          <p:nvPr/>
        </p:nvCxnSpPr>
        <p:spPr>
          <a:xfrm>
            <a:off x="7345159" y="1947790"/>
            <a:ext cx="842583" cy="2181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3B6FC30-03A4-47D3-97E9-4B9B32AF6138}"/>
              </a:ext>
            </a:extLst>
          </p:cNvPr>
          <p:cNvCxnSpPr>
            <a:cxnSpLocks/>
            <a:stCxn id="71" idx="2"/>
            <a:endCxn id="128" idx="0"/>
          </p:cNvCxnSpPr>
          <p:nvPr/>
        </p:nvCxnSpPr>
        <p:spPr>
          <a:xfrm>
            <a:off x="7345159" y="1947790"/>
            <a:ext cx="1506450" cy="1334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B24A949-B43D-4998-B334-53118DA31C8B}"/>
              </a:ext>
            </a:extLst>
          </p:cNvPr>
          <p:cNvCxnSpPr>
            <a:cxnSpLocks/>
            <a:stCxn id="127" idx="1"/>
            <a:endCxn id="71" idx="2"/>
          </p:cNvCxnSpPr>
          <p:nvPr/>
        </p:nvCxnSpPr>
        <p:spPr>
          <a:xfrm flipH="1" flipV="1">
            <a:off x="7345159" y="1947790"/>
            <a:ext cx="1155938" cy="447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70A49E5-5A89-436B-A101-A35A89891EDE}"/>
              </a:ext>
            </a:extLst>
          </p:cNvPr>
          <p:cNvCxnSpPr>
            <a:cxnSpLocks/>
            <a:stCxn id="129" idx="0"/>
            <a:endCxn id="71" idx="2"/>
          </p:cNvCxnSpPr>
          <p:nvPr/>
        </p:nvCxnSpPr>
        <p:spPr>
          <a:xfrm flipV="1">
            <a:off x="7145129" y="1947790"/>
            <a:ext cx="200030" cy="169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Diamond 217">
            <a:extLst>
              <a:ext uri="{FF2B5EF4-FFF2-40B4-BE49-F238E27FC236}">
                <a16:creationId xmlns:a16="http://schemas.microsoft.com/office/drawing/2014/main" id="{F8BC789D-6267-493C-9896-E3BCFD3DCDDD}"/>
              </a:ext>
            </a:extLst>
          </p:cNvPr>
          <p:cNvSpPr/>
          <p:nvPr/>
        </p:nvSpPr>
        <p:spPr>
          <a:xfrm>
            <a:off x="3081574" y="2486840"/>
            <a:ext cx="2363716" cy="51781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represented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D01BC9D-07BA-4F0A-B3C9-AFB46ECEDF25}"/>
              </a:ext>
            </a:extLst>
          </p:cNvPr>
          <p:cNvCxnSpPr>
            <a:cxnSpLocks/>
            <a:stCxn id="18" idx="0"/>
            <a:endCxn id="218" idx="3"/>
          </p:cNvCxnSpPr>
          <p:nvPr/>
        </p:nvCxnSpPr>
        <p:spPr>
          <a:xfrm flipV="1">
            <a:off x="4718675" y="2745746"/>
            <a:ext cx="726615" cy="138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89445E67-B19E-4524-8FA5-4F3FA86D98F5}"/>
              </a:ext>
            </a:extLst>
          </p:cNvPr>
          <p:cNvSpPr/>
          <p:nvPr/>
        </p:nvSpPr>
        <p:spPr>
          <a:xfrm>
            <a:off x="5087778" y="6074945"/>
            <a:ext cx="1434847" cy="478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Democrat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42E5FB82-741E-4090-A91E-7037491948E8}"/>
              </a:ext>
            </a:extLst>
          </p:cNvPr>
          <p:cNvSpPr/>
          <p:nvPr/>
        </p:nvSpPr>
        <p:spPr>
          <a:xfrm>
            <a:off x="9820825" y="6037468"/>
            <a:ext cx="1673390" cy="478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Republican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014C20E-C479-45AC-8978-822B986BAED4}"/>
              </a:ext>
            </a:extLst>
          </p:cNvPr>
          <p:cNvSpPr/>
          <p:nvPr/>
        </p:nvSpPr>
        <p:spPr>
          <a:xfrm>
            <a:off x="7891552" y="6037467"/>
            <a:ext cx="1814721" cy="478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2AF1672-CBC7-4C65-98CF-7A6087DA83F7}"/>
              </a:ext>
            </a:extLst>
          </p:cNvPr>
          <p:cNvSpPr/>
          <p:nvPr/>
        </p:nvSpPr>
        <p:spPr>
          <a:xfrm>
            <a:off x="6662465" y="6080964"/>
            <a:ext cx="949408" cy="4784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53385BD-1E6C-4AF2-919D-E95DC84AE70B}"/>
              </a:ext>
            </a:extLst>
          </p:cNvPr>
          <p:cNvCxnSpPr>
            <a:cxnSpLocks/>
            <a:stCxn id="25" idx="4"/>
            <a:endCxn id="247" idx="0"/>
          </p:cNvCxnSpPr>
          <p:nvPr/>
        </p:nvCxnSpPr>
        <p:spPr>
          <a:xfrm>
            <a:off x="7480625" y="5366908"/>
            <a:ext cx="3176895" cy="6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1B3B9A7-0F6C-4B42-AF36-6EF3AF66566B}"/>
              </a:ext>
            </a:extLst>
          </p:cNvPr>
          <p:cNvCxnSpPr>
            <a:cxnSpLocks/>
            <a:stCxn id="25" idx="4"/>
            <a:endCxn id="249" idx="0"/>
          </p:cNvCxnSpPr>
          <p:nvPr/>
        </p:nvCxnSpPr>
        <p:spPr>
          <a:xfrm flipH="1">
            <a:off x="7137169" y="5366908"/>
            <a:ext cx="343456" cy="71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2F85659-3358-43D3-9B7A-F0F3160DB773}"/>
              </a:ext>
            </a:extLst>
          </p:cNvPr>
          <p:cNvCxnSpPr>
            <a:cxnSpLocks/>
            <a:stCxn id="25" idx="4"/>
            <a:endCxn id="246" idx="0"/>
          </p:cNvCxnSpPr>
          <p:nvPr/>
        </p:nvCxnSpPr>
        <p:spPr>
          <a:xfrm flipH="1">
            <a:off x="5805202" y="5366908"/>
            <a:ext cx="1675423" cy="70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F5E838AA-8CDE-4C15-9A67-9F9A284A782A}"/>
              </a:ext>
            </a:extLst>
          </p:cNvPr>
          <p:cNvCxnSpPr>
            <a:cxnSpLocks/>
            <a:stCxn id="25" idx="4"/>
            <a:endCxn id="248" idx="0"/>
          </p:cNvCxnSpPr>
          <p:nvPr/>
        </p:nvCxnSpPr>
        <p:spPr>
          <a:xfrm>
            <a:off x="7480625" y="5366908"/>
            <a:ext cx="1318288" cy="67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9E1E107D-AC61-4BB7-A39D-946B36261D61}"/>
              </a:ext>
            </a:extLst>
          </p:cNvPr>
          <p:cNvSpPr/>
          <p:nvPr/>
        </p:nvSpPr>
        <p:spPr>
          <a:xfrm>
            <a:off x="1945683" y="3819131"/>
            <a:ext cx="1505780" cy="4132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Northeast</a:t>
            </a:r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E2FCB49B-5E42-4A6B-B89E-56FF2FE2AA05}"/>
              </a:ext>
            </a:extLst>
          </p:cNvPr>
          <p:cNvSpPr/>
          <p:nvPr/>
        </p:nvSpPr>
        <p:spPr>
          <a:xfrm>
            <a:off x="2103264" y="4979675"/>
            <a:ext cx="1505780" cy="4132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Southeast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C602F08-4431-41A5-A587-25A9FFFBDF19}"/>
              </a:ext>
            </a:extLst>
          </p:cNvPr>
          <p:cNvSpPr/>
          <p:nvPr/>
        </p:nvSpPr>
        <p:spPr>
          <a:xfrm>
            <a:off x="124011" y="4599304"/>
            <a:ext cx="839579" cy="4132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DF9180C5-184F-4E7F-B13C-466C298C6449}"/>
              </a:ext>
            </a:extLst>
          </p:cNvPr>
          <p:cNvSpPr/>
          <p:nvPr/>
        </p:nvSpPr>
        <p:spPr>
          <a:xfrm>
            <a:off x="2009789" y="6184882"/>
            <a:ext cx="1505780" cy="4132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1A2CF412-BB50-45A8-BDFC-17306327392F}"/>
              </a:ext>
            </a:extLst>
          </p:cNvPr>
          <p:cNvSpPr/>
          <p:nvPr/>
        </p:nvSpPr>
        <p:spPr>
          <a:xfrm>
            <a:off x="469242" y="5380911"/>
            <a:ext cx="1505780" cy="4132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Midwest</a:t>
            </a: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0E389B4-EE72-411E-B8B9-8F6039683E48}"/>
              </a:ext>
            </a:extLst>
          </p:cNvPr>
          <p:cNvCxnSpPr>
            <a:cxnSpLocks/>
            <a:stCxn id="10" idx="4"/>
            <a:endCxn id="267" idx="1"/>
          </p:cNvCxnSpPr>
          <p:nvPr/>
        </p:nvCxnSpPr>
        <p:spPr>
          <a:xfrm>
            <a:off x="1433278" y="3451594"/>
            <a:ext cx="732921" cy="428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F7E029A-B809-4076-9370-678E07E06556}"/>
              </a:ext>
            </a:extLst>
          </p:cNvPr>
          <p:cNvCxnSpPr>
            <a:cxnSpLocks/>
            <a:stCxn id="10" idx="4"/>
            <a:endCxn id="343" idx="1"/>
          </p:cNvCxnSpPr>
          <p:nvPr/>
        </p:nvCxnSpPr>
        <p:spPr>
          <a:xfrm>
            <a:off x="1433278" y="3451594"/>
            <a:ext cx="890502" cy="158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60EA2526-501B-4C84-9557-A9E4C9AED3F7}"/>
              </a:ext>
            </a:extLst>
          </p:cNvPr>
          <p:cNvCxnSpPr>
            <a:cxnSpLocks/>
            <a:stCxn id="10" idx="4"/>
            <a:endCxn id="345" idx="1"/>
          </p:cNvCxnSpPr>
          <p:nvPr/>
        </p:nvCxnSpPr>
        <p:spPr>
          <a:xfrm>
            <a:off x="1433278" y="3451594"/>
            <a:ext cx="797027" cy="2793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8A4C583-2DEA-4C66-A944-7EF84617D6F1}"/>
              </a:ext>
            </a:extLst>
          </p:cNvPr>
          <p:cNvCxnSpPr>
            <a:cxnSpLocks/>
            <a:stCxn id="10" idx="4"/>
            <a:endCxn id="344" idx="7"/>
          </p:cNvCxnSpPr>
          <p:nvPr/>
        </p:nvCxnSpPr>
        <p:spPr>
          <a:xfrm flipH="1">
            <a:off x="840637" y="3451594"/>
            <a:ext cx="592641" cy="120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EC048C1B-FAC9-4FB9-8103-A7A223951E0A}"/>
              </a:ext>
            </a:extLst>
          </p:cNvPr>
          <p:cNvCxnSpPr>
            <a:cxnSpLocks/>
            <a:stCxn id="10" idx="4"/>
            <a:endCxn id="346" idx="0"/>
          </p:cNvCxnSpPr>
          <p:nvPr/>
        </p:nvCxnSpPr>
        <p:spPr>
          <a:xfrm flipH="1">
            <a:off x="1222132" y="3451594"/>
            <a:ext cx="211146" cy="192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A9776858-8B5C-46FD-A0E7-6AA59BCE9587}"/>
              </a:ext>
            </a:extLst>
          </p:cNvPr>
          <p:cNvSpPr/>
          <p:nvPr/>
        </p:nvSpPr>
        <p:spPr>
          <a:xfrm>
            <a:off x="9975544" y="4044952"/>
            <a:ext cx="707505" cy="4134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2D65569F-136B-4B1F-983F-890208EE177A}"/>
              </a:ext>
            </a:extLst>
          </p:cNvPr>
          <p:cNvSpPr/>
          <p:nvPr/>
        </p:nvSpPr>
        <p:spPr>
          <a:xfrm>
            <a:off x="11255264" y="4037125"/>
            <a:ext cx="707505" cy="4134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B975438F-4B76-4BBF-8CF7-7A501F05E476}"/>
              </a:ext>
            </a:extLst>
          </p:cNvPr>
          <p:cNvCxnSpPr>
            <a:cxnSpLocks/>
            <a:stCxn id="41" idx="4"/>
            <a:endCxn id="376" idx="0"/>
          </p:cNvCxnSpPr>
          <p:nvPr/>
        </p:nvCxnSpPr>
        <p:spPr>
          <a:xfrm>
            <a:off x="10997039" y="3282684"/>
            <a:ext cx="611978" cy="75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05BB7B8A-F832-470A-B337-E2B08BFA45DA}"/>
              </a:ext>
            </a:extLst>
          </p:cNvPr>
          <p:cNvCxnSpPr>
            <a:cxnSpLocks/>
            <a:stCxn id="41" idx="4"/>
            <a:endCxn id="375" idx="0"/>
          </p:cNvCxnSpPr>
          <p:nvPr/>
        </p:nvCxnSpPr>
        <p:spPr>
          <a:xfrm flipH="1">
            <a:off x="10329297" y="3282684"/>
            <a:ext cx="667742" cy="7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CB18BC-54F2-4412-8817-9C1D2F89E161}"/>
              </a:ext>
            </a:extLst>
          </p:cNvPr>
          <p:cNvSpPr txBox="1"/>
          <p:nvPr/>
        </p:nvSpPr>
        <p:spPr>
          <a:xfrm>
            <a:off x="2829411" y="2569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C6C736-86EC-4A9B-9204-A629AC30D2A2}"/>
              </a:ext>
            </a:extLst>
          </p:cNvPr>
          <p:cNvSpPr txBox="1"/>
          <p:nvPr/>
        </p:nvSpPr>
        <p:spPr>
          <a:xfrm>
            <a:off x="2766824" y="18319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05A3F3-EDAA-4B29-9DE7-DCE0EFF690F5}"/>
              </a:ext>
            </a:extLst>
          </p:cNvPr>
          <p:cNvSpPr txBox="1"/>
          <p:nvPr/>
        </p:nvSpPr>
        <p:spPr>
          <a:xfrm>
            <a:off x="5027377" y="2784330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3895F7-7520-4DBF-8BC9-ED6870F903F5}"/>
              </a:ext>
            </a:extLst>
          </p:cNvPr>
          <p:cNvSpPr txBox="1"/>
          <p:nvPr/>
        </p:nvSpPr>
        <p:spPr>
          <a:xfrm>
            <a:off x="6612449" y="1721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83C8E8-C59B-4818-B33D-4A16914A647B}"/>
              </a:ext>
            </a:extLst>
          </p:cNvPr>
          <p:cNvSpPr txBox="1"/>
          <p:nvPr/>
        </p:nvSpPr>
        <p:spPr>
          <a:xfrm>
            <a:off x="7859830" y="1316925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6EF889-80C3-45C3-869A-E55008700A49}"/>
              </a:ext>
            </a:extLst>
          </p:cNvPr>
          <p:cNvSpPr txBox="1"/>
          <p:nvPr/>
        </p:nvSpPr>
        <p:spPr>
          <a:xfrm>
            <a:off x="4451921" y="3768307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BEE2D-9540-431E-9FDF-C1319C1FEB52}"/>
              </a:ext>
            </a:extLst>
          </p:cNvPr>
          <p:cNvSpPr txBox="1"/>
          <p:nvPr/>
        </p:nvSpPr>
        <p:spPr>
          <a:xfrm>
            <a:off x="1775157" y="972208"/>
            <a:ext cx="50621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 CONGRESS_PERSON can belong to only one party.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two CONGRESS_PERSONs with the same name.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only belong to one Region. </a:t>
            </a:r>
          </a:p>
        </p:txBody>
      </p:sp>
    </p:spTree>
    <p:extLst>
      <p:ext uri="{BB962C8B-B14F-4D97-AF65-F5344CB8AC3E}">
        <p14:creationId xmlns:p14="http://schemas.microsoft.com/office/powerpoint/2010/main" val="351351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Tran</dc:creator>
  <cp:lastModifiedBy>Jimmy Tran</cp:lastModifiedBy>
  <cp:revision>11</cp:revision>
  <dcterms:created xsi:type="dcterms:W3CDTF">2017-09-30T18:18:59Z</dcterms:created>
  <dcterms:modified xsi:type="dcterms:W3CDTF">2017-10-01T18:13:58Z</dcterms:modified>
</cp:coreProperties>
</file>