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6B4F-EBA9-40A5-94D9-8EAE6F2C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65C7C-0AAF-4C11-9105-6F6C44B3D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B5420-66D8-4DF0-86A0-6D99F658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CAF3-2D3F-4D1F-95A9-29C8FECB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28DE-67E5-49D6-AA93-A9FF1FDF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85F5-8BD4-48BE-AD4D-79C47FA2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8F90-4626-4B2E-8BBE-6C213408C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8C0D-B28F-400D-8905-1AE19DED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92DC-61F8-40EC-9446-368D0E02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437C-7AE4-4673-9E6F-40F83CB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08609-AB28-4091-9A6A-0DD194EC6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6B387-0E4B-456C-A28D-2B3D8C3F3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525C-51B1-4169-85DD-4B7DF885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F78CB-B18F-4974-8210-8D3B588C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87F4-D299-4497-984C-B9E9271B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9676-D499-4DAC-A695-E83B301A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9E3A-C547-472D-A3F1-F720A233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C722-C71F-4DDE-AEE6-78A32407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BF6FA-9EEB-4768-942D-A21D6837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AE8A-DF20-4554-BF3E-7A76D6E5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6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F62F-1E6E-487B-83FA-FAE98CFF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439A-513C-4E10-B0D9-70AA7882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C245-BF6C-4599-8C05-6CABBD9D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91A0-89E8-4FC0-ACE8-773327BC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E4B0-F2D8-48EB-841F-F8BD2A97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FD3-5E72-4CB1-8D86-944BAD90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D9A4-9009-427B-9D95-27AFEA0A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494D3-980A-482B-8595-9196D126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F341-8458-4BEF-A0B6-D52AFE4A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39F9B-4DE2-4556-A48A-3F7231AE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D20E-D9FC-4C4F-ADBB-5468B280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8AA5-07E0-4331-8207-A1AEA196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6CF7-70B6-4A17-AEAE-66C7C593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04408-74ED-4132-BA65-F175EE97E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C8AAE-4225-4020-9A38-CBE5A81A6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75860-4E5F-4DEC-9F36-328034BA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9D6DE-48BF-4156-8FF2-D3C684E4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1519C-3542-48EF-B4D0-20AB9E37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00E00-0E31-4633-92A5-BD67AEA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8F0B-83A4-4FF0-BA35-5C49FFF3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BF20F-11FF-4079-ADFE-8BB39D0B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20DA7-A91E-4612-9036-E7209096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BB986-0FDD-4BC0-9883-8B6F8C86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2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6EAF9-B84E-45CD-84F6-18CF568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A472A-9ED7-4977-A6EF-0BD4155C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B28E-4094-41F0-903A-45CF4B71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BD14-6966-4A14-AD7C-DE8AEAB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104E-CEE4-479D-8A56-8595D20E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AA488-A0A3-4541-A3C0-19C8FFF66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F9DB-9690-46CA-9436-2C620073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7FB26-92A8-48F1-8BAF-49E3D98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DE81-6364-45EF-B54D-9AC18257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B0A6-999C-403B-9890-E69ED677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D067C-D28E-4BF3-84D6-6ACAB35D5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EDA9-0AEF-4601-A650-AB26CBB8D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EF1B-32AC-43CD-8F17-1718567C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A7CE8-3D5A-477B-888C-090B688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368E-2150-4C5C-A988-8A5DF098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37AA1-ADB4-4CF8-B827-E2822D99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6C9D3-3A8A-4024-B648-DACCBB39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7058-C70E-414D-9258-A4F70624E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D6D8-6DB8-408E-8C64-9CB18F51F95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758C-09C5-4808-975D-01F5112B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3505-5D15-4F3D-99B9-92932FC01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7FD7-DBC5-46D1-BC89-332AAEE8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67EC07-41A0-4E8C-BDD1-CD4A5ACA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92489"/>
              </p:ext>
            </p:extLst>
          </p:nvPr>
        </p:nvGraphicFramePr>
        <p:xfrm>
          <a:off x="2058502" y="1355762"/>
          <a:ext cx="303033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011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65A18-2615-4FCC-B46A-359C4892D7A7}"/>
              </a:ext>
            </a:extLst>
          </p:cNvPr>
          <p:cNvCxnSpPr>
            <a:cxnSpLocks/>
          </p:cNvCxnSpPr>
          <p:nvPr/>
        </p:nvCxnSpPr>
        <p:spPr>
          <a:xfrm>
            <a:off x="2133598" y="137103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9F0F8A-BF4C-493F-A104-25B8C03223AA}"/>
              </a:ext>
            </a:extLst>
          </p:cNvPr>
          <p:cNvCxnSpPr>
            <a:cxnSpLocks/>
          </p:cNvCxnSpPr>
          <p:nvPr/>
        </p:nvCxnSpPr>
        <p:spPr>
          <a:xfrm>
            <a:off x="3134137" y="137103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14099-A572-421A-B500-2D34F9238C6B}"/>
              </a:ext>
            </a:extLst>
          </p:cNvPr>
          <p:cNvCxnSpPr>
            <a:cxnSpLocks/>
          </p:cNvCxnSpPr>
          <p:nvPr/>
        </p:nvCxnSpPr>
        <p:spPr>
          <a:xfrm>
            <a:off x="4008779" y="135576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DBFFD-4643-48A5-B4D1-7E2115755184}"/>
              </a:ext>
            </a:extLst>
          </p:cNvPr>
          <p:cNvCxnSpPr>
            <a:cxnSpLocks/>
          </p:cNvCxnSpPr>
          <p:nvPr/>
        </p:nvCxnSpPr>
        <p:spPr>
          <a:xfrm>
            <a:off x="5002693" y="135576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DBF62B3-A0DC-4375-BF35-EF4CFC52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79963"/>
              </p:ext>
            </p:extLst>
          </p:nvPr>
        </p:nvGraphicFramePr>
        <p:xfrm>
          <a:off x="2065129" y="2276789"/>
          <a:ext cx="303033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011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D0C8FF-E90C-4201-B7B2-CEB89D59A67B}"/>
              </a:ext>
            </a:extLst>
          </p:cNvPr>
          <p:cNvCxnSpPr>
            <a:cxnSpLocks/>
          </p:cNvCxnSpPr>
          <p:nvPr/>
        </p:nvCxnSpPr>
        <p:spPr>
          <a:xfrm>
            <a:off x="2140225" y="229206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6EDBB9-DA29-4CCC-9046-5B8C8E261BDF}"/>
              </a:ext>
            </a:extLst>
          </p:cNvPr>
          <p:cNvCxnSpPr>
            <a:cxnSpLocks/>
          </p:cNvCxnSpPr>
          <p:nvPr/>
        </p:nvCxnSpPr>
        <p:spPr>
          <a:xfrm>
            <a:off x="3140764" y="229206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01357-86B8-451A-A1EA-85DE3B18C4A5}"/>
              </a:ext>
            </a:extLst>
          </p:cNvPr>
          <p:cNvCxnSpPr>
            <a:cxnSpLocks/>
          </p:cNvCxnSpPr>
          <p:nvPr/>
        </p:nvCxnSpPr>
        <p:spPr>
          <a:xfrm>
            <a:off x="4015406" y="227678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32D496-A56D-479D-8C55-ECE6D2A1C9A7}"/>
              </a:ext>
            </a:extLst>
          </p:cNvPr>
          <p:cNvCxnSpPr>
            <a:cxnSpLocks/>
          </p:cNvCxnSpPr>
          <p:nvPr/>
        </p:nvCxnSpPr>
        <p:spPr>
          <a:xfrm>
            <a:off x="5009320" y="227678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4A3A4A-F4AE-4194-8E37-887E48F1DF38}"/>
              </a:ext>
            </a:extLst>
          </p:cNvPr>
          <p:cNvSpPr txBox="1"/>
          <p:nvPr/>
        </p:nvSpPr>
        <p:spPr>
          <a:xfrm>
            <a:off x="6648236" y="1121182"/>
            <a:ext cx="551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Root: 23, 37, 65. 60 causes overflow.</a:t>
            </a:r>
          </a:p>
          <a:p>
            <a:r>
              <a:rPr lang="en-US" dirty="0"/>
              <a:t>60, 46, 92, 48, 71, 56, 59, 18, 21, 10, 74, 78, 15, 16, 20, 24, 28, 39, 43, 47, 50, 69, 75, 8, 49, 33, 38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767865-F70E-4EBA-AF75-8521BD516462}"/>
              </a:ext>
            </a:extLst>
          </p:cNvPr>
          <p:cNvSpPr txBox="1"/>
          <p:nvPr/>
        </p:nvSpPr>
        <p:spPr>
          <a:xfrm>
            <a:off x="8467258" y="843217"/>
            <a:ext cx="18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values: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8D7C7-5789-4F2F-8939-F16FDD920404}"/>
              </a:ext>
            </a:extLst>
          </p:cNvPr>
          <p:cNvSpPr txBox="1"/>
          <p:nvPr/>
        </p:nvSpPr>
        <p:spPr>
          <a:xfrm>
            <a:off x="6595164" y="2585402"/>
            <a:ext cx="551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60, 46. 92 causes overflow.</a:t>
            </a:r>
          </a:p>
          <a:p>
            <a:r>
              <a:rPr lang="en-US" dirty="0"/>
              <a:t>92, 48, 71, 56, 59, 18, 21, 10, 74, 78, 15, 16, 20, 24, 28, 39, 43, 47, 50, 69, 75, 8, 49, 33, 38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AE66942-5E01-43C9-8005-28F2FF00E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09335"/>
              </p:ext>
            </p:extLst>
          </p:nvPr>
        </p:nvGraphicFramePr>
        <p:xfrm>
          <a:off x="216454" y="3144807"/>
          <a:ext cx="303033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011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1EBE22-51E1-40F0-9420-E65D32FEFCB1}"/>
              </a:ext>
            </a:extLst>
          </p:cNvPr>
          <p:cNvCxnSpPr>
            <a:cxnSpLocks/>
          </p:cNvCxnSpPr>
          <p:nvPr/>
        </p:nvCxnSpPr>
        <p:spPr>
          <a:xfrm>
            <a:off x="291550" y="31600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F7B65A-78E1-44E9-AAAA-B6E8CB9FE1A3}"/>
              </a:ext>
            </a:extLst>
          </p:cNvPr>
          <p:cNvCxnSpPr>
            <a:cxnSpLocks/>
          </p:cNvCxnSpPr>
          <p:nvPr/>
        </p:nvCxnSpPr>
        <p:spPr>
          <a:xfrm>
            <a:off x="1292089" y="3160084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3BABEB-F8E4-40C6-9C76-E2E42057A525}"/>
              </a:ext>
            </a:extLst>
          </p:cNvPr>
          <p:cNvCxnSpPr>
            <a:cxnSpLocks/>
          </p:cNvCxnSpPr>
          <p:nvPr/>
        </p:nvCxnSpPr>
        <p:spPr>
          <a:xfrm>
            <a:off x="2166731" y="314480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86D22F-5AE5-4FC3-92E1-3B7B1C159E3C}"/>
              </a:ext>
            </a:extLst>
          </p:cNvPr>
          <p:cNvCxnSpPr>
            <a:cxnSpLocks/>
          </p:cNvCxnSpPr>
          <p:nvPr/>
        </p:nvCxnSpPr>
        <p:spPr>
          <a:xfrm>
            <a:off x="3160645" y="314480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92857F6-D967-438C-88E5-8E507456D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47638"/>
              </p:ext>
            </p:extLst>
          </p:nvPr>
        </p:nvGraphicFramePr>
        <p:xfrm>
          <a:off x="3489738" y="3118304"/>
          <a:ext cx="303033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011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DE9A25-26BD-43B0-BBCB-A0822004DFD4}"/>
              </a:ext>
            </a:extLst>
          </p:cNvPr>
          <p:cNvCxnSpPr>
            <a:cxnSpLocks/>
          </p:cNvCxnSpPr>
          <p:nvPr/>
        </p:nvCxnSpPr>
        <p:spPr>
          <a:xfrm>
            <a:off x="3564834" y="313358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461949-0875-41BA-A68B-CB6DAA58DF78}"/>
              </a:ext>
            </a:extLst>
          </p:cNvPr>
          <p:cNvCxnSpPr>
            <a:cxnSpLocks/>
          </p:cNvCxnSpPr>
          <p:nvPr/>
        </p:nvCxnSpPr>
        <p:spPr>
          <a:xfrm>
            <a:off x="4565373" y="3133581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3FE071-0A4A-4407-9D51-1E5445180DB6}"/>
              </a:ext>
            </a:extLst>
          </p:cNvPr>
          <p:cNvCxnSpPr>
            <a:cxnSpLocks/>
          </p:cNvCxnSpPr>
          <p:nvPr/>
        </p:nvCxnSpPr>
        <p:spPr>
          <a:xfrm>
            <a:off x="5440015" y="311830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51E702-F58F-4806-AB08-401DD3C069BC}"/>
              </a:ext>
            </a:extLst>
          </p:cNvPr>
          <p:cNvCxnSpPr>
            <a:cxnSpLocks/>
          </p:cNvCxnSpPr>
          <p:nvPr/>
        </p:nvCxnSpPr>
        <p:spPr>
          <a:xfrm>
            <a:off x="6433929" y="311830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20954C-0696-4BBF-ACBC-0E4BF3E76E33}"/>
              </a:ext>
            </a:extLst>
          </p:cNvPr>
          <p:cNvCxnSpPr>
            <a:cxnSpLocks/>
          </p:cNvCxnSpPr>
          <p:nvPr/>
        </p:nvCxnSpPr>
        <p:spPr>
          <a:xfrm flipH="1">
            <a:off x="1292089" y="2672330"/>
            <a:ext cx="773041" cy="44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47E53-5E25-48D8-BFAA-A50D02158781}"/>
              </a:ext>
            </a:extLst>
          </p:cNvPr>
          <p:cNvCxnSpPr>
            <a:cxnSpLocks/>
          </p:cNvCxnSpPr>
          <p:nvPr/>
        </p:nvCxnSpPr>
        <p:spPr>
          <a:xfrm>
            <a:off x="3085548" y="2651440"/>
            <a:ext cx="404190" cy="46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3AC305D-5D27-4778-9A1B-DE0AF556B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48628"/>
              </p:ext>
            </p:extLst>
          </p:nvPr>
        </p:nvGraphicFramePr>
        <p:xfrm>
          <a:off x="2071755" y="3833919"/>
          <a:ext cx="303033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011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DA4A8F-F328-472B-98A9-D6BF25166BF6}"/>
              </a:ext>
            </a:extLst>
          </p:cNvPr>
          <p:cNvCxnSpPr>
            <a:cxnSpLocks/>
          </p:cNvCxnSpPr>
          <p:nvPr/>
        </p:nvCxnSpPr>
        <p:spPr>
          <a:xfrm>
            <a:off x="2146851" y="384919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E4E862-1A50-4AB5-86ED-9C523F5BCF4F}"/>
              </a:ext>
            </a:extLst>
          </p:cNvPr>
          <p:cNvCxnSpPr>
            <a:cxnSpLocks/>
          </p:cNvCxnSpPr>
          <p:nvPr/>
        </p:nvCxnSpPr>
        <p:spPr>
          <a:xfrm>
            <a:off x="3147390" y="384919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7C1062-7978-49D4-A5CA-6367E348471B}"/>
              </a:ext>
            </a:extLst>
          </p:cNvPr>
          <p:cNvCxnSpPr>
            <a:cxnSpLocks/>
          </p:cNvCxnSpPr>
          <p:nvPr/>
        </p:nvCxnSpPr>
        <p:spPr>
          <a:xfrm>
            <a:off x="4022032" y="383391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B9E875-A97F-4298-9DFA-E77170629228}"/>
              </a:ext>
            </a:extLst>
          </p:cNvPr>
          <p:cNvCxnSpPr>
            <a:cxnSpLocks/>
          </p:cNvCxnSpPr>
          <p:nvPr/>
        </p:nvCxnSpPr>
        <p:spPr>
          <a:xfrm>
            <a:off x="5015946" y="383391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DEF7BA3-C90C-4503-93D3-909BAFEE8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6550"/>
              </p:ext>
            </p:extLst>
          </p:nvPr>
        </p:nvGraphicFramePr>
        <p:xfrm>
          <a:off x="64052" y="4715189"/>
          <a:ext cx="220648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549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73549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73549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511EE4-7149-4899-BBCD-FC76B393E642}"/>
              </a:ext>
            </a:extLst>
          </p:cNvPr>
          <p:cNvCxnSpPr>
            <a:cxnSpLocks/>
          </p:cNvCxnSpPr>
          <p:nvPr/>
        </p:nvCxnSpPr>
        <p:spPr>
          <a:xfrm>
            <a:off x="139148" y="473046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5FA633-8243-4379-9232-8BF272E04DE5}"/>
              </a:ext>
            </a:extLst>
          </p:cNvPr>
          <p:cNvCxnSpPr>
            <a:cxnSpLocks/>
          </p:cNvCxnSpPr>
          <p:nvPr/>
        </p:nvCxnSpPr>
        <p:spPr>
          <a:xfrm>
            <a:off x="861394" y="4717214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C2B92E-C176-497E-9829-571DE044BA83}"/>
              </a:ext>
            </a:extLst>
          </p:cNvPr>
          <p:cNvCxnSpPr>
            <a:cxnSpLocks/>
          </p:cNvCxnSpPr>
          <p:nvPr/>
        </p:nvCxnSpPr>
        <p:spPr>
          <a:xfrm>
            <a:off x="1590261" y="471518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452FA3-C78B-4BEE-8883-6973A5576E82}"/>
              </a:ext>
            </a:extLst>
          </p:cNvPr>
          <p:cNvCxnSpPr>
            <a:cxnSpLocks/>
          </p:cNvCxnSpPr>
          <p:nvPr/>
        </p:nvCxnSpPr>
        <p:spPr>
          <a:xfrm>
            <a:off x="2199862" y="471518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9FF995D-B85D-4CE0-9678-D02AD47F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01130"/>
              </p:ext>
            </p:extLst>
          </p:nvPr>
        </p:nvGraphicFramePr>
        <p:xfrm>
          <a:off x="2687980" y="4688686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D4D442-5029-4F74-8671-363E3D87B0CA}"/>
              </a:ext>
            </a:extLst>
          </p:cNvPr>
          <p:cNvCxnSpPr>
            <a:cxnSpLocks/>
          </p:cNvCxnSpPr>
          <p:nvPr/>
        </p:nvCxnSpPr>
        <p:spPr>
          <a:xfrm>
            <a:off x="2763077" y="470396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3958E8-66DB-4ADB-B907-C2916C1A8D4D}"/>
              </a:ext>
            </a:extLst>
          </p:cNvPr>
          <p:cNvCxnSpPr>
            <a:cxnSpLocks/>
          </p:cNvCxnSpPr>
          <p:nvPr/>
        </p:nvCxnSpPr>
        <p:spPr>
          <a:xfrm>
            <a:off x="3193773" y="4690711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005EDF-00F0-43ED-8965-A2ABE35B6911}"/>
              </a:ext>
            </a:extLst>
          </p:cNvPr>
          <p:cNvCxnSpPr>
            <a:cxnSpLocks/>
          </p:cNvCxnSpPr>
          <p:nvPr/>
        </p:nvCxnSpPr>
        <p:spPr>
          <a:xfrm>
            <a:off x="3750363" y="468868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0C6D45-02B2-4BB4-9B90-04F6ED31BB88}"/>
              </a:ext>
            </a:extLst>
          </p:cNvPr>
          <p:cNvCxnSpPr>
            <a:cxnSpLocks/>
          </p:cNvCxnSpPr>
          <p:nvPr/>
        </p:nvCxnSpPr>
        <p:spPr>
          <a:xfrm>
            <a:off x="4333460" y="468868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529E7F-C27A-4EC0-92F9-9E8948745ACC}"/>
              </a:ext>
            </a:extLst>
          </p:cNvPr>
          <p:cNvCxnSpPr>
            <a:cxnSpLocks/>
          </p:cNvCxnSpPr>
          <p:nvPr/>
        </p:nvCxnSpPr>
        <p:spPr>
          <a:xfrm flipH="1">
            <a:off x="861394" y="4208570"/>
            <a:ext cx="1210362" cy="46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8F18E77-6865-4723-93F1-50C55CBF97E1}"/>
              </a:ext>
            </a:extLst>
          </p:cNvPr>
          <p:cNvCxnSpPr>
            <a:cxnSpLocks/>
          </p:cNvCxnSpPr>
          <p:nvPr/>
        </p:nvCxnSpPr>
        <p:spPr>
          <a:xfrm flipH="1">
            <a:off x="2763077" y="4198906"/>
            <a:ext cx="322471" cy="4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AE828B81-98CF-4C97-A40D-DC0606777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9594"/>
              </p:ext>
            </p:extLst>
          </p:nvPr>
        </p:nvGraphicFramePr>
        <p:xfrm>
          <a:off x="4563162" y="4682060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17CC99-CABD-4E5E-9B3F-5222C45BBF51}"/>
              </a:ext>
            </a:extLst>
          </p:cNvPr>
          <p:cNvCxnSpPr>
            <a:cxnSpLocks/>
          </p:cNvCxnSpPr>
          <p:nvPr/>
        </p:nvCxnSpPr>
        <p:spPr>
          <a:xfrm>
            <a:off x="4638259" y="469733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1A9625-2354-486C-93B1-F6B8429BD2B6}"/>
              </a:ext>
            </a:extLst>
          </p:cNvPr>
          <p:cNvCxnSpPr>
            <a:cxnSpLocks/>
          </p:cNvCxnSpPr>
          <p:nvPr/>
        </p:nvCxnSpPr>
        <p:spPr>
          <a:xfrm>
            <a:off x="5068955" y="4684085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FF8AD0-5EC5-48B1-8EE0-5271BE27060E}"/>
              </a:ext>
            </a:extLst>
          </p:cNvPr>
          <p:cNvCxnSpPr>
            <a:cxnSpLocks/>
          </p:cNvCxnSpPr>
          <p:nvPr/>
        </p:nvCxnSpPr>
        <p:spPr>
          <a:xfrm>
            <a:off x="5625545" y="468206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A517B0-B8B1-4634-ADC0-FF4DF6F7663C}"/>
              </a:ext>
            </a:extLst>
          </p:cNvPr>
          <p:cNvCxnSpPr>
            <a:cxnSpLocks/>
          </p:cNvCxnSpPr>
          <p:nvPr/>
        </p:nvCxnSpPr>
        <p:spPr>
          <a:xfrm>
            <a:off x="6208642" y="468206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DC2972F-4FB6-49EB-86CA-02F3F8F1EE24}"/>
              </a:ext>
            </a:extLst>
          </p:cNvPr>
          <p:cNvCxnSpPr>
            <a:cxnSpLocks/>
          </p:cNvCxnSpPr>
          <p:nvPr/>
        </p:nvCxnSpPr>
        <p:spPr>
          <a:xfrm>
            <a:off x="4059577" y="4183629"/>
            <a:ext cx="837097" cy="48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77FF33-8A73-4536-B79A-9C35F12E3414}"/>
              </a:ext>
            </a:extLst>
          </p:cNvPr>
          <p:cNvSpPr txBox="1"/>
          <p:nvPr/>
        </p:nvSpPr>
        <p:spPr>
          <a:xfrm>
            <a:off x="6628295" y="4023260"/>
            <a:ext cx="551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92, 48, 71. 56 causes overflow.</a:t>
            </a:r>
          </a:p>
          <a:p>
            <a:r>
              <a:rPr lang="en-US" dirty="0"/>
              <a:t>56, 59, 18, 21, 10, 74, 78, 15, 16, 20, 24, 28, 39, 43, 47, 50, 69, 75, 8, 49, 33, 38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A4113CB7-0456-4B57-AE78-5FC3E39B2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87278"/>
              </p:ext>
            </p:extLst>
          </p:nvPr>
        </p:nvGraphicFramePr>
        <p:xfrm>
          <a:off x="2078383" y="5404305"/>
          <a:ext cx="303033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011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61DB31-B039-4DCF-8553-3B9E9FE74335}"/>
              </a:ext>
            </a:extLst>
          </p:cNvPr>
          <p:cNvCxnSpPr>
            <a:cxnSpLocks/>
          </p:cNvCxnSpPr>
          <p:nvPr/>
        </p:nvCxnSpPr>
        <p:spPr>
          <a:xfrm>
            <a:off x="2153479" y="541958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7A79C07-B4F8-4519-8A27-B6F94FCB113C}"/>
              </a:ext>
            </a:extLst>
          </p:cNvPr>
          <p:cNvCxnSpPr>
            <a:cxnSpLocks/>
          </p:cNvCxnSpPr>
          <p:nvPr/>
        </p:nvCxnSpPr>
        <p:spPr>
          <a:xfrm>
            <a:off x="3154018" y="5419582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134CB1-1A9A-419D-A67C-E9EFBA06472B}"/>
              </a:ext>
            </a:extLst>
          </p:cNvPr>
          <p:cNvCxnSpPr>
            <a:cxnSpLocks/>
          </p:cNvCxnSpPr>
          <p:nvPr/>
        </p:nvCxnSpPr>
        <p:spPr>
          <a:xfrm>
            <a:off x="4028660" y="540430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11BA49-CE83-4C0B-8A15-CDCD4F598D78}"/>
              </a:ext>
            </a:extLst>
          </p:cNvPr>
          <p:cNvCxnSpPr>
            <a:cxnSpLocks/>
          </p:cNvCxnSpPr>
          <p:nvPr/>
        </p:nvCxnSpPr>
        <p:spPr>
          <a:xfrm>
            <a:off x="5022574" y="540430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3FF59519-2823-4EEA-AD2B-977D2AAD7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02193"/>
              </p:ext>
            </p:extLst>
          </p:nvPr>
        </p:nvGraphicFramePr>
        <p:xfrm>
          <a:off x="70681" y="6285575"/>
          <a:ext cx="19878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26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6626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6626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CC5012-6479-4C3E-8B48-F04A6E6282BE}"/>
              </a:ext>
            </a:extLst>
          </p:cNvPr>
          <p:cNvCxnSpPr>
            <a:cxnSpLocks/>
          </p:cNvCxnSpPr>
          <p:nvPr/>
        </p:nvCxnSpPr>
        <p:spPr>
          <a:xfrm>
            <a:off x="145776" y="630085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D553-A550-4AF2-9096-59BDE57503AA}"/>
              </a:ext>
            </a:extLst>
          </p:cNvPr>
          <p:cNvCxnSpPr>
            <a:cxnSpLocks/>
          </p:cNvCxnSpPr>
          <p:nvPr/>
        </p:nvCxnSpPr>
        <p:spPr>
          <a:xfrm>
            <a:off x="762006" y="6287600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D1658F-4331-49A1-A4B2-4646CA2F00AC}"/>
              </a:ext>
            </a:extLst>
          </p:cNvPr>
          <p:cNvCxnSpPr>
            <a:cxnSpLocks/>
          </p:cNvCxnSpPr>
          <p:nvPr/>
        </p:nvCxnSpPr>
        <p:spPr>
          <a:xfrm>
            <a:off x="1451115" y="628557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F0361E-B58F-4D23-A5F0-E204C39B38A7}"/>
              </a:ext>
            </a:extLst>
          </p:cNvPr>
          <p:cNvCxnSpPr>
            <a:cxnSpLocks/>
          </p:cNvCxnSpPr>
          <p:nvPr/>
        </p:nvCxnSpPr>
        <p:spPr>
          <a:xfrm>
            <a:off x="1994455" y="628557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F9388165-688D-490D-8D05-C038B083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90299"/>
              </p:ext>
            </p:extLst>
          </p:nvPr>
        </p:nvGraphicFramePr>
        <p:xfrm>
          <a:off x="2111517" y="6285576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8ABEE9-F033-4978-BC93-0878A61ABEBA}"/>
              </a:ext>
            </a:extLst>
          </p:cNvPr>
          <p:cNvCxnSpPr>
            <a:cxnSpLocks/>
          </p:cNvCxnSpPr>
          <p:nvPr/>
        </p:nvCxnSpPr>
        <p:spPr>
          <a:xfrm>
            <a:off x="2186614" y="630085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A39B76-41C1-49AD-9B86-D42DD5C9E307}"/>
              </a:ext>
            </a:extLst>
          </p:cNvPr>
          <p:cNvCxnSpPr>
            <a:cxnSpLocks/>
          </p:cNvCxnSpPr>
          <p:nvPr/>
        </p:nvCxnSpPr>
        <p:spPr>
          <a:xfrm>
            <a:off x="2617310" y="6287601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BEBEB99-2F38-437E-ACEA-C0F63848D0A6}"/>
              </a:ext>
            </a:extLst>
          </p:cNvPr>
          <p:cNvCxnSpPr>
            <a:cxnSpLocks/>
          </p:cNvCxnSpPr>
          <p:nvPr/>
        </p:nvCxnSpPr>
        <p:spPr>
          <a:xfrm>
            <a:off x="3173900" y="628557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3D98CF5-4573-4A12-8C38-76A81B041DD2}"/>
              </a:ext>
            </a:extLst>
          </p:cNvPr>
          <p:cNvCxnSpPr>
            <a:cxnSpLocks/>
          </p:cNvCxnSpPr>
          <p:nvPr/>
        </p:nvCxnSpPr>
        <p:spPr>
          <a:xfrm>
            <a:off x="3756997" y="628557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1C3107A-16A3-4F7C-BD93-249E6E0D1CE0}"/>
              </a:ext>
            </a:extLst>
          </p:cNvPr>
          <p:cNvCxnSpPr>
            <a:cxnSpLocks/>
          </p:cNvCxnSpPr>
          <p:nvPr/>
        </p:nvCxnSpPr>
        <p:spPr>
          <a:xfrm flipH="1">
            <a:off x="1451115" y="5778956"/>
            <a:ext cx="627270" cy="47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C30724-0EA6-41A2-A04C-755531776E83}"/>
              </a:ext>
            </a:extLst>
          </p:cNvPr>
          <p:cNvCxnSpPr>
            <a:cxnSpLocks/>
          </p:cNvCxnSpPr>
          <p:nvPr/>
        </p:nvCxnSpPr>
        <p:spPr>
          <a:xfrm flipH="1">
            <a:off x="2687980" y="5769292"/>
            <a:ext cx="404197" cy="4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6EA166AC-E935-40D0-BD3E-70A48175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81084"/>
              </p:ext>
            </p:extLst>
          </p:nvPr>
        </p:nvGraphicFramePr>
        <p:xfrm>
          <a:off x="5762487" y="6265698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914AC37-A139-45F8-B0E4-68E609377258}"/>
              </a:ext>
            </a:extLst>
          </p:cNvPr>
          <p:cNvCxnSpPr>
            <a:cxnSpLocks/>
          </p:cNvCxnSpPr>
          <p:nvPr/>
        </p:nvCxnSpPr>
        <p:spPr>
          <a:xfrm>
            <a:off x="5811080" y="626772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B6191EA-E5B3-4DAB-8F7F-F0635EBC5C90}"/>
              </a:ext>
            </a:extLst>
          </p:cNvPr>
          <p:cNvCxnSpPr>
            <a:cxnSpLocks/>
          </p:cNvCxnSpPr>
          <p:nvPr/>
        </p:nvCxnSpPr>
        <p:spPr>
          <a:xfrm>
            <a:off x="6268280" y="626772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6C3E97C-ED10-42C1-BE56-DF0D32470D3B}"/>
              </a:ext>
            </a:extLst>
          </p:cNvPr>
          <p:cNvCxnSpPr>
            <a:cxnSpLocks/>
          </p:cNvCxnSpPr>
          <p:nvPr/>
        </p:nvCxnSpPr>
        <p:spPr>
          <a:xfrm>
            <a:off x="6824870" y="626569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08F7CE-3A3B-4BAC-BA2A-1D6FB8C5D9CB}"/>
              </a:ext>
            </a:extLst>
          </p:cNvPr>
          <p:cNvCxnSpPr>
            <a:cxnSpLocks/>
          </p:cNvCxnSpPr>
          <p:nvPr/>
        </p:nvCxnSpPr>
        <p:spPr>
          <a:xfrm>
            <a:off x="7407967" y="626569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5CFC0C-6656-478F-9AB1-F7D4F5324009}"/>
              </a:ext>
            </a:extLst>
          </p:cNvPr>
          <p:cNvCxnSpPr>
            <a:cxnSpLocks/>
          </p:cNvCxnSpPr>
          <p:nvPr/>
        </p:nvCxnSpPr>
        <p:spPr>
          <a:xfrm>
            <a:off x="5068955" y="5769292"/>
            <a:ext cx="713412" cy="49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B50DF-EF56-43D8-9CBB-52B7FA9DA377}"/>
              </a:ext>
            </a:extLst>
          </p:cNvPr>
          <p:cNvSpPr txBox="1"/>
          <p:nvPr/>
        </p:nvSpPr>
        <p:spPr>
          <a:xfrm>
            <a:off x="7496018" y="5570600"/>
            <a:ext cx="485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56, 59, 18. 21 causes overflow.</a:t>
            </a:r>
          </a:p>
          <a:p>
            <a:r>
              <a:rPr lang="en-US" dirty="0"/>
              <a:t>21, 10, 74, 78, 15, 16, 20, 24, 28, 39, 43, 47, 50, 69, 75, 8, 49, 33, 38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0E9A8ADE-8452-4A17-922B-1584D3B1B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4090"/>
              </p:ext>
            </p:extLst>
          </p:nvPr>
        </p:nvGraphicFramePr>
        <p:xfrm>
          <a:off x="3927058" y="6272324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BC69EB7-AE75-4864-BA46-2895BCB23523}"/>
              </a:ext>
            </a:extLst>
          </p:cNvPr>
          <p:cNvCxnSpPr>
            <a:cxnSpLocks/>
          </p:cNvCxnSpPr>
          <p:nvPr/>
        </p:nvCxnSpPr>
        <p:spPr>
          <a:xfrm>
            <a:off x="3975651" y="628760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110582-5BE4-4780-A346-75B7035450EF}"/>
              </a:ext>
            </a:extLst>
          </p:cNvPr>
          <p:cNvCxnSpPr>
            <a:cxnSpLocks/>
          </p:cNvCxnSpPr>
          <p:nvPr/>
        </p:nvCxnSpPr>
        <p:spPr>
          <a:xfrm>
            <a:off x="4432851" y="627434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331AB2-3C24-4F1C-88FA-4F5E27190377}"/>
              </a:ext>
            </a:extLst>
          </p:cNvPr>
          <p:cNvCxnSpPr>
            <a:cxnSpLocks/>
          </p:cNvCxnSpPr>
          <p:nvPr/>
        </p:nvCxnSpPr>
        <p:spPr>
          <a:xfrm>
            <a:off x="4989441" y="62723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4105497-4D1E-4B83-A683-778FCB8C3916}"/>
              </a:ext>
            </a:extLst>
          </p:cNvPr>
          <p:cNvCxnSpPr>
            <a:cxnSpLocks/>
          </p:cNvCxnSpPr>
          <p:nvPr/>
        </p:nvCxnSpPr>
        <p:spPr>
          <a:xfrm>
            <a:off x="5572538" y="62723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4F4C3E1-7FBD-409D-A014-1E16A75DE276}"/>
              </a:ext>
            </a:extLst>
          </p:cNvPr>
          <p:cNvCxnSpPr>
            <a:cxnSpLocks/>
          </p:cNvCxnSpPr>
          <p:nvPr/>
        </p:nvCxnSpPr>
        <p:spPr>
          <a:xfrm flipH="1">
            <a:off x="3975651" y="5791194"/>
            <a:ext cx="93871" cy="4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86DCE6-F3EE-4F6C-A2AC-C3C31ED8A495}"/>
              </a:ext>
            </a:extLst>
          </p:cNvPr>
          <p:cNvSpPr txBox="1"/>
          <p:nvPr/>
        </p:nvSpPr>
        <p:spPr>
          <a:xfrm>
            <a:off x="233397" y="82261"/>
            <a:ext cx="1176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Answers to 5 – Page 1</a:t>
            </a:r>
          </a:p>
          <a:p>
            <a:pPr algn="ctr"/>
            <a:r>
              <a:rPr lang="en-US" dirty="0"/>
              <a:t>Note: I am aware there are arrows pointing from leaf to leaf on every bottom row. I’ve left them out though because this is already rather cramped in terms of spacing.</a:t>
            </a:r>
          </a:p>
        </p:txBody>
      </p:sp>
    </p:spTree>
    <p:extLst>
      <p:ext uri="{BB962C8B-B14F-4D97-AF65-F5344CB8AC3E}">
        <p14:creationId xmlns:p14="http://schemas.microsoft.com/office/powerpoint/2010/main" val="265751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5A97168-07E5-4A78-B417-97E787FF25BD}"/>
              </a:ext>
            </a:extLst>
          </p:cNvPr>
          <p:cNvSpPr txBox="1"/>
          <p:nvPr/>
        </p:nvSpPr>
        <p:spPr>
          <a:xfrm>
            <a:off x="7447729" y="445835"/>
            <a:ext cx="485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21, 10. 74 causes overflow.</a:t>
            </a:r>
          </a:p>
          <a:p>
            <a:r>
              <a:rPr lang="en-US" dirty="0"/>
              <a:t>74, 78, 15, 16, 20, 24, 28, 39, 43, 47, 50, 69, 75, 8, 49, 33, 38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2E7C93A-B24A-4465-BD8F-FC42A55C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43054"/>
              </p:ext>
            </p:extLst>
          </p:nvPr>
        </p:nvGraphicFramePr>
        <p:xfrm>
          <a:off x="2886765" y="381742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5B5D96-4F44-4018-B7AA-42A347AEE689}"/>
              </a:ext>
            </a:extLst>
          </p:cNvPr>
          <p:cNvCxnSpPr>
            <a:cxnSpLocks/>
          </p:cNvCxnSpPr>
          <p:nvPr/>
        </p:nvCxnSpPr>
        <p:spPr>
          <a:xfrm>
            <a:off x="2935358" y="39701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67CAF0-1EAA-455B-B314-5894BE5769EF}"/>
              </a:ext>
            </a:extLst>
          </p:cNvPr>
          <p:cNvCxnSpPr>
            <a:cxnSpLocks/>
          </p:cNvCxnSpPr>
          <p:nvPr/>
        </p:nvCxnSpPr>
        <p:spPr>
          <a:xfrm>
            <a:off x="3392558" y="383767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509567-C8B3-4754-B24D-AD5B3F3CB0FF}"/>
              </a:ext>
            </a:extLst>
          </p:cNvPr>
          <p:cNvCxnSpPr>
            <a:cxnSpLocks/>
          </p:cNvCxnSpPr>
          <p:nvPr/>
        </p:nvCxnSpPr>
        <p:spPr>
          <a:xfrm>
            <a:off x="3949148" y="38174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BE9D42-C603-46EE-8731-3F001B950056}"/>
              </a:ext>
            </a:extLst>
          </p:cNvPr>
          <p:cNvCxnSpPr>
            <a:cxnSpLocks/>
          </p:cNvCxnSpPr>
          <p:nvPr/>
        </p:nvCxnSpPr>
        <p:spPr>
          <a:xfrm>
            <a:off x="4532245" y="38174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BEBCDD6-515A-4DA9-BA74-CB8CC17C8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7111"/>
              </p:ext>
            </p:extLst>
          </p:nvPr>
        </p:nvGraphicFramePr>
        <p:xfrm>
          <a:off x="1819964" y="1117238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6B29DE-5D58-461A-B98E-DB0CBA97D4CF}"/>
              </a:ext>
            </a:extLst>
          </p:cNvPr>
          <p:cNvCxnSpPr>
            <a:cxnSpLocks/>
          </p:cNvCxnSpPr>
          <p:nvPr/>
        </p:nvCxnSpPr>
        <p:spPr>
          <a:xfrm>
            <a:off x="1868557" y="113251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7C0747-A8C6-4948-AE45-6E708BFB9F90}"/>
              </a:ext>
            </a:extLst>
          </p:cNvPr>
          <p:cNvCxnSpPr>
            <a:cxnSpLocks/>
          </p:cNvCxnSpPr>
          <p:nvPr/>
        </p:nvCxnSpPr>
        <p:spPr>
          <a:xfrm>
            <a:off x="2325757" y="111926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6C239-40A9-4307-9E5B-29DDADDA8D09}"/>
              </a:ext>
            </a:extLst>
          </p:cNvPr>
          <p:cNvCxnSpPr>
            <a:cxnSpLocks/>
          </p:cNvCxnSpPr>
          <p:nvPr/>
        </p:nvCxnSpPr>
        <p:spPr>
          <a:xfrm>
            <a:off x="2882347" y="111723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FBFCE0-07AE-4658-A809-ECE31580C7D8}"/>
              </a:ext>
            </a:extLst>
          </p:cNvPr>
          <p:cNvCxnSpPr>
            <a:cxnSpLocks/>
          </p:cNvCxnSpPr>
          <p:nvPr/>
        </p:nvCxnSpPr>
        <p:spPr>
          <a:xfrm>
            <a:off x="3465444" y="111723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18C0116E-8362-48CC-B421-C9ECC3F14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65847"/>
              </p:ext>
            </p:extLst>
          </p:nvPr>
        </p:nvGraphicFramePr>
        <p:xfrm>
          <a:off x="3966818" y="1103985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3ACFC4-1D75-4DBE-AC27-846D85030A46}"/>
              </a:ext>
            </a:extLst>
          </p:cNvPr>
          <p:cNvCxnSpPr>
            <a:cxnSpLocks/>
          </p:cNvCxnSpPr>
          <p:nvPr/>
        </p:nvCxnSpPr>
        <p:spPr>
          <a:xfrm>
            <a:off x="4015411" y="111926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42186E-F5CD-41EB-BFAB-A2354048151A}"/>
              </a:ext>
            </a:extLst>
          </p:cNvPr>
          <p:cNvCxnSpPr>
            <a:cxnSpLocks/>
          </p:cNvCxnSpPr>
          <p:nvPr/>
        </p:nvCxnSpPr>
        <p:spPr>
          <a:xfrm>
            <a:off x="4472611" y="1106010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F93534-6F96-4029-9C91-7119D2AE8C16}"/>
              </a:ext>
            </a:extLst>
          </p:cNvPr>
          <p:cNvCxnSpPr>
            <a:cxnSpLocks/>
          </p:cNvCxnSpPr>
          <p:nvPr/>
        </p:nvCxnSpPr>
        <p:spPr>
          <a:xfrm>
            <a:off x="5029201" y="110398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521AB7-6168-45E8-B83C-FE0AD470C731}"/>
              </a:ext>
            </a:extLst>
          </p:cNvPr>
          <p:cNvCxnSpPr>
            <a:cxnSpLocks/>
          </p:cNvCxnSpPr>
          <p:nvPr/>
        </p:nvCxnSpPr>
        <p:spPr>
          <a:xfrm>
            <a:off x="5612298" y="110398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23C400B-943A-476F-8C86-4C2DFD6E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39149"/>
              </p:ext>
            </p:extLst>
          </p:nvPr>
        </p:nvGraphicFramePr>
        <p:xfrm>
          <a:off x="83928" y="1819603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97BC44-2A94-4BB0-B33E-515193AA2612}"/>
              </a:ext>
            </a:extLst>
          </p:cNvPr>
          <p:cNvCxnSpPr>
            <a:cxnSpLocks/>
          </p:cNvCxnSpPr>
          <p:nvPr/>
        </p:nvCxnSpPr>
        <p:spPr>
          <a:xfrm>
            <a:off x="132521" y="183488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8AA8B7-A7B1-447A-9770-A75091EF146A}"/>
              </a:ext>
            </a:extLst>
          </p:cNvPr>
          <p:cNvCxnSpPr>
            <a:cxnSpLocks/>
          </p:cNvCxnSpPr>
          <p:nvPr/>
        </p:nvCxnSpPr>
        <p:spPr>
          <a:xfrm>
            <a:off x="589721" y="182162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60E836-1907-4B8E-AE02-0E33B630E02A}"/>
              </a:ext>
            </a:extLst>
          </p:cNvPr>
          <p:cNvCxnSpPr>
            <a:cxnSpLocks/>
          </p:cNvCxnSpPr>
          <p:nvPr/>
        </p:nvCxnSpPr>
        <p:spPr>
          <a:xfrm>
            <a:off x="1146311" y="181960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CE5968-42D7-47A7-9EDC-10B2865C3163}"/>
              </a:ext>
            </a:extLst>
          </p:cNvPr>
          <p:cNvCxnSpPr>
            <a:cxnSpLocks/>
          </p:cNvCxnSpPr>
          <p:nvPr/>
        </p:nvCxnSpPr>
        <p:spPr>
          <a:xfrm>
            <a:off x="1729408" y="181960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723086C3-DC54-410E-A032-20AC90D7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5068"/>
              </p:ext>
            </p:extLst>
          </p:nvPr>
        </p:nvGraphicFramePr>
        <p:xfrm>
          <a:off x="1992243" y="1806350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7C1CBD-972A-4AD5-AC53-F5E0DCFE65CB}"/>
              </a:ext>
            </a:extLst>
          </p:cNvPr>
          <p:cNvCxnSpPr>
            <a:cxnSpLocks/>
          </p:cNvCxnSpPr>
          <p:nvPr/>
        </p:nvCxnSpPr>
        <p:spPr>
          <a:xfrm>
            <a:off x="2040836" y="182162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53F477-EE4E-426D-B9F8-61D87076C1DB}"/>
              </a:ext>
            </a:extLst>
          </p:cNvPr>
          <p:cNvCxnSpPr>
            <a:cxnSpLocks/>
          </p:cNvCxnSpPr>
          <p:nvPr/>
        </p:nvCxnSpPr>
        <p:spPr>
          <a:xfrm>
            <a:off x="2498036" y="1808375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48CC8B-F310-472C-B266-44751715CBDB}"/>
              </a:ext>
            </a:extLst>
          </p:cNvPr>
          <p:cNvCxnSpPr>
            <a:cxnSpLocks/>
          </p:cNvCxnSpPr>
          <p:nvPr/>
        </p:nvCxnSpPr>
        <p:spPr>
          <a:xfrm>
            <a:off x="3054626" y="180635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25678C-5944-47E8-A34B-64907387E406}"/>
              </a:ext>
            </a:extLst>
          </p:cNvPr>
          <p:cNvCxnSpPr>
            <a:cxnSpLocks/>
          </p:cNvCxnSpPr>
          <p:nvPr/>
        </p:nvCxnSpPr>
        <p:spPr>
          <a:xfrm>
            <a:off x="3637723" y="180635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2F30D07-EE0F-48F7-ACDD-AEA31BB1E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11248"/>
              </p:ext>
            </p:extLst>
          </p:nvPr>
        </p:nvGraphicFramePr>
        <p:xfrm>
          <a:off x="3807792" y="1806350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ECBEDD-FCF6-46FE-A38F-F0F1AF14DF83}"/>
              </a:ext>
            </a:extLst>
          </p:cNvPr>
          <p:cNvCxnSpPr>
            <a:cxnSpLocks/>
          </p:cNvCxnSpPr>
          <p:nvPr/>
        </p:nvCxnSpPr>
        <p:spPr>
          <a:xfrm>
            <a:off x="3856385" y="182162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9A4A48-F130-4491-AABD-6BD1460E11E9}"/>
              </a:ext>
            </a:extLst>
          </p:cNvPr>
          <p:cNvCxnSpPr>
            <a:cxnSpLocks/>
          </p:cNvCxnSpPr>
          <p:nvPr/>
        </p:nvCxnSpPr>
        <p:spPr>
          <a:xfrm>
            <a:off x="4313585" y="1808375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F91941-2748-474C-A3AA-1A837E9EA61C}"/>
              </a:ext>
            </a:extLst>
          </p:cNvPr>
          <p:cNvCxnSpPr>
            <a:cxnSpLocks/>
          </p:cNvCxnSpPr>
          <p:nvPr/>
        </p:nvCxnSpPr>
        <p:spPr>
          <a:xfrm>
            <a:off x="4870175" y="180635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663D6E-DCC5-4624-8CD8-A2481A1D5D04}"/>
              </a:ext>
            </a:extLst>
          </p:cNvPr>
          <p:cNvCxnSpPr>
            <a:cxnSpLocks/>
          </p:cNvCxnSpPr>
          <p:nvPr/>
        </p:nvCxnSpPr>
        <p:spPr>
          <a:xfrm>
            <a:off x="5453272" y="180635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7F4069E-8BD2-41B4-B9B6-EF3D7CA6F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1071"/>
              </p:ext>
            </p:extLst>
          </p:nvPr>
        </p:nvGraphicFramePr>
        <p:xfrm>
          <a:off x="5610089" y="1806351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4928EC-79AA-42D2-AE4B-2C33955844AF}"/>
              </a:ext>
            </a:extLst>
          </p:cNvPr>
          <p:cNvCxnSpPr>
            <a:cxnSpLocks/>
          </p:cNvCxnSpPr>
          <p:nvPr/>
        </p:nvCxnSpPr>
        <p:spPr>
          <a:xfrm>
            <a:off x="5658682" y="182162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2B9E21-7007-43FC-A933-4701773473AA}"/>
              </a:ext>
            </a:extLst>
          </p:cNvPr>
          <p:cNvCxnSpPr>
            <a:cxnSpLocks/>
          </p:cNvCxnSpPr>
          <p:nvPr/>
        </p:nvCxnSpPr>
        <p:spPr>
          <a:xfrm>
            <a:off x="6115882" y="180837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ECA5B6-1425-4365-B623-D7D4E7909B9F}"/>
              </a:ext>
            </a:extLst>
          </p:cNvPr>
          <p:cNvCxnSpPr>
            <a:cxnSpLocks/>
          </p:cNvCxnSpPr>
          <p:nvPr/>
        </p:nvCxnSpPr>
        <p:spPr>
          <a:xfrm>
            <a:off x="6672472" y="180635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78639D-5570-40DC-9445-79F8E8B20FDF}"/>
              </a:ext>
            </a:extLst>
          </p:cNvPr>
          <p:cNvCxnSpPr>
            <a:cxnSpLocks/>
          </p:cNvCxnSpPr>
          <p:nvPr/>
        </p:nvCxnSpPr>
        <p:spPr>
          <a:xfrm>
            <a:off x="7255569" y="180635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03075259-6676-4A36-868A-8E3CF673E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39959"/>
              </p:ext>
            </p:extLst>
          </p:nvPr>
        </p:nvGraphicFramePr>
        <p:xfrm>
          <a:off x="7399136" y="1806351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14051F-E0EA-41A9-82B2-1BD29B63C88C}"/>
              </a:ext>
            </a:extLst>
          </p:cNvPr>
          <p:cNvCxnSpPr>
            <a:cxnSpLocks/>
          </p:cNvCxnSpPr>
          <p:nvPr/>
        </p:nvCxnSpPr>
        <p:spPr>
          <a:xfrm>
            <a:off x="7447729" y="182162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55BF6EB-04E4-44E5-BAD1-99553CDEAB66}"/>
              </a:ext>
            </a:extLst>
          </p:cNvPr>
          <p:cNvCxnSpPr>
            <a:cxnSpLocks/>
          </p:cNvCxnSpPr>
          <p:nvPr/>
        </p:nvCxnSpPr>
        <p:spPr>
          <a:xfrm>
            <a:off x="7904929" y="180837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F9AB2C-0A76-4A86-BE01-5554AE85B9A0}"/>
              </a:ext>
            </a:extLst>
          </p:cNvPr>
          <p:cNvCxnSpPr>
            <a:cxnSpLocks/>
          </p:cNvCxnSpPr>
          <p:nvPr/>
        </p:nvCxnSpPr>
        <p:spPr>
          <a:xfrm>
            <a:off x="8461519" y="180635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9FC0741-2323-4F5F-A298-E003668F53BB}"/>
              </a:ext>
            </a:extLst>
          </p:cNvPr>
          <p:cNvCxnSpPr>
            <a:cxnSpLocks/>
          </p:cNvCxnSpPr>
          <p:nvPr/>
        </p:nvCxnSpPr>
        <p:spPr>
          <a:xfrm>
            <a:off x="9044616" y="180635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B5301FF-C33F-40EF-9A06-EE9B8D8D48E4}"/>
              </a:ext>
            </a:extLst>
          </p:cNvPr>
          <p:cNvCxnSpPr>
            <a:cxnSpLocks/>
          </p:cNvCxnSpPr>
          <p:nvPr/>
        </p:nvCxnSpPr>
        <p:spPr>
          <a:xfrm flipH="1">
            <a:off x="2351163" y="736973"/>
            <a:ext cx="557694" cy="33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7DE743-5210-49C5-9D4E-4E275321CCFF}"/>
              </a:ext>
            </a:extLst>
          </p:cNvPr>
          <p:cNvCxnSpPr>
            <a:cxnSpLocks/>
          </p:cNvCxnSpPr>
          <p:nvPr/>
        </p:nvCxnSpPr>
        <p:spPr>
          <a:xfrm flipH="1">
            <a:off x="1791249" y="1491337"/>
            <a:ext cx="68477" cy="2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E88688-242E-4A42-AB34-F6944C7D5CAF}"/>
              </a:ext>
            </a:extLst>
          </p:cNvPr>
          <p:cNvCxnSpPr>
            <a:cxnSpLocks/>
          </p:cNvCxnSpPr>
          <p:nvPr/>
        </p:nvCxnSpPr>
        <p:spPr>
          <a:xfrm>
            <a:off x="3405810" y="769553"/>
            <a:ext cx="587506" cy="2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5B395F-B49C-466C-80F6-303716F73A57}"/>
              </a:ext>
            </a:extLst>
          </p:cNvPr>
          <p:cNvCxnSpPr>
            <a:cxnSpLocks/>
          </p:cNvCxnSpPr>
          <p:nvPr/>
        </p:nvCxnSpPr>
        <p:spPr>
          <a:xfrm flipH="1">
            <a:off x="2025379" y="1517755"/>
            <a:ext cx="312530" cy="2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11F679D-E859-4A74-84E3-6B68E50BF726}"/>
              </a:ext>
            </a:extLst>
          </p:cNvPr>
          <p:cNvCxnSpPr>
            <a:cxnSpLocks/>
          </p:cNvCxnSpPr>
          <p:nvPr/>
        </p:nvCxnSpPr>
        <p:spPr>
          <a:xfrm>
            <a:off x="4015411" y="1482225"/>
            <a:ext cx="318052" cy="3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DF2B895-0ACE-4D94-93F8-292F434EB12F}"/>
              </a:ext>
            </a:extLst>
          </p:cNvPr>
          <p:cNvCxnSpPr>
            <a:cxnSpLocks/>
          </p:cNvCxnSpPr>
          <p:nvPr/>
        </p:nvCxnSpPr>
        <p:spPr>
          <a:xfrm>
            <a:off x="4486961" y="1488850"/>
            <a:ext cx="1122020" cy="3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5A78A0-EEA6-4F31-AA18-78830B5B9A22}"/>
              </a:ext>
            </a:extLst>
          </p:cNvPr>
          <p:cNvCxnSpPr>
            <a:cxnSpLocks/>
          </p:cNvCxnSpPr>
          <p:nvPr/>
        </p:nvCxnSpPr>
        <p:spPr>
          <a:xfrm>
            <a:off x="5083319" y="1488850"/>
            <a:ext cx="2345636" cy="3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A170B3A-FE5C-4F6E-8CE6-E4BEFEFA4491}"/>
              </a:ext>
            </a:extLst>
          </p:cNvPr>
          <p:cNvSpPr txBox="1"/>
          <p:nvPr/>
        </p:nvSpPr>
        <p:spPr>
          <a:xfrm>
            <a:off x="7454355" y="2453542"/>
            <a:ext cx="485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74. 15 causes overflow.</a:t>
            </a:r>
          </a:p>
          <a:p>
            <a:r>
              <a:rPr lang="en-US" dirty="0"/>
              <a:t>15, 16, 20, 24, 28, 39, 43, 47, 50, 69, 75, 8, 49, 33, 38</a:t>
            </a:r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7B5D5F30-B402-4D45-A4DB-19853DBF7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2485"/>
              </p:ext>
            </p:extLst>
          </p:nvPr>
        </p:nvGraphicFramePr>
        <p:xfrm>
          <a:off x="2893391" y="2389449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88C819-7A19-42FE-9696-7BC448D343CB}"/>
              </a:ext>
            </a:extLst>
          </p:cNvPr>
          <p:cNvCxnSpPr>
            <a:cxnSpLocks/>
          </p:cNvCxnSpPr>
          <p:nvPr/>
        </p:nvCxnSpPr>
        <p:spPr>
          <a:xfrm>
            <a:off x="2941984" y="240472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76DBB5-35F6-46E6-8675-9440EBFF13EB}"/>
              </a:ext>
            </a:extLst>
          </p:cNvPr>
          <p:cNvCxnSpPr>
            <a:cxnSpLocks/>
          </p:cNvCxnSpPr>
          <p:nvPr/>
        </p:nvCxnSpPr>
        <p:spPr>
          <a:xfrm>
            <a:off x="3399184" y="2391474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A345B6-EDE0-4833-B5C2-BBD13F445D2A}"/>
              </a:ext>
            </a:extLst>
          </p:cNvPr>
          <p:cNvCxnSpPr>
            <a:cxnSpLocks/>
          </p:cNvCxnSpPr>
          <p:nvPr/>
        </p:nvCxnSpPr>
        <p:spPr>
          <a:xfrm>
            <a:off x="3955774" y="238944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1CE41A-2E76-40AF-A62E-3A50FAE738E2}"/>
              </a:ext>
            </a:extLst>
          </p:cNvPr>
          <p:cNvCxnSpPr>
            <a:cxnSpLocks/>
          </p:cNvCxnSpPr>
          <p:nvPr/>
        </p:nvCxnSpPr>
        <p:spPr>
          <a:xfrm>
            <a:off x="4538871" y="238944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C8F9CFAB-EC15-43EA-9311-728F412A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98944"/>
              </p:ext>
            </p:extLst>
          </p:nvPr>
        </p:nvGraphicFramePr>
        <p:xfrm>
          <a:off x="1826590" y="3124945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4965511-3C79-4BF0-8A8F-54168728CE43}"/>
              </a:ext>
            </a:extLst>
          </p:cNvPr>
          <p:cNvCxnSpPr>
            <a:cxnSpLocks/>
          </p:cNvCxnSpPr>
          <p:nvPr/>
        </p:nvCxnSpPr>
        <p:spPr>
          <a:xfrm>
            <a:off x="1875183" y="314022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7019A5-E8E7-40C9-89F5-F11C2A1018A1}"/>
              </a:ext>
            </a:extLst>
          </p:cNvPr>
          <p:cNvCxnSpPr>
            <a:cxnSpLocks/>
          </p:cNvCxnSpPr>
          <p:nvPr/>
        </p:nvCxnSpPr>
        <p:spPr>
          <a:xfrm>
            <a:off x="2332383" y="3126970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3B66F1-06E6-4026-A135-DD9D6F5AE593}"/>
              </a:ext>
            </a:extLst>
          </p:cNvPr>
          <p:cNvCxnSpPr>
            <a:cxnSpLocks/>
          </p:cNvCxnSpPr>
          <p:nvPr/>
        </p:nvCxnSpPr>
        <p:spPr>
          <a:xfrm>
            <a:off x="2888973" y="312494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C4A94F9-9F2B-4C14-B0BB-739BEA59E529}"/>
              </a:ext>
            </a:extLst>
          </p:cNvPr>
          <p:cNvCxnSpPr>
            <a:cxnSpLocks/>
          </p:cNvCxnSpPr>
          <p:nvPr/>
        </p:nvCxnSpPr>
        <p:spPr>
          <a:xfrm>
            <a:off x="3472070" y="312494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D100E5A6-0570-4559-B236-3F7A0086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29613"/>
              </p:ext>
            </p:extLst>
          </p:nvPr>
        </p:nvGraphicFramePr>
        <p:xfrm>
          <a:off x="3973444" y="3111692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C4C7579-2AEA-4504-87A7-A77CBB0EEEE5}"/>
              </a:ext>
            </a:extLst>
          </p:cNvPr>
          <p:cNvCxnSpPr>
            <a:cxnSpLocks/>
          </p:cNvCxnSpPr>
          <p:nvPr/>
        </p:nvCxnSpPr>
        <p:spPr>
          <a:xfrm>
            <a:off x="4022037" y="312696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F75D7D7-AE79-491A-8539-37A06ECDDE12}"/>
              </a:ext>
            </a:extLst>
          </p:cNvPr>
          <p:cNvCxnSpPr>
            <a:cxnSpLocks/>
          </p:cNvCxnSpPr>
          <p:nvPr/>
        </p:nvCxnSpPr>
        <p:spPr>
          <a:xfrm>
            <a:off x="4479237" y="3113717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97CEC85-84FD-40DE-8A54-1D30B000DABC}"/>
              </a:ext>
            </a:extLst>
          </p:cNvPr>
          <p:cNvCxnSpPr>
            <a:cxnSpLocks/>
          </p:cNvCxnSpPr>
          <p:nvPr/>
        </p:nvCxnSpPr>
        <p:spPr>
          <a:xfrm>
            <a:off x="5035827" y="311169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1829C2F-620B-4D72-AA4F-DD845FE25927}"/>
              </a:ext>
            </a:extLst>
          </p:cNvPr>
          <p:cNvCxnSpPr>
            <a:cxnSpLocks/>
          </p:cNvCxnSpPr>
          <p:nvPr/>
        </p:nvCxnSpPr>
        <p:spPr>
          <a:xfrm>
            <a:off x="5618924" y="311169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302048D2-176F-4703-99F9-AFC8A5442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56072"/>
              </p:ext>
            </p:extLst>
          </p:nvPr>
        </p:nvGraphicFramePr>
        <p:xfrm>
          <a:off x="90554" y="3827310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EB4934C-4F41-48E9-B494-2BCB6B63173E}"/>
              </a:ext>
            </a:extLst>
          </p:cNvPr>
          <p:cNvCxnSpPr>
            <a:cxnSpLocks/>
          </p:cNvCxnSpPr>
          <p:nvPr/>
        </p:nvCxnSpPr>
        <p:spPr>
          <a:xfrm>
            <a:off x="139147" y="384258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7BB38D8-170F-49BD-912A-38B0506BD939}"/>
              </a:ext>
            </a:extLst>
          </p:cNvPr>
          <p:cNvCxnSpPr>
            <a:cxnSpLocks/>
          </p:cNvCxnSpPr>
          <p:nvPr/>
        </p:nvCxnSpPr>
        <p:spPr>
          <a:xfrm>
            <a:off x="596347" y="3829335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066E99F-447A-4F5A-A89D-69058D6AE32A}"/>
              </a:ext>
            </a:extLst>
          </p:cNvPr>
          <p:cNvCxnSpPr>
            <a:cxnSpLocks/>
          </p:cNvCxnSpPr>
          <p:nvPr/>
        </p:nvCxnSpPr>
        <p:spPr>
          <a:xfrm>
            <a:off x="1152937" y="382731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9BEA74C-209F-488A-A6B1-ABDA80731991}"/>
              </a:ext>
            </a:extLst>
          </p:cNvPr>
          <p:cNvCxnSpPr>
            <a:cxnSpLocks/>
          </p:cNvCxnSpPr>
          <p:nvPr/>
        </p:nvCxnSpPr>
        <p:spPr>
          <a:xfrm>
            <a:off x="1736034" y="382731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B4F98D89-7269-4292-BFED-144CBA6DF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99653"/>
              </p:ext>
            </p:extLst>
          </p:nvPr>
        </p:nvGraphicFramePr>
        <p:xfrm>
          <a:off x="1998869" y="3814057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67BE71-A373-4114-B6E6-B5106626F5B5}"/>
              </a:ext>
            </a:extLst>
          </p:cNvPr>
          <p:cNvCxnSpPr>
            <a:cxnSpLocks/>
          </p:cNvCxnSpPr>
          <p:nvPr/>
        </p:nvCxnSpPr>
        <p:spPr>
          <a:xfrm>
            <a:off x="2047462" y="382933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CE626C2-89B9-406F-AF2C-3548885DC4E0}"/>
              </a:ext>
            </a:extLst>
          </p:cNvPr>
          <p:cNvCxnSpPr>
            <a:cxnSpLocks/>
          </p:cNvCxnSpPr>
          <p:nvPr/>
        </p:nvCxnSpPr>
        <p:spPr>
          <a:xfrm>
            <a:off x="2504662" y="3816082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EBACC2F-1D82-42E1-B7A0-509AB00220C1}"/>
              </a:ext>
            </a:extLst>
          </p:cNvPr>
          <p:cNvCxnSpPr>
            <a:cxnSpLocks/>
          </p:cNvCxnSpPr>
          <p:nvPr/>
        </p:nvCxnSpPr>
        <p:spPr>
          <a:xfrm>
            <a:off x="3061252" y="381405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298630-1F79-44A5-B01C-F414AC00D1DC}"/>
              </a:ext>
            </a:extLst>
          </p:cNvPr>
          <p:cNvCxnSpPr>
            <a:cxnSpLocks/>
          </p:cNvCxnSpPr>
          <p:nvPr/>
        </p:nvCxnSpPr>
        <p:spPr>
          <a:xfrm>
            <a:off x="3644349" y="381405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352C5B22-B235-4EEF-8002-9B1F92F76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3722"/>
              </p:ext>
            </p:extLst>
          </p:nvPr>
        </p:nvGraphicFramePr>
        <p:xfrm>
          <a:off x="3814418" y="3814057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BDC1D09-829A-4AEC-9965-CB1CCACE23B3}"/>
              </a:ext>
            </a:extLst>
          </p:cNvPr>
          <p:cNvCxnSpPr>
            <a:cxnSpLocks/>
          </p:cNvCxnSpPr>
          <p:nvPr/>
        </p:nvCxnSpPr>
        <p:spPr>
          <a:xfrm>
            <a:off x="3863011" y="382933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D07F08-5953-43BB-A132-885A6CB755F6}"/>
              </a:ext>
            </a:extLst>
          </p:cNvPr>
          <p:cNvCxnSpPr>
            <a:cxnSpLocks/>
          </p:cNvCxnSpPr>
          <p:nvPr/>
        </p:nvCxnSpPr>
        <p:spPr>
          <a:xfrm>
            <a:off x="4320211" y="3816082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CEAEFC-BAE4-405E-AA33-4D9033A73E15}"/>
              </a:ext>
            </a:extLst>
          </p:cNvPr>
          <p:cNvCxnSpPr>
            <a:cxnSpLocks/>
          </p:cNvCxnSpPr>
          <p:nvPr/>
        </p:nvCxnSpPr>
        <p:spPr>
          <a:xfrm>
            <a:off x="4876801" y="381405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17FA7C8-4F89-451B-8EB6-F0BBABCF9E4D}"/>
              </a:ext>
            </a:extLst>
          </p:cNvPr>
          <p:cNvCxnSpPr>
            <a:cxnSpLocks/>
          </p:cNvCxnSpPr>
          <p:nvPr/>
        </p:nvCxnSpPr>
        <p:spPr>
          <a:xfrm>
            <a:off x="5459898" y="381405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4B7EF5E2-2DC4-4514-A846-A659D810D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92403"/>
              </p:ext>
            </p:extLst>
          </p:nvPr>
        </p:nvGraphicFramePr>
        <p:xfrm>
          <a:off x="5616715" y="3814058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3DFAEA-9B49-482C-95E8-C7DCC97430EC}"/>
              </a:ext>
            </a:extLst>
          </p:cNvPr>
          <p:cNvCxnSpPr>
            <a:cxnSpLocks/>
          </p:cNvCxnSpPr>
          <p:nvPr/>
        </p:nvCxnSpPr>
        <p:spPr>
          <a:xfrm>
            <a:off x="5665308" y="382933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50E42-80A1-43D0-B5D1-2871AAB4D78C}"/>
              </a:ext>
            </a:extLst>
          </p:cNvPr>
          <p:cNvCxnSpPr>
            <a:cxnSpLocks/>
          </p:cNvCxnSpPr>
          <p:nvPr/>
        </p:nvCxnSpPr>
        <p:spPr>
          <a:xfrm>
            <a:off x="6122508" y="381608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06E848A-874B-48FF-94FA-955AD267B963}"/>
              </a:ext>
            </a:extLst>
          </p:cNvPr>
          <p:cNvCxnSpPr>
            <a:cxnSpLocks/>
          </p:cNvCxnSpPr>
          <p:nvPr/>
        </p:nvCxnSpPr>
        <p:spPr>
          <a:xfrm>
            <a:off x="6679098" y="381405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346E60-2640-4190-AD5F-A2B7439C5630}"/>
              </a:ext>
            </a:extLst>
          </p:cNvPr>
          <p:cNvCxnSpPr>
            <a:cxnSpLocks/>
          </p:cNvCxnSpPr>
          <p:nvPr/>
        </p:nvCxnSpPr>
        <p:spPr>
          <a:xfrm>
            <a:off x="7262195" y="381405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FF7D6489-FF2A-4F4D-9200-BC298A8B5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27968"/>
              </p:ext>
            </p:extLst>
          </p:nvPr>
        </p:nvGraphicFramePr>
        <p:xfrm>
          <a:off x="7405762" y="3814058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DFDFE26-1C4E-456C-A90F-4DB1B767EC74}"/>
              </a:ext>
            </a:extLst>
          </p:cNvPr>
          <p:cNvCxnSpPr>
            <a:cxnSpLocks/>
          </p:cNvCxnSpPr>
          <p:nvPr/>
        </p:nvCxnSpPr>
        <p:spPr>
          <a:xfrm>
            <a:off x="7454355" y="382933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F1FC38B-CA7A-45B6-A2BE-EBA3BA40C4BB}"/>
              </a:ext>
            </a:extLst>
          </p:cNvPr>
          <p:cNvCxnSpPr>
            <a:cxnSpLocks/>
          </p:cNvCxnSpPr>
          <p:nvPr/>
        </p:nvCxnSpPr>
        <p:spPr>
          <a:xfrm>
            <a:off x="7911555" y="381608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9CB7765-9F81-4B3C-BE88-7841CFF07365}"/>
              </a:ext>
            </a:extLst>
          </p:cNvPr>
          <p:cNvCxnSpPr>
            <a:cxnSpLocks/>
          </p:cNvCxnSpPr>
          <p:nvPr/>
        </p:nvCxnSpPr>
        <p:spPr>
          <a:xfrm>
            <a:off x="8468145" y="381405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E076B75-DA50-460A-879C-8C8E637C1095}"/>
              </a:ext>
            </a:extLst>
          </p:cNvPr>
          <p:cNvCxnSpPr>
            <a:cxnSpLocks/>
          </p:cNvCxnSpPr>
          <p:nvPr/>
        </p:nvCxnSpPr>
        <p:spPr>
          <a:xfrm>
            <a:off x="9051242" y="381405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E7FA2C5-76CB-4646-8BE4-6F317DBFCA22}"/>
              </a:ext>
            </a:extLst>
          </p:cNvPr>
          <p:cNvCxnSpPr>
            <a:cxnSpLocks/>
          </p:cNvCxnSpPr>
          <p:nvPr/>
        </p:nvCxnSpPr>
        <p:spPr>
          <a:xfrm flipH="1">
            <a:off x="1856407" y="2744680"/>
            <a:ext cx="1059075" cy="36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F29006A-ACF6-4625-81F8-4A1118A42879}"/>
              </a:ext>
            </a:extLst>
          </p:cNvPr>
          <p:cNvCxnSpPr>
            <a:cxnSpLocks/>
          </p:cNvCxnSpPr>
          <p:nvPr/>
        </p:nvCxnSpPr>
        <p:spPr>
          <a:xfrm flipH="1">
            <a:off x="136940" y="3499044"/>
            <a:ext cx="1729412" cy="31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714D401-43A3-4294-9A4F-4171B9E82EBF}"/>
              </a:ext>
            </a:extLst>
          </p:cNvPr>
          <p:cNvCxnSpPr>
            <a:cxnSpLocks/>
          </p:cNvCxnSpPr>
          <p:nvPr/>
        </p:nvCxnSpPr>
        <p:spPr>
          <a:xfrm>
            <a:off x="3412436" y="2777260"/>
            <a:ext cx="587506" cy="2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542437F-0C27-44B5-9550-6C80594A1EBF}"/>
              </a:ext>
            </a:extLst>
          </p:cNvPr>
          <p:cNvCxnSpPr>
            <a:cxnSpLocks/>
          </p:cNvCxnSpPr>
          <p:nvPr/>
        </p:nvCxnSpPr>
        <p:spPr>
          <a:xfrm flipH="1">
            <a:off x="2032005" y="3525462"/>
            <a:ext cx="312530" cy="2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D9E3F70-5569-48C7-A831-7EC41FB6D9C9}"/>
              </a:ext>
            </a:extLst>
          </p:cNvPr>
          <p:cNvCxnSpPr>
            <a:cxnSpLocks/>
          </p:cNvCxnSpPr>
          <p:nvPr/>
        </p:nvCxnSpPr>
        <p:spPr>
          <a:xfrm flipH="1">
            <a:off x="3856385" y="3489932"/>
            <a:ext cx="165652" cy="3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3E97F6D-73EC-426F-BE99-9DDEB49012BA}"/>
              </a:ext>
            </a:extLst>
          </p:cNvPr>
          <p:cNvCxnSpPr>
            <a:cxnSpLocks/>
          </p:cNvCxnSpPr>
          <p:nvPr/>
        </p:nvCxnSpPr>
        <p:spPr>
          <a:xfrm>
            <a:off x="4493587" y="3496557"/>
            <a:ext cx="1122020" cy="3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45229D1-30E4-4327-A10D-A98E7CED29EC}"/>
              </a:ext>
            </a:extLst>
          </p:cNvPr>
          <p:cNvCxnSpPr>
            <a:cxnSpLocks/>
          </p:cNvCxnSpPr>
          <p:nvPr/>
        </p:nvCxnSpPr>
        <p:spPr>
          <a:xfrm>
            <a:off x="5089945" y="3496557"/>
            <a:ext cx="2345636" cy="3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3EC30766-7DB5-4295-B594-534B2162D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98402"/>
              </p:ext>
            </p:extLst>
          </p:nvPr>
        </p:nvGraphicFramePr>
        <p:xfrm>
          <a:off x="9208056" y="3814061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DAA327-5D7D-454F-9C57-FF1A4D96C7A5}"/>
              </a:ext>
            </a:extLst>
          </p:cNvPr>
          <p:cNvCxnSpPr>
            <a:cxnSpLocks/>
          </p:cNvCxnSpPr>
          <p:nvPr/>
        </p:nvCxnSpPr>
        <p:spPr>
          <a:xfrm>
            <a:off x="9256649" y="382933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33722E-79D1-48BA-ABEF-90DE75D01CB6}"/>
              </a:ext>
            </a:extLst>
          </p:cNvPr>
          <p:cNvCxnSpPr>
            <a:cxnSpLocks/>
          </p:cNvCxnSpPr>
          <p:nvPr/>
        </p:nvCxnSpPr>
        <p:spPr>
          <a:xfrm>
            <a:off x="9713849" y="381608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EE3FE1B-71D8-48A4-92C2-B83B97454567}"/>
              </a:ext>
            </a:extLst>
          </p:cNvPr>
          <p:cNvCxnSpPr>
            <a:cxnSpLocks/>
          </p:cNvCxnSpPr>
          <p:nvPr/>
        </p:nvCxnSpPr>
        <p:spPr>
          <a:xfrm>
            <a:off x="10270439" y="381406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D1DE03-F786-41D4-9A8E-04C89C1D1B14}"/>
              </a:ext>
            </a:extLst>
          </p:cNvPr>
          <p:cNvCxnSpPr>
            <a:cxnSpLocks/>
          </p:cNvCxnSpPr>
          <p:nvPr/>
        </p:nvCxnSpPr>
        <p:spPr>
          <a:xfrm>
            <a:off x="10853536" y="381406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B45DF19-BF9D-482A-890A-0C0248E70A88}"/>
              </a:ext>
            </a:extLst>
          </p:cNvPr>
          <p:cNvCxnSpPr>
            <a:cxnSpLocks/>
          </p:cNvCxnSpPr>
          <p:nvPr/>
        </p:nvCxnSpPr>
        <p:spPr>
          <a:xfrm>
            <a:off x="5679671" y="3489932"/>
            <a:ext cx="3528385" cy="3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8404537-A7AE-44B5-8273-69B960D6703B}"/>
              </a:ext>
            </a:extLst>
          </p:cNvPr>
          <p:cNvSpPr txBox="1"/>
          <p:nvPr/>
        </p:nvSpPr>
        <p:spPr>
          <a:xfrm>
            <a:off x="7460983" y="4580516"/>
            <a:ext cx="485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15, 16, 20, 24. 28 causes overflow.</a:t>
            </a:r>
          </a:p>
          <a:p>
            <a:r>
              <a:rPr lang="en-US" dirty="0"/>
              <a:t>28, 39, 43, 47, 50, 69, 75, 8, 49, 33, 38</a:t>
            </a:r>
          </a:p>
        </p:txBody>
      </p:sp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3B029A1D-59E5-4537-BF39-910C4FA5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82170"/>
              </p:ext>
            </p:extLst>
          </p:nvPr>
        </p:nvGraphicFramePr>
        <p:xfrm>
          <a:off x="3827670" y="4516423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32DDBB4-0BB9-45DF-BC4F-A4D7EAB3BFA2}"/>
              </a:ext>
            </a:extLst>
          </p:cNvPr>
          <p:cNvCxnSpPr>
            <a:cxnSpLocks/>
          </p:cNvCxnSpPr>
          <p:nvPr/>
        </p:nvCxnSpPr>
        <p:spPr>
          <a:xfrm>
            <a:off x="3876263" y="453170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810C8EB-E210-4E6C-A5E5-DB41D89B3591}"/>
              </a:ext>
            </a:extLst>
          </p:cNvPr>
          <p:cNvCxnSpPr>
            <a:cxnSpLocks/>
          </p:cNvCxnSpPr>
          <p:nvPr/>
        </p:nvCxnSpPr>
        <p:spPr>
          <a:xfrm>
            <a:off x="4333463" y="451844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6AC16-F41E-47D9-B1F0-9E834018EF86}"/>
              </a:ext>
            </a:extLst>
          </p:cNvPr>
          <p:cNvCxnSpPr>
            <a:cxnSpLocks/>
          </p:cNvCxnSpPr>
          <p:nvPr/>
        </p:nvCxnSpPr>
        <p:spPr>
          <a:xfrm>
            <a:off x="4890053" y="451642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D080F86-5188-4DB6-92C6-917D32C215EF}"/>
              </a:ext>
            </a:extLst>
          </p:cNvPr>
          <p:cNvCxnSpPr>
            <a:cxnSpLocks/>
          </p:cNvCxnSpPr>
          <p:nvPr/>
        </p:nvCxnSpPr>
        <p:spPr>
          <a:xfrm>
            <a:off x="5473150" y="451642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0" name="Table 149">
            <a:extLst>
              <a:ext uri="{FF2B5EF4-FFF2-40B4-BE49-F238E27FC236}">
                <a16:creationId xmlns:a16="http://schemas.microsoft.com/office/drawing/2014/main" id="{9C8B39FB-EC9E-470B-8CD4-865FF5DD8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53026"/>
              </p:ext>
            </p:extLst>
          </p:nvPr>
        </p:nvGraphicFramePr>
        <p:xfrm>
          <a:off x="1833218" y="5251919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C7CF7E2-E13A-4C1A-B9CD-C009742D8ECA}"/>
              </a:ext>
            </a:extLst>
          </p:cNvPr>
          <p:cNvCxnSpPr>
            <a:cxnSpLocks/>
          </p:cNvCxnSpPr>
          <p:nvPr/>
        </p:nvCxnSpPr>
        <p:spPr>
          <a:xfrm>
            <a:off x="1881811" y="526719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E9B8B10-5602-4E6C-9E9C-1B9F5259177F}"/>
              </a:ext>
            </a:extLst>
          </p:cNvPr>
          <p:cNvCxnSpPr>
            <a:cxnSpLocks/>
          </p:cNvCxnSpPr>
          <p:nvPr/>
        </p:nvCxnSpPr>
        <p:spPr>
          <a:xfrm>
            <a:off x="2339011" y="5253944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44F6C56-B5AA-443B-AF5A-E72F800D1B0C}"/>
              </a:ext>
            </a:extLst>
          </p:cNvPr>
          <p:cNvCxnSpPr>
            <a:cxnSpLocks/>
          </p:cNvCxnSpPr>
          <p:nvPr/>
        </p:nvCxnSpPr>
        <p:spPr>
          <a:xfrm>
            <a:off x="2895601" y="525191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DADEDFB-AE88-4D07-87AF-2CF24351B9E0}"/>
              </a:ext>
            </a:extLst>
          </p:cNvPr>
          <p:cNvCxnSpPr>
            <a:cxnSpLocks/>
          </p:cNvCxnSpPr>
          <p:nvPr/>
        </p:nvCxnSpPr>
        <p:spPr>
          <a:xfrm>
            <a:off x="3478698" y="525191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7A8E87D7-6FD7-467E-890F-B245F649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37316"/>
              </p:ext>
            </p:extLst>
          </p:nvPr>
        </p:nvGraphicFramePr>
        <p:xfrm>
          <a:off x="5239025" y="5251918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64AE28C-ACCC-4C78-A6FC-19ABC75B8070}"/>
              </a:ext>
            </a:extLst>
          </p:cNvPr>
          <p:cNvCxnSpPr>
            <a:cxnSpLocks/>
          </p:cNvCxnSpPr>
          <p:nvPr/>
        </p:nvCxnSpPr>
        <p:spPr>
          <a:xfrm>
            <a:off x="5287618" y="526719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F766CD5-6110-405A-923F-2AEE1C20BEB9}"/>
              </a:ext>
            </a:extLst>
          </p:cNvPr>
          <p:cNvCxnSpPr>
            <a:cxnSpLocks/>
          </p:cNvCxnSpPr>
          <p:nvPr/>
        </p:nvCxnSpPr>
        <p:spPr>
          <a:xfrm>
            <a:off x="5744818" y="525394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FB1D8F-14DC-43CC-BB82-256C05BF420B}"/>
              </a:ext>
            </a:extLst>
          </p:cNvPr>
          <p:cNvCxnSpPr>
            <a:cxnSpLocks/>
          </p:cNvCxnSpPr>
          <p:nvPr/>
        </p:nvCxnSpPr>
        <p:spPr>
          <a:xfrm>
            <a:off x="6301408" y="525191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1F418C9-0C49-43C4-8A97-5E8F7CCA472F}"/>
              </a:ext>
            </a:extLst>
          </p:cNvPr>
          <p:cNvCxnSpPr>
            <a:cxnSpLocks/>
          </p:cNvCxnSpPr>
          <p:nvPr/>
        </p:nvCxnSpPr>
        <p:spPr>
          <a:xfrm>
            <a:off x="6884505" y="525191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47E93949-0BA8-4175-B532-FF9AD0241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84681"/>
              </p:ext>
            </p:extLst>
          </p:nvPr>
        </p:nvGraphicFramePr>
        <p:xfrm>
          <a:off x="17670" y="5954284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C488586-5B36-4AD6-A7D3-7BE8BA65E075}"/>
              </a:ext>
            </a:extLst>
          </p:cNvPr>
          <p:cNvCxnSpPr>
            <a:cxnSpLocks/>
          </p:cNvCxnSpPr>
          <p:nvPr/>
        </p:nvCxnSpPr>
        <p:spPr>
          <a:xfrm>
            <a:off x="66263" y="596956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80A5282-2D29-4264-B0CC-566FAC16BD3D}"/>
              </a:ext>
            </a:extLst>
          </p:cNvPr>
          <p:cNvCxnSpPr>
            <a:cxnSpLocks/>
          </p:cNvCxnSpPr>
          <p:nvPr/>
        </p:nvCxnSpPr>
        <p:spPr>
          <a:xfrm>
            <a:off x="523463" y="595630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9432B1D-68E2-4505-87C8-1BD15E3455D8}"/>
              </a:ext>
            </a:extLst>
          </p:cNvPr>
          <p:cNvCxnSpPr>
            <a:cxnSpLocks/>
          </p:cNvCxnSpPr>
          <p:nvPr/>
        </p:nvCxnSpPr>
        <p:spPr>
          <a:xfrm>
            <a:off x="1080053" y="59542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252AB9B-C48B-4B74-A1E5-1AD01E39D564}"/>
              </a:ext>
            </a:extLst>
          </p:cNvPr>
          <p:cNvCxnSpPr>
            <a:cxnSpLocks/>
          </p:cNvCxnSpPr>
          <p:nvPr/>
        </p:nvCxnSpPr>
        <p:spPr>
          <a:xfrm>
            <a:off x="1663150" y="59542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5" name="Table 164">
            <a:extLst>
              <a:ext uri="{FF2B5EF4-FFF2-40B4-BE49-F238E27FC236}">
                <a16:creationId xmlns:a16="http://schemas.microsoft.com/office/drawing/2014/main" id="{DB430335-B0A8-43A3-9F4F-9E64AD254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29317"/>
              </p:ext>
            </p:extLst>
          </p:nvPr>
        </p:nvGraphicFramePr>
        <p:xfrm>
          <a:off x="3699563" y="5954283"/>
          <a:ext cx="1470993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331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AEE30FD-5BF5-47DE-A98A-B57976C419CF}"/>
              </a:ext>
            </a:extLst>
          </p:cNvPr>
          <p:cNvCxnSpPr>
            <a:cxnSpLocks/>
          </p:cNvCxnSpPr>
          <p:nvPr/>
        </p:nvCxnSpPr>
        <p:spPr>
          <a:xfrm>
            <a:off x="3737113" y="596956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FFCC5DF-9552-4312-8211-3BA02002F818}"/>
              </a:ext>
            </a:extLst>
          </p:cNvPr>
          <p:cNvCxnSpPr>
            <a:cxnSpLocks/>
          </p:cNvCxnSpPr>
          <p:nvPr/>
        </p:nvCxnSpPr>
        <p:spPr>
          <a:xfrm>
            <a:off x="4220816" y="595630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A01981A-05C7-4D1F-8383-C6A81AA41462}"/>
              </a:ext>
            </a:extLst>
          </p:cNvPr>
          <p:cNvCxnSpPr>
            <a:cxnSpLocks/>
          </p:cNvCxnSpPr>
          <p:nvPr/>
        </p:nvCxnSpPr>
        <p:spPr>
          <a:xfrm>
            <a:off x="4724399" y="595428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34787CE-B61B-4FA6-865F-45367339BE6C}"/>
              </a:ext>
            </a:extLst>
          </p:cNvPr>
          <p:cNvCxnSpPr>
            <a:cxnSpLocks/>
          </p:cNvCxnSpPr>
          <p:nvPr/>
        </p:nvCxnSpPr>
        <p:spPr>
          <a:xfrm>
            <a:off x="5108714" y="595428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F60FE91A-C26D-4014-AA2F-7DD9672C4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44247"/>
              </p:ext>
            </p:extLst>
          </p:nvPr>
        </p:nvGraphicFramePr>
        <p:xfrm>
          <a:off x="5448854" y="5954283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B375C8A-1AC2-44AA-9376-59DAD8B8D86E}"/>
              </a:ext>
            </a:extLst>
          </p:cNvPr>
          <p:cNvCxnSpPr>
            <a:cxnSpLocks/>
          </p:cNvCxnSpPr>
          <p:nvPr/>
        </p:nvCxnSpPr>
        <p:spPr>
          <a:xfrm>
            <a:off x="5486399" y="596956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DD8FC8A-E660-4D1D-B41C-0D64EEADFE51}"/>
              </a:ext>
            </a:extLst>
          </p:cNvPr>
          <p:cNvCxnSpPr>
            <a:cxnSpLocks/>
          </p:cNvCxnSpPr>
          <p:nvPr/>
        </p:nvCxnSpPr>
        <p:spPr>
          <a:xfrm>
            <a:off x="5943598" y="595630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E6648B3-8D08-4306-BB29-5CEDE2E3E9D4}"/>
              </a:ext>
            </a:extLst>
          </p:cNvPr>
          <p:cNvCxnSpPr>
            <a:cxnSpLocks/>
          </p:cNvCxnSpPr>
          <p:nvPr/>
        </p:nvCxnSpPr>
        <p:spPr>
          <a:xfrm>
            <a:off x="6394172" y="595428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B891DE-2351-4550-83C2-E1D07110D94E}"/>
              </a:ext>
            </a:extLst>
          </p:cNvPr>
          <p:cNvCxnSpPr>
            <a:cxnSpLocks/>
          </p:cNvCxnSpPr>
          <p:nvPr/>
        </p:nvCxnSpPr>
        <p:spPr>
          <a:xfrm>
            <a:off x="6725479" y="595428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C4CA3678-EEF8-49CA-8EC4-FF66C383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56748"/>
              </p:ext>
            </p:extLst>
          </p:nvPr>
        </p:nvGraphicFramePr>
        <p:xfrm>
          <a:off x="6882296" y="5954284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C98983-328F-4635-94EB-2CEE9179FA07}"/>
              </a:ext>
            </a:extLst>
          </p:cNvPr>
          <p:cNvCxnSpPr>
            <a:cxnSpLocks/>
          </p:cNvCxnSpPr>
          <p:nvPr/>
        </p:nvCxnSpPr>
        <p:spPr>
          <a:xfrm>
            <a:off x="6930889" y="596956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34A29DA-4A77-45EF-8CD9-4654FA5EB754}"/>
              </a:ext>
            </a:extLst>
          </p:cNvPr>
          <p:cNvCxnSpPr>
            <a:cxnSpLocks/>
          </p:cNvCxnSpPr>
          <p:nvPr/>
        </p:nvCxnSpPr>
        <p:spPr>
          <a:xfrm>
            <a:off x="7388089" y="595630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EA29A0B-B95F-433C-9B91-51E4530E56C1}"/>
              </a:ext>
            </a:extLst>
          </p:cNvPr>
          <p:cNvCxnSpPr>
            <a:cxnSpLocks/>
          </p:cNvCxnSpPr>
          <p:nvPr/>
        </p:nvCxnSpPr>
        <p:spPr>
          <a:xfrm>
            <a:off x="7944679" y="59542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C8C888-A78C-4444-89A6-238713F64B1D}"/>
              </a:ext>
            </a:extLst>
          </p:cNvPr>
          <p:cNvCxnSpPr>
            <a:cxnSpLocks/>
          </p:cNvCxnSpPr>
          <p:nvPr/>
        </p:nvCxnSpPr>
        <p:spPr>
          <a:xfrm>
            <a:off x="8527776" y="59542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D9DF9196-F1B0-4E42-80D6-3D0975E2D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24454"/>
              </p:ext>
            </p:extLst>
          </p:nvPr>
        </p:nvGraphicFramePr>
        <p:xfrm>
          <a:off x="8671343" y="5954284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B29E4B9-1E07-43A6-9147-F1D30E2C74C1}"/>
              </a:ext>
            </a:extLst>
          </p:cNvPr>
          <p:cNvCxnSpPr>
            <a:cxnSpLocks/>
          </p:cNvCxnSpPr>
          <p:nvPr/>
        </p:nvCxnSpPr>
        <p:spPr>
          <a:xfrm>
            <a:off x="8719936" y="596956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A6FD96A-9A8E-4D44-A639-0A6648026512}"/>
              </a:ext>
            </a:extLst>
          </p:cNvPr>
          <p:cNvCxnSpPr>
            <a:cxnSpLocks/>
          </p:cNvCxnSpPr>
          <p:nvPr/>
        </p:nvCxnSpPr>
        <p:spPr>
          <a:xfrm>
            <a:off x="9177136" y="595630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64C2F9C-0783-4DD3-B916-0429FF6002F4}"/>
              </a:ext>
            </a:extLst>
          </p:cNvPr>
          <p:cNvCxnSpPr>
            <a:cxnSpLocks/>
          </p:cNvCxnSpPr>
          <p:nvPr/>
        </p:nvCxnSpPr>
        <p:spPr>
          <a:xfrm>
            <a:off x="9733726" y="59542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E0D5D23-CDB3-4CFC-A5E1-E69F22DB5436}"/>
              </a:ext>
            </a:extLst>
          </p:cNvPr>
          <p:cNvCxnSpPr>
            <a:cxnSpLocks/>
          </p:cNvCxnSpPr>
          <p:nvPr/>
        </p:nvCxnSpPr>
        <p:spPr>
          <a:xfrm>
            <a:off x="10316823" y="59542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68248B-8302-42B5-A1AA-EA016A3BA166}"/>
              </a:ext>
            </a:extLst>
          </p:cNvPr>
          <p:cNvCxnSpPr>
            <a:cxnSpLocks/>
          </p:cNvCxnSpPr>
          <p:nvPr/>
        </p:nvCxnSpPr>
        <p:spPr>
          <a:xfrm flipH="1">
            <a:off x="1856407" y="4884913"/>
            <a:ext cx="2019857" cy="34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2C9676-057A-4F9B-BE9F-81626B2E1280}"/>
              </a:ext>
            </a:extLst>
          </p:cNvPr>
          <p:cNvCxnSpPr>
            <a:cxnSpLocks/>
          </p:cNvCxnSpPr>
          <p:nvPr/>
        </p:nvCxnSpPr>
        <p:spPr>
          <a:xfrm flipH="1">
            <a:off x="143568" y="5626018"/>
            <a:ext cx="1729412" cy="31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8226F1C-22B5-42BD-9D1D-AE14C2380B7B}"/>
              </a:ext>
            </a:extLst>
          </p:cNvPr>
          <p:cNvCxnSpPr>
            <a:cxnSpLocks/>
          </p:cNvCxnSpPr>
          <p:nvPr/>
        </p:nvCxnSpPr>
        <p:spPr>
          <a:xfrm>
            <a:off x="4320211" y="4904236"/>
            <a:ext cx="918814" cy="34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0019A0A-7A3E-4FF6-98E8-98944FE517D5}"/>
              </a:ext>
            </a:extLst>
          </p:cNvPr>
          <p:cNvCxnSpPr>
            <a:cxnSpLocks/>
          </p:cNvCxnSpPr>
          <p:nvPr/>
        </p:nvCxnSpPr>
        <p:spPr>
          <a:xfrm flipH="1">
            <a:off x="2038633" y="5652436"/>
            <a:ext cx="312530" cy="2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C0E4849-E016-430B-A480-176E00E5B29A}"/>
              </a:ext>
            </a:extLst>
          </p:cNvPr>
          <p:cNvCxnSpPr>
            <a:cxnSpLocks/>
          </p:cNvCxnSpPr>
          <p:nvPr/>
        </p:nvCxnSpPr>
        <p:spPr>
          <a:xfrm>
            <a:off x="5287618" y="5630158"/>
            <a:ext cx="185532" cy="32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AC8E810-2265-4886-AE31-0B5FFBC2EE9A}"/>
              </a:ext>
            </a:extLst>
          </p:cNvPr>
          <p:cNvCxnSpPr>
            <a:cxnSpLocks/>
          </p:cNvCxnSpPr>
          <p:nvPr/>
        </p:nvCxnSpPr>
        <p:spPr>
          <a:xfrm>
            <a:off x="5759168" y="5636783"/>
            <a:ext cx="1122020" cy="3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A4C4349-0985-4DDF-934E-38E8EA6B7DAA}"/>
              </a:ext>
            </a:extLst>
          </p:cNvPr>
          <p:cNvCxnSpPr>
            <a:cxnSpLocks/>
          </p:cNvCxnSpPr>
          <p:nvPr/>
        </p:nvCxnSpPr>
        <p:spPr>
          <a:xfrm>
            <a:off x="6355526" y="5636783"/>
            <a:ext cx="2345636" cy="3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200F4604-E743-48B2-A25C-BE7DF9131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7967"/>
              </p:ext>
            </p:extLst>
          </p:nvPr>
        </p:nvGraphicFramePr>
        <p:xfrm>
          <a:off x="10473637" y="5954287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CAE3ACC-5C0B-45EB-8464-40EAC770CC7F}"/>
              </a:ext>
            </a:extLst>
          </p:cNvPr>
          <p:cNvCxnSpPr>
            <a:cxnSpLocks/>
          </p:cNvCxnSpPr>
          <p:nvPr/>
        </p:nvCxnSpPr>
        <p:spPr>
          <a:xfrm>
            <a:off x="10522230" y="596956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F23AE80-3371-40B7-AB06-E9AF697578AA}"/>
              </a:ext>
            </a:extLst>
          </p:cNvPr>
          <p:cNvCxnSpPr>
            <a:cxnSpLocks/>
          </p:cNvCxnSpPr>
          <p:nvPr/>
        </p:nvCxnSpPr>
        <p:spPr>
          <a:xfrm>
            <a:off x="10979430" y="5956312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05ADA05-4E34-480B-874A-8FFB3D7BFFEE}"/>
              </a:ext>
            </a:extLst>
          </p:cNvPr>
          <p:cNvCxnSpPr>
            <a:cxnSpLocks/>
          </p:cNvCxnSpPr>
          <p:nvPr/>
        </p:nvCxnSpPr>
        <p:spPr>
          <a:xfrm>
            <a:off x="11536020" y="595428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81500B7-C441-4E51-93F0-3D149F87A8CF}"/>
              </a:ext>
            </a:extLst>
          </p:cNvPr>
          <p:cNvCxnSpPr>
            <a:cxnSpLocks/>
          </p:cNvCxnSpPr>
          <p:nvPr/>
        </p:nvCxnSpPr>
        <p:spPr>
          <a:xfrm>
            <a:off x="12119117" y="595428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559E650-8B21-4F60-9072-F7CBE8111BA5}"/>
              </a:ext>
            </a:extLst>
          </p:cNvPr>
          <p:cNvCxnSpPr>
            <a:cxnSpLocks/>
          </p:cNvCxnSpPr>
          <p:nvPr/>
        </p:nvCxnSpPr>
        <p:spPr>
          <a:xfrm>
            <a:off x="6945252" y="5630158"/>
            <a:ext cx="3528385" cy="3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D24BBA94-23E7-463F-9A75-2DD91FAD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031"/>
              </p:ext>
            </p:extLst>
          </p:nvPr>
        </p:nvGraphicFramePr>
        <p:xfrm>
          <a:off x="1853097" y="5960910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E151C85-1E94-4845-88C6-727DC8E00925}"/>
              </a:ext>
            </a:extLst>
          </p:cNvPr>
          <p:cNvCxnSpPr>
            <a:cxnSpLocks/>
          </p:cNvCxnSpPr>
          <p:nvPr/>
        </p:nvCxnSpPr>
        <p:spPr>
          <a:xfrm>
            <a:off x="1901690" y="597618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E24DD77-687C-483F-B58B-C9D7B4B0B029}"/>
              </a:ext>
            </a:extLst>
          </p:cNvPr>
          <p:cNvCxnSpPr>
            <a:cxnSpLocks/>
          </p:cNvCxnSpPr>
          <p:nvPr/>
        </p:nvCxnSpPr>
        <p:spPr>
          <a:xfrm>
            <a:off x="2358890" y="5962935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B37FBA-7B75-4870-8A22-66E646AAEF16}"/>
              </a:ext>
            </a:extLst>
          </p:cNvPr>
          <p:cNvCxnSpPr>
            <a:cxnSpLocks/>
          </p:cNvCxnSpPr>
          <p:nvPr/>
        </p:nvCxnSpPr>
        <p:spPr>
          <a:xfrm>
            <a:off x="2915480" y="596091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88C9760-6D91-490A-A640-9BA56BB2E8C1}"/>
              </a:ext>
            </a:extLst>
          </p:cNvPr>
          <p:cNvCxnSpPr>
            <a:cxnSpLocks/>
          </p:cNvCxnSpPr>
          <p:nvPr/>
        </p:nvCxnSpPr>
        <p:spPr>
          <a:xfrm>
            <a:off x="3498577" y="596091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EB04D15-5F8F-4672-B823-6004DEE3E5E1}"/>
              </a:ext>
            </a:extLst>
          </p:cNvPr>
          <p:cNvCxnSpPr>
            <a:cxnSpLocks/>
          </p:cNvCxnSpPr>
          <p:nvPr/>
        </p:nvCxnSpPr>
        <p:spPr>
          <a:xfrm>
            <a:off x="2964627" y="5634207"/>
            <a:ext cx="772486" cy="32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502419-9544-47F4-9282-7F0A55989B43}"/>
              </a:ext>
            </a:extLst>
          </p:cNvPr>
          <p:cNvSpPr txBox="1"/>
          <p:nvPr/>
        </p:nvSpPr>
        <p:spPr>
          <a:xfrm>
            <a:off x="5588150" y="133702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3464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36B5D-4586-4948-8256-B3FAA82F0AEE}"/>
              </a:ext>
            </a:extLst>
          </p:cNvPr>
          <p:cNvSpPr txBox="1"/>
          <p:nvPr/>
        </p:nvSpPr>
        <p:spPr>
          <a:xfrm>
            <a:off x="7528344" y="443251"/>
            <a:ext cx="426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28, 39. 43 causes overflow.</a:t>
            </a:r>
          </a:p>
          <a:p>
            <a:r>
              <a:rPr lang="en-US" dirty="0"/>
              <a:t>43, 47, 50, 69, 75, 8, 49, 33, 38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F8BAC8-CD1D-4D6E-96A6-38A3F3EE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64850"/>
              </p:ext>
            </p:extLst>
          </p:nvPr>
        </p:nvGraphicFramePr>
        <p:xfrm>
          <a:off x="3827670" y="217363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DA4F27-5968-4D33-966D-B3B069E22D1E}"/>
              </a:ext>
            </a:extLst>
          </p:cNvPr>
          <p:cNvCxnSpPr>
            <a:cxnSpLocks/>
          </p:cNvCxnSpPr>
          <p:nvPr/>
        </p:nvCxnSpPr>
        <p:spPr>
          <a:xfrm>
            <a:off x="3876263" y="23264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80E322-C673-46FF-AA3E-84C6E01E5514}"/>
              </a:ext>
            </a:extLst>
          </p:cNvPr>
          <p:cNvCxnSpPr>
            <a:cxnSpLocks/>
          </p:cNvCxnSpPr>
          <p:nvPr/>
        </p:nvCxnSpPr>
        <p:spPr>
          <a:xfrm>
            <a:off x="4333463" y="21938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120F7F-4901-499E-9342-DE0ECFC6F958}"/>
              </a:ext>
            </a:extLst>
          </p:cNvPr>
          <p:cNvCxnSpPr>
            <a:cxnSpLocks/>
          </p:cNvCxnSpPr>
          <p:nvPr/>
        </p:nvCxnSpPr>
        <p:spPr>
          <a:xfrm>
            <a:off x="4890053" y="21736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786E52-1C92-4BB7-B79E-9953EE8F0CFD}"/>
              </a:ext>
            </a:extLst>
          </p:cNvPr>
          <p:cNvCxnSpPr>
            <a:cxnSpLocks/>
          </p:cNvCxnSpPr>
          <p:nvPr/>
        </p:nvCxnSpPr>
        <p:spPr>
          <a:xfrm>
            <a:off x="5473150" y="21736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61123D-14B5-47EB-81CC-F5DD5B14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50305"/>
              </p:ext>
            </p:extLst>
          </p:nvPr>
        </p:nvGraphicFramePr>
        <p:xfrm>
          <a:off x="1833218" y="952859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713BC5-C991-4C48-B940-7ED2C8A72C99}"/>
              </a:ext>
            </a:extLst>
          </p:cNvPr>
          <p:cNvCxnSpPr>
            <a:cxnSpLocks/>
          </p:cNvCxnSpPr>
          <p:nvPr/>
        </p:nvCxnSpPr>
        <p:spPr>
          <a:xfrm>
            <a:off x="1881811" y="96813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2AC20-AFF5-4131-A773-08DC3F55F48B}"/>
              </a:ext>
            </a:extLst>
          </p:cNvPr>
          <p:cNvCxnSpPr>
            <a:cxnSpLocks/>
          </p:cNvCxnSpPr>
          <p:nvPr/>
        </p:nvCxnSpPr>
        <p:spPr>
          <a:xfrm>
            <a:off x="2339011" y="954884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63482C-F8F3-487A-9020-D5B02514661C}"/>
              </a:ext>
            </a:extLst>
          </p:cNvPr>
          <p:cNvCxnSpPr>
            <a:cxnSpLocks/>
          </p:cNvCxnSpPr>
          <p:nvPr/>
        </p:nvCxnSpPr>
        <p:spPr>
          <a:xfrm>
            <a:off x="2895601" y="95285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9C5C12-A5D8-4659-AD97-9A40D1BE0CE2}"/>
              </a:ext>
            </a:extLst>
          </p:cNvPr>
          <p:cNvCxnSpPr>
            <a:cxnSpLocks/>
          </p:cNvCxnSpPr>
          <p:nvPr/>
        </p:nvCxnSpPr>
        <p:spPr>
          <a:xfrm>
            <a:off x="3478698" y="95285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ECC0A8-6322-4E75-B1E3-55C5328C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07637"/>
              </p:ext>
            </p:extLst>
          </p:nvPr>
        </p:nvGraphicFramePr>
        <p:xfrm>
          <a:off x="5239025" y="952858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F3D99C-4A32-4DE7-B067-8DD1220AD76A}"/>
              </a:ext>
            </a:extLst>
          </p:cNvPr>
          <p:cNvCxnSpPr>
            <a:cxnSpLocks/>
          </p:cNvCxnSpPr>
          <p:nvPr/>
        </p:nvCxnSpPr>
        <p:spPr>
          <a:xfrm>
            <a:off x="5287618" y="96813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AA1385-1BCF-4FAE-A828-209E1EF2234D}"/>
              </a:ext>
            </a:extLst>
          </p:cNvPr>
          <p:cNvCxnSpPr>
            <a:cxnSpLocks/>
          </p:cNvCxnSpPr>
          <p:nvPr/>
        </p:nvCxnSpPr>
        <p:spPr>
          <a:xfrm>
            <a:off x="5744818" y="95488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755EB7-6AB7-4E69-8989-446260D6A448}"/>
              </a:ext>
            </a:extLst>
          </p:cNvPr>
          <p:cNvCxnSpPr>
            <a:cxnSpLocks/>
          </p:cNvCxnSpPr>
          <p:nvPr/>
        </p:nvCxnSpPr>
        <p:spPr>
          <a:xfrm>
            <a:off x="6301408" y="95285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0C5A09-C482-4A41-967F-D3E8976B1257}"/>
              </a:ext>
            </a:extLst>
          </p:cNvPr>
          <p:cNvCxnSpPr>
            <a:cxnSpLocks/>
          </p:cNvCxnSpPr>
          <p:nvPr/>
        </p:nvCxnSpPr>
        <p:spPr>
          <a:xfrm>
            <a:off x="6884505" y="95285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6BB0A8-A836-4CD5-B0DC-12040AC8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96467"/>
              </p:ext>
            </p:extLst>
          </p:nvPr>
        </p:nvGraphicFramePr>
        <p:xfrm>
          <a:off x="17670" y="1655224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C96F13-F227-4AC4-9E0B-4A8ED3840397}"/>
              </a:ext>
            </a:extLst>
          </p:cNvPr>
          <p:cNvCxnSpPr>
            <a:cxnSpLocks/>
          </p:cNvCxnSpPr>
          <p:nvPr/>
        </p:nvCxnSpPr>
        <p:spPr>
          <a:xfrm>
            <a:off x="66263" y="167050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751618-DE85-4B4B-8786-987ED4AE2D73}"/>
              </a:ext>
            </a:extLst>
          </p:cNvPr>
          <p:cNvCxnSpPr>
            <a:cxnSpLocks/>
          </p:cNvCxnSpPr>
          <p:nvPr/>
        </p:nvCxnSpPr>
        <p:spPr>
          <a:xfrm>
            <a:off x="523463" y="165724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A2044E-6AEB-49E4-8940-7BCD182D5FFF}"/>
              </a:ext>
            </a:extLst>
          </p:cNvPr>
          <p:cNvCxnSpPr>
            <a:cxnSpLocks/>
          </p:cNvCxnSpPr>
          <p:nvPr/>
        </p:nvCxnSpPr>
        <p:spPr>
          <a:xfrm>
            <a:off x="1080053" y="16552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D83CEB-2B31-4584-AF5F-4B4D0D71DC35}"/>
              </a:ext>
            </a:extLst>
          </p:cNvPr>
          <p:cNvCxnSpPr>
            <a:cxnSpLocks/>
          </p:cNvCxnSpPr>
          <p:nvPr/>
        </p:nvCxnSpPr>
        <p:spPr>
          <a:xfrm>
            <a:off x="1663150" y="16552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699A5A2-D854-4A0C-B706-0FD9BC5C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26841"/>
              </p:ext>
            </p:extLst>
          </p:nvPr>
        </p:nvGraphicFramePr>
        <p:xfrm>
          <a:off x="3180947" y="2419496"/>
          <a:ext cx="1470993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331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4D3AC5-BEB8-4401-A5CF-BC2C69565917}"/>
              </a:ext>
            </a:extLst>
          </p:cNvPr>
          <p:cNvCxnSpPr>
            <a:cxnSpLocks/>
          </p:cNvCxnSpPr>
          <p:nvPr/>
        </p:nvCxnSpPr>
        <p:spPr>
          <a:xfrm>
            <a:off x="3218497" y="243477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54004C-0962-4FD7-B96D-784CF56065E5}"/>
              </a:ext>
            </a:extLst>
          </p:cNvPr>
          <p:cNvCxnSpPr>
            <a:cxnSpLocks/>
          </p:cNvCxnSpPr>
          <p:nvPr/>
        </p:nvCxnSpPr>
        <p:spPr>
          <a:xfrm>
            <a:off x="3702200" y="2421521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8C7079-40E7-465F-9B64-C89953D823F5}"/>
              </a:ext>
            </a:extLst>
          </p:cNvPr>
          <p:cNvCxnSpPr>
            <a:cxnSpLocks/>
          </p:cNvCxnSpPr>
          <p:nvPr/>
        </p:nvCxnSpPr>
        <p:spPr>
          <a:xfrm>
            <a:off x="4205783" y="241949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D399C8-EB13-4EE5-90F0-8FF448D0DD54}"/>
              </a:ext>
            </a:extLst>
          </p:cNvPr>
          <p:cNvCxnSpPr>
            <a:cxnSpLocks/>
          </p:cNvCxnSpPr>
          <p:nvPr/>
        </p:nvCxnSpPr>
        <p:spPr>
          <a:xfrm>
            <a:off x="4590098" y="241949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89C04E2-A4AD-4031-9E0D-16C7545E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19925"/>
              </p:ext>
            </p:extLst>
          </p:nvPr>
        </p:nvGraphicFramePr>
        <p:xfrm>
          <a:off x="5448854" y="1655223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BE1A0D-1F9C-4DD7-84F0-5AA5E258FBA0}"/>
              </a:ext>
            </a:extLst>
          </p:cNvPr>
          <p:cNvCxnSpPr>
            <a:cxnSpLocks/>
          </p:cNvCxnSpPr>
          <p:nvPr/>
        </p:nvCxnSpPr>
        <p:spPr>
          <a:xfrm>
            <a:off x="5486399" y="167050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3C0C30-F795-4766-A4D4-C44433B11A86}"/>
              </a:ext>
            </a:extLst>
          </p:cNvPr>
          <p:cNvCxnSpPr>
            <a:cxnSpLocks/>
          </p:cNvCxnSpPr>
          <p:nvPr/>
        </p:nvCxnSpPr>
        <p:spPr>
          <a:xfrm>
            <a:off x="5943598" y="165724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51FC2E-1BD4-4777-85DC-B79BC8AF9282}"/>
              </a:ext>
            </a:extLst>
          </p:cNvPr>
          <p:cNvCxnSpPr>
            <a:cxnSpLocks/>
          </p:cNvCxnSpPr>
          <p:nvPr/>
        </p:nvCxnSpPr>
        <p:spPr>
          <a:xfrm>
            <a:off x="6394172" y="165522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4E269-D2DE-4D46-A3A3-806009A296D4}"/>
              </a:ext>
            </a:extLst>
          </p:cNvPr>
          <p:cNvCxnSpPr>
            <a:cxnSpLocks/>
          </p:cNvCxnSpPr>
          <p:nvPr/>
        </p:nvCxnSpPr>
        <p:spPr>
          <a:xfrm>
            <a:off x="6725479" y="165522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A989242-C7E1-40E8-933E-4B81A52D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44465"/>
              </p:ext>
            </p:extLst>
          </p:nvPr>
        </p:nvGraphicFramePr>
        <p:xfrm>
          <a:off x="6882296" y="1655224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1B5CFA-A660-4E26-AAC4-67A13BD3EF54}"/>
              </a:ext>
            </a:extLst>
          </p:cNvPr>
          <p:cNvCxnSpPr>
            <a:cxnSpLocks/>
          </p:cNvCxnSpPr>
          <p:nvPr/>
        </p:nvCxnSpPr>
        <p:spPr>
          <a:xfrm>
            <a:off x="6930889" y="167050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C67FB9-F920-474E-A8FE-0A7BA68A0DF9}"/>
              </a:ext>
            </a:extLst>
          </p:cNvPr>
          <p:cNvCxnSpPr>
            <a:cxnSpLocks/>
          </p:cNvCxnSpPr>
          <p:nvPr/>
        </p:nvCxnSpPr>
        <p:spPr>
          <a:xfrm>
            <a:off x="7388089" y="165724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80CF03-BA73-48FF-BE7E-105E579DDD43}"/>
              </a:ext>
            </a:extLst>
          </p:cNvPr>
          <p:cNvCxnSpPr>
            <a:cxnSpLocks/>
          </p:cNvCxnSpPr>
          <p:nvPr/>
        </p:nvCxnSpPr>
        <p:spPr>
          <a:xfrm>
            <a:off x="7944679" y="16552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D683FF-A267-465A-BEA7-B3CB8971893E}"/>
              </a:ext>
            </a:extLst>
          </p:cNvPr>
          <p:cNvCxnSpPr>
            <a:cxnSpLocks/>
          </p:cNvCxnSpPr>
          <p:nvPr/>
        </p:nvCxnSpPr>
        <p:spPr>
          <a:xfrm>
            <a:off x="8527776" y="16552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89D63A9-97C6-4F4B-A774-6310733F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6088"/>
              </p:ext>
            </p:extLst>
          </p:nvPr>
        </p:nvGraphicFramePr>
        <p:xfrm>
          <a:off x="8671343" y="1655224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7E795B-A2D2-4202-932D-C4C81EE36F70}"/>
              </a:ext>
            </a:extLst>
          </p:cNvPr>
          <p:cNvCxnSpPr>
            <a:cxnSpLocks/>
          </p:cNvCxnSpPr>
          <p:nvPr/>
        </p:nvCxnSpPr>
        <p:spPr>
          <a:xfrm>
            <a:off x="8719936" y="167050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992A3A-CFCE-4292-8E67-EF7C3E001E26}"/>
              </a:ext>
            </a:extLst>
          </p:cNvPr>
          <p:cNvCxnSpPr>
            <a:cxnSpLocks/>
          </p:cNvCxnSpPr>
          <p:nvPr/>
        </p:nvCxnSpPr>
        <p:spPr>
          <a:xfrm>
            <a:off x="9177136" y="165724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A74926-7B97-4258-B557-9AC65FB16907}"/>
              </a:ext>
            </a:extLst>
          </p:cNvPr>
          <p:cNvCxnSpPr>
            <a:cxnSpLocks/>
          </p:cNvCxnSpPr>
          <p:nvPr/>
        </p:nvCxnSpPr>
        <p:spPr>
          <a:xfrm>
            <a:off x="9733726" y="16552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34CDE1-4DED-4821-B3C3-C449ABFE0844}"/>
              </a:ext>
            </a:extLst>
          </p:cNvPr>
          <p:cNvCxnSpPr>
            <a:cxnSpLocks/>
          </p:cNvCxnSpPr>
          <p:nvPr/>
        </p:nvCxnSpPr>
        <p:spPr>
          <a:xfrm>
            <a:off x="10316823" y="16552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6B924E-22C4-48D8-AA0D-D086FB82B0E1}"/>
              </a:ext>
            </a:extLst>
          </p:cNvPr>
          <p:cNvCxnSpPr>
            <a:cxnSpLocks/>
          </p:cNvCxnSpPr>
          <p:nvPr/>
        </p:nvCxnSpPr>
        <p:spPr>
          <a:xfrm flipH="1">
            <a:off x="1856407" y="585853"/>
            <a:ext cx="2019857" cy="34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7C50E9-4500-4B84-9453-8637F87F7C53}"/>
              </a:ext>
            </a:extLst>
          </p:cNvPr>
          <p:cNvCxnSpPr>
            <a:cxnSpLocks/>
          </p:cNvCxnSpPr>
          <p:nvPr/>
        </p:nvCxnSpPr>
        <p:spPr>
          <a:xfrm flipH="1">
            <a:off x="143568" y="1326958"/>
            <a:ext cx="1729412" cy="31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96CE88-8FAD-49BB-B776-9690DAE3F677}"/>
              </a:ext>
            </a:extLst>
          </p:cNvPr>
          <p:cNvCxnSpPr>
            <a:cxnSpLocks/>
          </p:cNvCxnSpPr>
          <p:nvPr/>
        </p:nvCxnSpPr>
        <p:spPr>
          <a:xfrm>
            <a:off x="4320211" y="605176"/>
            <a:ext cx="918814" cy="34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0D2015-3226-40B1-A544-A5C12D5AF2CF}"/>
              </a:ext>
            </a:extLst>
          </p:cNvPr>
          <p:cNvCxnSpPr>
            <a:cxnSpLocks/>
          </p:cNvCxnSpPr>
          <p:nvPr/>
        </p:nvCxnSpPr>
        <p:spPr>
          <a:xfrm flipH="1">
            <a:off x="2038633" y="1353376"/>
            <a:ext cx="312530" cy="2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9EB821-32FB-46AD-9AF1-060A33CE75BC}"/>
              </a:ext>
            </a:extLst>
          </p:cNvPr>
          <p:cNvCxnSpPr>
            <a:cxnSpLocks/>
          </p:cNvCxnSpPr>
          <p:nvPr/>
        </p:nvCxnSpPr>
        <p:spPr>
          <a:xfrm>
            <a:off x="5287618" y="1331098"/>
            <a:ext cx="225287" cy="29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411D0D-EAE4-4F8A-8A82-92480FF0BE68}"/>
              </a:ext>
            </a:extLst>
          </p:cNvPr>
          <p:cNvCxnSpPr>
            <a:cxnSpLocks/>
          </p:cNvCxnSpPr>
          <p:nvPr/>
        </p:nvCxnSpPr>
        <p:spPr>
          <a:xfrm>
            <a:off x="5759168" y="1337723"/>
            <a:ext cx="1122020" cy="3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3EC806-F735-4554-996D-E464DC57AF01}"/>
              </a:ext>
            </a:extLst>
          </p:cNvPr>
          <p:cNvCxnSpPr>
            <a:cxnSpLocks/>
          </p:cNvCxnSpPr>
          <p:nvPr/>
        </p:nvCxnSpPr>
        <p:spPr>
          <a:xfrm>
            <a:off x="6355526" y="1337723"/>
            <a:ext cx="2345636" cy="3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719ED19-DAA4-48E1-8BCF-54D2FD5C3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44009"/>
              </p:ext>
            </p:extLst>
          </p:nvPr>
        </p:nvGraphicFramePr>
        <p:xfrm>
          <a:off x="10473637" y="1655227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05C556-3AF6-4572-96D4-A15D07F05AE8}"/>
              </a:ext>
            </a:extLst>
          </p:cNvPr>
          <p:cNvCxnSpPr>
            <a:cxnSpLocks/>
          </p:cNvCxnSpPr>
          <p:nvPr/>
        </p:nvCxnSpPr>
        <p:spPr>
          <a:xfrm>
            <a:off x="10522230" y="167050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253E34-DD24-4499-B4D7-796CBFB03E17}"/>
              </a:ext>
            </a:extLst>
          </p:cNvPr>
          <p:cNvCxnSpPr>
            <a:cxnSpLocks/>
          </p:cNvCxnSpPr>
          <p:nvPr/>
        </p:nvCxnSpPr>
        <p:spPr>
          <a:xfrm>
            <a:off x="10979430" y="1657252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318ADC-58A4-408D-AA34-EF929109F76E}"/>
              </a:ext>
            </a:extLst>
          </p:cNvPr>
          <p:cNvCxnSpPr>
            <a:cxnSpLocks/>
          </p:cNvCxnSpPr>
          <p:nvPr/>
        </p:nvCxnSpPr>
        <p:spPr>
          <a:xfrm>
            <a:off x="11536020" y="165522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81786A-D109-4FAF-8BBD-DDFCC338F4CB}"/>
              </a:ext>
            </a:extLst>
          </p:cNvPr>
          <p:cNvCxnSpPr>
            <a:cxnSpLocks/>
          </p:cNvCxnSpPr>
          <p:nvPr/>
        </p:nvCxnSpPr>
        <p:spPr>
          <a:xfrm>
            <a:off x="12119117" y="165522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C7E10A-FE43-47C0-889B-FEE5AB9B0FF7}"/>
              </a:ext>
            </a:extLst>
          </p:cNvPr>
          <p:cNvCxnSpPr>
            <a:cxnSpLocks/>
          </p:cNvCxnSpPr>
          <p:nvPr/>
        </p:nvCxnSpPr>
        <p:spPr>
          <a:xfrm>
            <a:off x="6945252" y="1331098"/>
            <a:ext cx="3528385" cy="3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D7E4A778-3A3C-4585-8685-53CDE2F72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35162"/>
              </p:ext>
            </p:extLst>
          </p:nvPr>
        </p:nvGraphicFramePr>
        <p:xfrm>
          <a:off x="1853097" y="1661850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8061F-0E81-4B4C-9DE9-EB48971125F6}"/>
              </a:ext>
            </a:extLst>
          </p:cNvPr>
          <p:cNvCxnSpPr>
            <a:cxnSpLocks/>
          </p:cNvCxnSpPr>
          <p:nvPr/>
        </p:nvCxnSpPr>
        <p:spPr>
          <a:xfrm>
            <a:off x="1901690" y="167712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8A828-B4BC-4745-AD33-F510756B7B1D}"/>
              </a:ext>
            </a:extLst>
          </p:cNvPr>
          <p:cNvCxnSpPr>
            <a:cxnSpLocks/>
          </p:cNvCxnSpPr>
          <p:nvPr/>
        </p:nvCxnSpPr>
        <p:spPr>
          <a:xfrm>
            <a:off x="2358890" y="1663875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268B52-04C4-4818-9503-D175A016520F}"/>
              </a:ext>
            </a:extLst>
          </p:cNvPr>
          <p:cNvCxnSpPr>
            <a:cxnSpLocks/>
          </p:cNvCxnSpPr>
          <p:nvPr/>
        </p:nvCxnSpPr>
        <p:spPr>
          <a:xfrm>
            <a:off x="2915480" y="166185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69540A-7E90-42E1-AB26-80CE38B3B4B2}"/>
              </a:ext>
            </a:extLst>
          </p:cNvPr>
          <p:cNvCxnSpPr>
            <a:cxnSpLocks/>
          </p:cNvCxnSpPr>
          <p:nvPr/>
        </p:nvCxnSpPr>
        <p:spPr>
          <a:xfrm>
            <a:off x="3498577" y="166185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A1CFE1-56B5-47D9-A67E-35C6AA4C4D88}"/>
              </a:ext>
            </a:extLst>
          </p:cNvPr>
          <p:cNvCxnSpPr>
            <a:cxnSpLocks/>
          </p:cNvCxnSpPr>
          <p:nvPr/>
        </p:nvCxnSpPr>
        <p:spPr>
          <a:xfrm>
            <a:off x="2964627" y="1335147"/>
            <a:ext cx="216320" cy="108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1840FA-33B6-444B-A249-F0D6A9FC9C5A}"/>
              </a:ext>
            </a:extLst>
          </p:cNvPr>
          <p:cNvSpPr txBox="1"/>
          <p:nvPr/>
        </p:nvSpPr>
        <p:spPr>
          <a:xfrm>
            <a:off x="5588150" y="133702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8C89CCAD-A3E0-4783-9D08-F9964E414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1507"/>
              </p:ext>
            </p:extLst>
          </p:nvPr>
        </p:nvGraphicFramePr>
        <p:xfrm>
          <a:off x="4752715" y="2421770"/>
          <a:ext cx="1470993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331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0F4D6C-6385-4DF4-97BF-E10F8CAB0FE2}"/>
              </a:ext>
            </a:extLst>
          </p:cNvPr>
          <p:cNvCxnSpPr>
            <a:cxnSpLocks/>
          </p:cNvCxnSpPr>
          <p:nvPr/>
        </p:nvCxnSpPr>
        <p:spPr>
          <a:xfrm>
            <a:off x="4790265" y="243704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70D87B-F646-4100-8C04-47B9A9D453B4}"/>
              </a:ext>
            </a:extLst>
          </p:cNvPr>
          <p:cNvCxnSpPr>
            <a:cxnSpLocks/>
          </p:cNvCxnSpPr>
          <p:nvPr/>
        </p:nvCxnSpPr>
        <p:spPr>
          <a:xfrm>
            <a:off x="5273968" y="2423795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1A482E-2F35-43F6-9E2D-33FA06CE18A0}"/>
              </a:ext>
            </a:extLst>
          </p:cNvPr>
          <p:cNvCxnSpPr>
            <a:cxnSpLocks/>
          </p:cNvCxnSpPr>
          <p:nvPr/>
        </p:nvCxnSpPr>
        <p:spPr>
          <a:xfrm>
            <a:off x="5777551" y="242177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9B087C7-9992-41FF-9657-26AFA09420D5}"/>
              </a:ext>
            </a:extLst>
          </p:cNvPr>
          <p:cNvCxnSpPr>
            <a:cxnSpLocks/>
          </p:cNvCxnSpPr>
          <p:nvPr/>
        </p:nvCxnSpPr>
        <p:spPr>
          <a:xfrm>
            <a:off x="6161866" y="242177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997483-25F5-4D40-B911-92202F0C59D0}"/>
              </a:ext>
            </a:extLst>
          </p:cNvPr>
          <p:cNvCxnSpPr>
            <a:cxnSpLocks/>
          </p:cNvCxnSpPr>
          <p:nvPr/>
        </p:nvCxnSpPr>
        <p:spPr>
          <a:xfrm>
            <a:off x="3525505" y="1295541"/>
            <a:ext cx="1221597" cy="112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C36AF4B-5F70-4BF8-8276-95F26B5BE15B}"/>
              </a:ext>
            </a:extLst>
          </p:cNvPr>
          <p:cNvSpPr txBox="1"/>
          <p:nvPr/>
        </p:nvSpPr>
        <p:spPr>
          <a:xfrm>
            <a:off x="6261254" y="2153429"/>
            <a:ext cx="388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 was out of space horizontally. This should all be one row though.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F5362C-3CE2-4BC4-8BCD-EB9B583188EB}"/>
              </a:ext>
            </a:extLst>
          </p:cNvPr>
          <p:cNvSpPr txBox="1"/>
          <p:nvPr/>
        </p:nvSpPr>
        <p:spPr>
          <a:xfrm>
            <a:off x="7950483" y="3230138"/>
            <a:ext cx="426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43, 47. 50 causes overflow.</a:t>
            </a:r>
          </a:p>
          <a:p>
            <a:r>
              <a:rPr lang="en-US" dirty="0"/>
              <a:t>50, 69, 75, 8, 49, 33, 38</a:t>
            </a: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4D2E8C40-44B8-4285-AD6E-1C7F16E39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36759"/>
              </p:ext>
            </p:extLst>
          </p:nvPr>
        </p:nvGraphicFramePr>
        <p:xfrm>
          <a:off x="3829942" y="3235802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CBA7B6-AC87-4404-A72F-9D2A8BE8599E}"/>
              </a:ext>
            </a:extLst>
          </p:cNvPr>
          <p:cNvCxnSpPr>
            <a:cxnSpLocks/>
          </p:cNvCxnSpPr>
          <p:nvPr/>
        </p:nvCxnSpPr>
        <p:spPr>
          <a:xfrm>
            <a:off x="3878535" y="325107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49F807C-085F-4AAF-8519-725F76EC019A}"/>
              </a:ext>
            </a:extLst>
          </p:cNvPr>
          <p:cNvCxnSpPr>
            <a:cxnSpLocks/>
          </p:cNvCxnSpPr>
          <p:nvPr/>
        </p:nvCxnSpPr>
        <p:spPr>
          <a:xfrm>
            <a:off x="4335735" y="3237827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86D2862-9BFE-4642-B322-70D5D407E0AD}"/>
              </a:ext>
            </a:extLst>
          </p:cNvPr>
          <p:cNvCxnSpPr>
            <a:cxnSpLocks/>
          </p:cNvCxnSpPr>
          <p:nvPr/>
        </p:nvCxnSpPr>
        <p:spPr>
          <a:xfrm>
            <a:off x="4892325" y="323580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07B2669-8FF2-492D-91BD-1EBD9C30AEF5}"/>
              </a:ext>
            </a:extLst>
          </p:cNvPr>
          <p:cNvCxnSpPr>
            <a:cxnSpLocks/>
          </p:cNvCxnSpPr>
          <p:nvPr/>
        </p:nvCxnSpPr>
        <p:spPr>
          <a:xfrm>
            <a:off x="5475422" y="323580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62A6B95-B61B-44E0-93A5-A84671DCD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57386"/>
              </p:ext>
            </p:extLst>
          </p:nvPr>
        </p:nvGraphicFramePr>
        <p:xfrm>
          <a:off x="1835490" y="3971298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45D3FE-E42E-428B-91E4-D8304C3A9A9E}"/>
              </a:ext>
            </a:extLst>
          </p:cNvPr>
          <p:cNvCxnSpPr>
            <a:cxnSpLocks/>
          </p:cNvCxnSpPr>
          <p:nvPr/>
        </p:nvCxnSpPr>
        <p:spPr>
          <a:xfrm>
            <a:off x="1884083" y="398657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EDCCD3-E4F5-4D24-AD56-F7F38CAE20E8}"/>
              </a:ext>
            </a:extLst>
          </p:cNvPr>
          <p:cNvCxnSpPr>
            <a:cxnSpLocks/>
          </p:cNvCxnSpPr>
          <p:nvPr/>
        </p:nvCxnSpPr>
        <p:spPr>
          <a:xfrm>
            <a:off x="2341283" y="397332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916E146-37C9-42EC-8F95-32A4DBCD55EE}"/>
              </a:ext>
            </a:extLst>
          </p:cNvPr>
          <p:cNvCxnSpPr>
            <a:cxnSpLocks/>
          </p:cNvCxnSpPr>
          <p:nvPr/>
        </p:nvCxnSpPr>
        <p:spPr>
          <a:xfrm>
            <a:off x="2897873" y="397129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384A4D-6285-4BB3-9660-E12FEACD2E4A}"/>
              </a:ext>
            </a:extLst>
          </p:cNvPr>
          <p:cNvCxnSpPr>
            <a:cxnSpLocks/>
          </p:cNvCxnSpPr>
          <p:nvPr/>
        </p:nvCxnSpPr>
        <p:spPr>
          <a:xfrm>
            <a:off x="3480970" y="397129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BEC1D7-2792-435D-A5ED-913589344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08518"/>
              </p:ext>
            </p:extLst>
          </p:nvPr>
        </p:nvGraphicFramePr>
        <p:xfrm>
          <a:off x="6374065" y="3971297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F73038C-6CBA-4D24-9160-CFAA04CB8D0E}"/>
              </a:ext>
            </a:extLst>
          </p:cNvPr>
          <p:cNvCxnSpPr>
            <a:cxnSpLocks/>
          </p:cNvCxnSpPr>
          <p:nvPr/>
        </p:nvCxnSpPr>
        <p:spPr>
          <a:xfrm>
            <a:off x="6422658" y="398657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057A38-850F-47D2-9B17-97A7642DA7AD}"/>
              </a:ext>
            </a:extLst>
          </p:cNvPr>
          <p:cNvCxnSpPr>
            <a:cxnSpLocks/>
          </p:cNvCxnSpPr>
          <p:nvPr/>
        </p:nvCxnSpPr>
        <p:spPr>
          <a:xfrm>
            <a:off x="6879858" y="3973322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2F3B6C8-024A-4E96-8205-95653D883A43}"/>
              </a:ext>
            </a:extLst>
          </p:cNvPr>
          <p:cNvCxnSpPr>
            <a:cxnSpLocks/>
          </p:cNvCxnSpPr>
          <p:nvPr/>
        </p:nvCxnSpPr>
        <p:spPr>
          <a:xfrm>
            <a:off x="7436448" y="397129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217E45-ABC5-44CB-A11C-0C75BF468B85}"/>
              </a:ext>
            </a:extLst>
          </p:cNvPr>
          <p:cNvCxnSpPr>
            <a:cxnSpLocks/>
          </p:cNvCxnSpPr>
          <p:nvPr/>
        </p:nvCxnSpPr>
        <p:spPr>
          <a:xfrm>
            <a:off x="8019545" y="397129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E5BF2ABD-E358-4F4D-85C6-B1ACADAF7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52845"/>
              </p:ext>
            </p:extLst>
          </p:nvPr>
        </p:nvGraphicFramePr>
        <p:xfrm>
          <a:off x="19942" y="4673663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049CD6B-48BE-44BA-B826-DEBFCAB9EB3D}"/>
              </a:ext>
            </a:extLst>
          </p:cNvPr>
          <p:cNvCxnSpPr>
            <a:cxnSpLocks/>
          </p:cNvCxnSpPr>
          <p:nvPr/>
        </p:nvCxnSpPr>
        <p:spPr>
          <a:xfrm>
            <a:off x="68535" y="468894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EE50F1-07AB-4C34-BA42-B9847F205AEF}"/>
              </a:ext>
            </a:extLst>
          </p:cNvPr>
          <p:cNvCxnSpPr>
            <a:cxnSpLocks/>
          </p:cNvCxnSpPr>
          <p:nvPr/>
        </p:nvCxnSpPr>
        <p:spPr>
          <a:xfrm>
            <a:off x="525735" y="467568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E108AB-E5CA-4365-A948-BE1BF9E1C215}"/>
              </a:ext>
            </a:extLst>
          </p:cNvPr>
          <p:cNvCxnSpPr>
            <a:cxnSpLocks/>
          </p:cNvCxnSpPr>
          <p:nvPr/>
        </p:nvCxnSpPr>
        <p:spPr>
          <a:xfrm>
            <a:off x="1082325" y="467366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D8276D-F542-4944-87C3-C381D042A7C5}"/>
              </a:ext>
            </a:extLst>
          </p:cNvPr>
          <p:cNvCxnSpPr>
            <a:cxnSpLocks/>
          </p:cNvCxnSpPr>
          <p:nvPr/>
        </p:nvCxnSpPr>
        <p:spPr>
          <a:xfrm>
            <a:off x="1665422" y="467366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19ADFAA2-93BA-48CD-8A56-24BA8C140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93029"/>
              </p:ext>
            </p:extLst>
          </p:nvPr>
        </p:nvGraphicFramePr>
        <p:xfrm>
          <a:off x="3183219" y="5437935"/>
          <a:ext cx="1470993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331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DE0DDAC-A88F-4529-8EE2-363560864C34}"/>
              </a:ext>
            </a:extLst>
          </p:cNvPr>
          <p:cNvCxnSpPr>
            <a:cxnSpLocks/>
          </p:cNvCxnSpPr>
          <p:nvPr/>
        </p:nvCxnSpPr>
        <p:spPr>
          <a:xfrm>
            <a:off x="3220769" y="545321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4D69C54-1D48-435F-9E0B-694CE2876B5A}"/>
              </a:ext>
            </a:extLst>
          </p:cNvPr>
          <p:cNvCxnSpPr>
            <a:cxnSpLocks/>
          </p:cNvCxnSpPr>
          <p:nvPr/>
        </p:nvCxnSpPr>
        <p:spPr>
          <a:xfrm>
            <a:off x="3704472" y="5439960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74CF6DF-7E6F-498E-B673-D5F33652EBFC}"/>
              </a:ext>
            </a:extLst>
          </p:cNvPr>
          <p:cNvCxnSpPr>
            <a:cxnSpLocks/>
          </p:cNvCxnSpPr>
          <p:nvPr/>
        </p:nvCxnSpPr>
        <p:spPr>
          <a:xfrm>
            <a:off x="4208055" y="543793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39E130-60D0-4471-80D9-FD7A0C59A358}"/>
              </a:ext>
            </a:extLst>
          </p:cNvPr>
          <p:cNvCxnSpPr>
            <a:cxnSpLocks/>
          </p:cNvCxnSpPr>
          <p:nvPr/>
        </p:nvCxnSpPr>
        <p:spPr>
          <a:xfrm>
            <a:off x="4592370" y="543793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96B2D9D7-2B71-4417-AE09-E53098493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86250"/>
              </p:ext>
            </p:extLst>
          </p:nvPr>
        </p:nvGraphicFramePr>
        <p:xfrm>
          <a:off x="5451126" y="4673662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DE42E1-E6F1-45ED-A2D5-6C0337313132}"/>
              </a:ext>
            </a:extLst>
          </p:cNvPr>
          <p:cNvCxnSpPr>
            <a:cxnSpLocks/>
          </p:cNvCxnSpPr>
          <p:nvPr/>
        </p:nvCxnSpPr>
        <p:spPr>
          <a:xfrm>
            <a:off x="5488671" y="468893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E69A13E-3D15-4513-A536-F8EB2A0C2A78}"/>
              </a:ext>
            </a:extLst>
          </p:cNvPr>
          <p:cNvCxnSpPr>
            <a:cxnSpLocks/>
          </p:cNvCxnSpPr>
          <p:nvPr/>
        </p:nvCxnSpPr>
        <p:spPr>
          <a:xfrm>
            <a:off x="5945870" y="4675687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ECCC9C2-EBEF-4574-B8DB-50F2FF91E372}"/>
              </a:ext>
            </a:extLst>
          </p:cNvPr>
          <p:cNvCxnSpPr>
            <a:cxnSpLocks/>
          </p:cNvCxnSpPr>
          <p:nvPr/>
        </p:nvCxnSpPr>
        <p:spPr>
          <a:xfrm>
            <a:off x="6396444" y="467366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1F4A4E2-7DBD-4FE0-B30C-84585220270B}"/>
              </a:ext>
            </a:extLst>
          </p:cNvPr>
          <p:cNvCxnSpPr>
            <a:cxnSpLocks/>
          </p:cNvCxnSpPr>
          <p:nvPr/>
        </p:nvCxnSpPr>
        <p:spPr>
          <a:xfrm>
            <a:off x="6727751" y="467366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9CFB6A6E-0658-4705-850A-58685E653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03584"/>
              </p:ext>
            </p:extLst>
          </p:nvPr>
        </p:nvGraphicFramePr>
        <p:xfrm>
          <a:off x="6884568" y="4673663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24A9361-7598-490A-B2DA-51FB76551BA6}"/>
              </a:ext>
            </a:extLst>
          </p:cNvPr>
          <p:cNvCxnSpPr>
            <a:cxnSpLocks/>
          </p:cNvCxnSpPr>
          <p:nvPr/>
        </p:nvCxnSpPr>
        <p:spPr>
          <a:xfrm>
            <a:off x="6933161" y="468894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C3F8121-5790-43A2-88CF-E1E1DB1FE71A}"/>
              </a:ext>
            </a:extLst>
          </p:cNvPr>
          <p:cNvCxnSpPr>
            <a:cxnSpLocks/>
          </p:cNvCxnSpPr>
          <p:nvPr/>
        </p:nvCxnSpPr>
        <p:spPr>
          <a:xfrm>
            <a:off x="7390361" y="467568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7AFF59-7C86-4D59-81C9-9537CA98CD35}"/>
              </a:ext>
            </a:extLst>
          </p:cNvPr>
          <p:cNvCxnSpPr>
            <a:cxnSpLocks/>
          </p:cNvCxnSpPr>
          <p:nvPr/>
        </p:nvCxnSpPr>
        <p:spPr>
          <a:xfrm>
            <a:off x="7946951" y="467366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6CEDCE6-3AF5-4535-B097-C855413E2D76}"/>
              </a:ext>
            </a:extLst>
          </p:cNvPr>
          <p:cNvCxnSpPr>
            <a:cxnSpLocks/>
          </p:cNvCxnSpPr>
          <p:nvPr/>
        </p:nvCxnSpPr>
        <p:spPr>
          <a:xfrm>
            <a:off x="8530048" y="467366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93E7AC3F-1D5D-44C8-BCA0-2711E9C90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92385"/>
              </p:ext>
            </p:extLst>
          </p:nvPr>
        </p:nvGraphicFramePr>
        <p:xfrm>
          <a:off x="8673615" y="4673663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88182A9-997A-456E-BA98-B18505744FE4}"/>
              </a:ext>
            </a:extLst>
          </p:cNvPr>
          <p:cNvCxnSpPr>
            <a:cxnSpLocks/>
          </p:cNvCxnSpPr>
          <p:nvPr/>
        </p:nvCxnSpPr>
        <p:spPr>
          <a:xfrm>
            <a:off x="8722208" y="468894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046BA3-36C0-4F3D-968B-7F358CCE8B6B}"/>
              </a:ext>
            </a:extLst>
          </p:cNvPr>
          <p:cNvCxnSpPr>
            <a:cxnSpLocks/>
          </p:cNvCxnSpPr>
          <p:nvPr/>
        </p:nvCxnSpPr>
        <p:spPr>
          <a:xfrm>
            <a:off x="9179408" y="467568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863CE0-7EDA-4FB0-8E7F-AE86DE6C4274}"/>
              </a:ext>
            </a:extLst>
          </p:cNvPr>
          <p:cNvCxnSpPr>
            <a:cxnSpLocks/>
          </p:cNvCxnSpPr>
          <p:nvPr/>
        </p:nvCxnSpPr>
        <p:spPr>
          <a:xfrm>
            <a:off x="9735998" y="467366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0FD091A-47BF-42AE-B6A9-CAD1A5B093D6}"/>
              </a:ext>
            </a:extLst>
          </p:cNvPr>
          <p:cNvCxnSpPr>
            <a:cxnSpLocks/>
          </p:cNvCxnSpPr>
          <p:nvPr/>
        </p:nvCxnSpPr>
        <p:spPr>
          <a:xfrm>
            <a:off x="10319095" y="467366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800853-2F7A-4176-A823-43F44F3BF056}"/>
              </a:ext>
            </a:extLst>
          </p:cNvPr>
          <p:cNvCxnSpPr>
            <a:cxnSpLocks/>
          </p:cNvCxnSpPr>
          <p:nvPr/>
        </p:nvCxnSpPr>
        <p:spPr>
          <a:xfrm flipH="1">
            <a:off x="1858679" y="3604292"/>
            <a:ext cx="2019857" cy="34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70B6814-6859-4ED7-B42A-5A8BE4964141}"/>
              </a:ext>
            </a:extLst>
          </p:cNvPr>
          <p:cNvCxnSpPr>
            <a:cxnSpLocks/>
          </p:cNvCxnSpPr>
          <p:nvPr/>
        </p:nvCxnSpPr>
        <p:spPr>
          <a:xfrm flipH="1">
            <a:off x="145840" y="4345397"/>
            <a:ext cx="1729412" cy="31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5A88CA-6E7F-43A8-A766-46FC5AC079C8}"/>
              </a:ext>
            </a:extLst>
          </p:cNvPr>
          <p:cNvCxnSpPr>
            <a:cxnSpLocks/>
          </p:cNvCxnSpPr>
          <p:nvPr/>
        </p:nvCxnSpPr>
        <p:spPr>
          <a:xfrm>
            <a:off x="4938600" y="3623780"/>
            <a:ext cx="1455572" cy="31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A0244F0-D8F6-4AEA-9308-F5A3A720A5B0}"/>
              </a:ext>
            </a:extLst>
          </p:cNvPr>
          <p:cNvCxnSpPr>
            <a:cxnSpLocks/>
          </p:cNvCxnSpPr>
          <p:nvPr/>
        </p:nvCxnSpPr>
        <p:spPr>
          <a:xfrm flipH="1">
            <a:off x="2040905" y="4371815"/>
            <a:ext cx="312530" cy="2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34D7713-0978-4A65-9167-7276B3E04C3A}"/>
              </a:ext>
            </a:extLst>
          </p:cNvPr>
          <p:cNvCxnSpPr>
            <a:cxnSpLocks/>
          </p:cNvCxnSpPr>
          <p:nvPr/>
        </p:nvCxnSpPr>
        <p:spPr>
          <a:xfrm flipH="1">
            <a:off x="5551614" y="4366838"/>
            <a:ext cx="842558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E81D483-A824-4D70-A220-A716FD4A02D9}"/>
              </a:ext>
            </a:extLst>
          </p:cNvPr>
          <p:cNvCxnSpPr>
            <a:cxnSpLocks/>
          </p:cNvCxnSpPr>
          <p:nvPr/>
        </p:nvCxnSpPr>
        <p:spPr>
          <a:xfrm flipH="1">
            <a:off x="6883461" y="4332866"/>
            <a:ext cx="47428" cy="32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7D5676-6725-4788-A5AD-94B83BFEC389}"/>
              </a:ext>
            </a:extLst>
          </p:cNvPr>
          <p:cNvCxnSpPr>
            <a:cxnSpLocks/>
          </p:cNvCxnSpPr>
          <p:nvPr/>
        </p:nvCxnSpPr>
        <p:spPr>
          <a:xfrm>
            <a:off x="7528344" y="4353586"/>
            <a:ext cx="1175090" cy="30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F8DAF7FF-7908-4519-8CA9-8555C9A09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10417"/>
              </p:ext>
            </p:extLst>
          </p:nvPr>
        </p:nvGraphicFramePr>
        <p:xfrm>
          <a:off x="10475909" y="4673666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E2002FB-3BB0-4861-A9C8-9929BA8D6F71}"/>
              </a:ext>
            </a:extLst>
          </p:cNvPr>
          <p:cNvCxnSpPr>
            <a:cxnSpLocks/>
          </p:cNvCxnSpPr>
          <p:nvPr/>
        </p:nvCxnSpPr>
        <p:spPr>
          <a:xfrm>
            <a:off x="10524502" y="468894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5CC4195-5923-42A5-AA45-8010BC9A5061}"/>
              </a:ext>
            </a:extLst>
          </p:cNvPr>
          <p:cNvCxnSpPr>
            <a:cxnSpLocks/>
          </p:cNvCxnSpPr>
          <p:nvPr/>
        </p:nvCxnSpPr>
        <p:spPr>
          <a:xfrm>
            <a:off x="10981702" y="4675691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7151AEF-B870-486E-8C62-E7276FA70C17}"/>
              </a:ext>
            </a:extLst>
          </p:cNvPr>
          <p:cNvCxnSpPr>
            <a:cxnSpLocks/>
          </p:cNvCxnSpPr>
          <p:nvPr/>
        </p:nvCxnSpPr>
        <p:spPr>
          <a:xfrm>
            <a:off x="11538292" y="467366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74EA503-31E6-4E1D-984B-490C12927823}"/>
              </a:ext>
            </a:extLst>
          </p:cNvPr>
          <p:cNvCxnSpPr>
            <a:cxnSpLocks/>
          </p:cNvCxnSpPr>
          <p:nvPr/>
        </p:nvCxnSpPr>
        <p:spPr>
          <a:xfrm>
            <a:off x="12121389" y="467366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735AFE5-2018-4DE4-8A4E-2890D5613FEC}"/>
              </a:ext>
            </a:extLst>
          </p:cNvPr>
          <p:cNvCxnSpPr>
            <a:cxnSpLocks/>
          </p:cNvCxnSpPr>
          <p:nvPr/>
        </p:nvCxnSpPr>
        <p:spPr>
          <a:xfrm>
            <a:off x="8081386" y="4366838"/>
            <a:ext cx="2394523" cy="28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8D3650A4-9FC7-409E-B1B9-44FB9C12A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62445"/>
              </p:ext>
            </p:extLst>
          </p:nvPr>
        </p:nvGraphicFramePr>
        <p:xfrm>
          <a:off x="1855369" y="4680289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C56011-C546-442C-8C75-5DE9B64DDDFD}"/>
              </a:ext>
            </a:extLst>
          </p:cNvPr>
          <p:cNvCxnSpPr>
            <a:cxnSpLocks/>
          </p:cNvCxnSpPr>
          <p:nvPr/>
        </p:nvCxnSpPr>
        <p:spPr>
          <a:xfrm>
            <a:off x="1903962" y="469556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3B7BE26-E939-446F-86F6-92271AF91DB8}"/>
              </a:ext>
            </a:extLst>
          </p:cNvPr>
          <p:cNvCxnSpPr>
            <a:cxnSpLocks/>
          </p:cNvCxnSpPr>
          <p:nvPr/>
        </p:nvCxnSpPr>
        <p:spPr>
          <a:xfrm>
            <a:off x="2361162" y="4682314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5F84DEC-82FC-452D-965C-32A3087902C6}"/>
              </a:ext>
            </a:extLst>
          </p:cNvPr>
          <p:cNvCxnSpPr>
            <a:cxnSpLocks/>
          </p:cNvCxnSpPr>
          <p:nvPr/>
        </p:nvCxnSpPr>
        <p:spPr>
          <a:xfrm>
            <a:off x="2917752" y="468028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37D7E23-D4BE-4917-A005-96FA05F760D0}"/>
              </a:ext>
            </a:extLst>
          </p:cNvPr>
          <p:cNvCxnSpPr>
            <a:cxnSpLocks/>
          </p:cNvCxnSpPr>
          <p:nvPr/>
        </p:nvCxnSpPr>
        <p:spPr>
          <a:xfrm>
            <a:off x="3500849" y="468028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DF56A7-1453-4F09-B9DB-6C700CC78F36}"/>
              </a:ext>
            </a:extLst>
          </p:cNvPr>
          <p:cNvCxnSpPr>
            <a:cxnSpLocks/>
          </p:cNvCxnSpPr>
          <p:nvPr/>
        </p:nvCxnSpPr>
        <p:spPr>
          <a:xfrm>
            <a:off x="2966899" y="4353586"/>
            <a:ext cx="216320" cy="108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0" name="Table 139">
            <a:extLst>
              <a:ext uri="{FF2B5EF4-FFF2-40B4-BE49-F238E27FC236}">
                <a16:creationId xmlns:a16="http://schemas.microsoft.com/office/drawing/2014/main" id="{5CA18D5F-B8D6-4A16-BB56-187B87BF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49834"/>
              </p:ext>
            </p:extLst>
          </p:nvPr>
        </p:nvGraphicFramePr>
        <p:xfrm>
          <a:off x="4754987" y="5440209"/>
          <a:ext cx="1470993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331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15FCA82-2A02-4A19-9A16-E94B345A5739}"/>
              </a:ext>
            </a:extLst>
          </p:cNvPr>
          <p:cNvCxnSpPr>
            <a:cxnSpLocks/>
          </p:cNvCxnSpPr>
          <p:nvPr/>
        </p:nvCxnSpPr>
        <p:spPr>
          <a:xfrm>
            <a:off x="4792537" y="545548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C91F52-7819-4BD4-8365-DBB89A7CBBDF}"/>
              </a:ext>
            </a:extLst>
          </p:cNvPr>
          <p:cNvCxnSpPr>
            <a:cxnSpLocks/>
          </p:cNvCxnSpPr>
          <p:nvPr/>
        </p:nvCxnSpPr>
        <p:spPr>
          <a:xfrm>
            <a:off x="5276240" y="5442234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781BEA-3ABC-40E7-914E-DCE6B8217D35}"/>
              </a:ext>
            </a:extLst>
          </p:cNvPr>
          <p:cNvCxnSpPr>
            <a:cxnSpLocks/>
          </p:cNvCxnSpPr>
          <p:nvPr/>
        </p:nvCxnSpPr>
        <p:spPr>
          <a:xfrm>
            <a:off x="5779823" y="544020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1F52BE-889A-4065-B88C-0EE220642C62}"/>
              </a:ext>
            </a:extLst>
          </p:cNvPr>
          <p:cNvCxnSpPr>
            <a:cxnSpLocks/>
          </p:cNvCxnSpPr>
          <p:nvPr/>
        </p:nvCxnSpPr>
        <p:spPr>
          <a:xfrm>
            <a:off x="6164138" y="544020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A532DAEA-2CC4-4337-A6F1-6585E91FD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56860"/>
              </p:ext>
            </p:extLst>
          </p:nvPr>
        </p:nvGraphicFramePr>
        <p:xfrm>
          <a:off x="4225096" y="3952602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45F253C-2678-45E2-A934-0144900A0AB9}"/>
              </a:ext>
            </a:extLst>
          </p:cNvPr>
          <p:cNvCxnSpPr>
            <a:cxnSpLocks/>
          </p:cNvCxnSpPr>
          <p:nvPr/>
        </p:nvCxnSpPr>
        <p:spPr>
          <a:xfrm>
            <a:off x="4262641" y="396787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36FE793-1AFC-4A40-8143-FDBE46464E05}"/>
              </a:ext>
            </a:extLst>
          </p:cNvPr>
          <p:cNvCxnSpPr>
            <a:cxnSpLocks/>
          </p:cNvCxnSpPr>
          <p:nvPr/>
        </p:nvCxnSpPr>
        <p:spPr>
          <a:xfrm>
            <a:off x="4719840" y="3954627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7CF39B-B015-47E1-A8B4-861C64BF4234}"/>
              </a:ext>
            </a:extLst>
          </p:cNvPr>
          <p:cNvCxnSpPr>
            <a:cxnSpLocks/>
          </p:cNvCxnSpPr>
          <p:nvPr/>
        </p:nvCxnSpPr>
        <p:spPr>
          <a:xfrm>
            <a:off x="5170414" y="395260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08F16EF-77B3-4C70-BECC-6E82FFA3CDEB}"/>
              </a:ext>
            </a:extLst>
          </p:cNvPr>
          <p:cNvCxnSpPr>
            <a:cxnSpLocks/>
          </p:cNvCxnSpPr>
          <p:nvPr/>
        </p:nvCxnSpPr>
        <p:spPr>
          <a:xfrm>
            <a:off x="5501721" y="395260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B0BD853-16DE-43EF-9759-CE62FE9BD8DE}"/>
              </a:ext>
            </a:extLst>
          </p:cNvPr>
          <p:cNvCxnSpPr>
            <a:cxnSpLocks/>
          </p:cNvCxnSpPr>
          <p:nvPr/>
        </p:nvCxnSpPr>
        <p:spPr>
          <a:xfrm>
            <a:off x="4378742" y="3625805"/>
            <a:ext cx="0" cy="34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CDCD7FC1-B637-4FD6-9BCE-70EE67368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01842"/>
              </p:ext>
            </p:extLst>
          </p:nvPr>
        </p:nvGraphicFramePr>
        <p:xfrm>
          <a:off x="3981711" y="4664564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1C93608-3393-4C0C-8B4C-E20205291658}"/>
              </a:ext>
            </a:extLst>
          </p:cNvPr>
          <p:cNvCxnSpPr>
            <a:cxnSpLocks/>
          </p:cNvCxnSpPr>
          <p:nvPr/>
        </p:nvCxnSpPr>
        <p:spPr>
          <a:xfrm>
            <a:off x="4019256" y="467984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62502A4-050D-4C0F-8700-1DD83530E92D}"/>
              </a:ext>
            </a:extLst>
          </p:cNvPr>
          <p:cNvCxnSpPr>
            <a:cxnSpLocks/>
          </p:cNvCxnSpPr>
          <p:nvPr/>
        </p:nvCxnSpPr>
        <p:spPr>
          <a:xfrm>
            <a:off x="4476455" y="466658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347EEAF-A3CB-4DC7-AD24-683642570C9F}"/>
              </a:ext>
            </a:extLst>
          </p:cNvPr>
          <p:cNvCxnSpPr>
            <a:cxnSpLocks/>
          </p:cNvCxnSpPr>
          <p:nvPr/>
        </p:nvCxnSpPr>
        <p:spPr>
          <a:xfrm>
            <a:off x="4927029" y="466456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EF36C26-D3A7-487E-B006-EC379D655273}"/>
              </a:ext>
            </a:extLst>
          </p:cNvPr>
          <p:cNvCxnSpPr>
            <a:cxnSpLocks/>
          </p:cNvCxnSpPr>
          <p:nvPr/>
        </p:nvCxnSpPr>
        <p:spPr>
          <a:xfrm>
            <a:off x="5258336" y="466456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45FDB8F-F5BF-40B4-B65A-E354D8A8F6DB}"/>
              </a:ext>
            </a:extLst>
          </p:cNvPr>
          <p:cNvCxnSpPr>
            <a:cxnSpLocks/>
          </p:cNvCxnSpPr>
          <p:nvPr/>
        </p:nvCxnSpPr>
        <p:spPr>
          <a:xfrm>
            <a:off x="4340071" y="4310473"/>
            <a:ext cx="0" cy="34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FF21C24-1EAF-44FC-BCD6-08EE3EB3E2EB}"/>
              </a:ext>
            </a:extLst>
          </p:cNvPr>
          <p:cNvCxnSpPr>
            <a:cxnSpLocks/>
          </p:cNvCxnSpPr>
          <p:nvPr/>
        </p:nvCxnSpPr>
        <p:spPr>
          <a:xfrm>
            <a:off x="3527777" y="4313980"/>
            <a:ext cx="1221597" cy="112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25E25FC0-E19F-40C7-8E03-D15E04EEFE68}"/>
              </a:ext>
            </a:extLst>
          </p:cNvPr>
          <p:cNvCxnSpPr>
            <a:cxnSpLocks/>
          </p:cNvCxnSpPr>
          <p:nvPr/>
        </p:nvCxnSpPr>
        <p:spPr>
          <a:xfrm flipH="1">
            <a:off x="6099777" y="1816011"/>
            <a:ext cx="2622754" cy="91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C790A081-031D-4CDE-A49E-3EB41BD42EA4}"/>
              </a:ext>
            </a:extLst>
          </p:cNvPr>
          <p:cNvCxnSpPr>
            <a:cxnSpLocks/>
          </p:cNvCxnSpPr>
          <p:nvPr/>
        </p:nvCxnSpPr>
        <p:spPr>
          <a:xfrm>
            <a:off x="2741147" y="1823296"/>
            <a:ext cx="454881" cy="93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ACDF957B-4580-47DD-A74F-53E797FA6E64}"/>
              </a:ext>
            </a:extLst>
          </p:cNvPr>
          <p:cNvCxnSpPr>
            <a:cxnSpLocks/>
          </p:cNvCxnSpPr>
          <p:nvPr/>
        </p:nvCxnSpPr>
        <p:spPr>
          <a:xfrm>
            <a:off x="3103804" y="1823245"/>
            <a:ext cx="1418794" cy="91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9FD2C6-281B-4CAA-84F1-1B3CD199AD8A}"/>
              </a:ext>
            </a:extLst>
          </p:cNvPr>
          <p:cNvSpPr txBox="1"/>
          <p:nvPr/>
        </p:nvSpPr>
        <p:spPr>
          <a:xfrm>
            <a:off x="5588150" y="133702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4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F7CECB6-5449-4154-ABCF-6F09EF4473A2}"/>
              </a:ext>
            </a:extLst>
          </p:cNvPr>
          <p:cNvSpPr txBox="1"/>
          <p:nvPr/>
        </p:nvSpPr>
        <p:spPr>
          <a:xfrm>
            <a:off x="7222492" y="179868"/>
            <a:ext cx="4644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50, 69, 75, 8. 49 causes overflow </a:t>
            </a:r>
          </a:p>
          <a:p>
            <a:pPr algn="ctr"/>
            <a:r>
              <a:rPr lang="en-US" dirty="0"/>
              <a:t>49, 33, 38</a:t>
            </a:r>
          </a:p>
          <a:p>
            <a:pPr algn="ctr"/>
            <a:r>
              <a:rPr lang="en-US" dirty="0"/>
              <a:t>Note: This is still height 3.</a:t>
            </a:r>
          </a:p>
        </p:txBody>
      </p:sp>
      <p:graphicFrame>
        <p:nvGraphicFramePr>
          <p:cNvPr id="400" name="Table 399">
            <a:extLst>
              <a:ext uri="{FF2B5EF4-FFF2-40B4-BE49-F238E27FC236}">
                <a16:creationId xmlns:a16="http://schemas.microsoft.com/office/drawing/2014/main" id="{4F04A6EC-159C-4AB2-BBC1-2A33374C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02177"/>
              </p:ext>
            </p:extLst>
          </p:nvPr>
        </p:nvGraphicFramePr>
        <p:xfrm>
          <a:off x="5115403" y="625158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6D7C4B3-CEC6-4274-9892-BA189B8942EF}"/>
              </a:ext>
            </a:extLst>
          </p:cNvPr>
          <p:cNvCxnSpPr>
            <a:cxnSpLocks/>
          </p:cNvCxnSpPr>
          <p:nvPr/>
        </p:nvCxnSpPr>
        <p:spPr>
          <a:xfrm>
            <a:off x="5163996" y="64043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E4EA637-C886-40F1-910E-6B2BD56C7E6E}"/>
              </a:ext>
            </a:extLst>
          </p:cNvPr>
          <p:cNvCxnSpPr>
            <a:cxnSpLocks/>
          </p:cNvCxnSpPr>
          <p:nvPr/>
        </p:nvCxnSpPr>
        <p:spPr>
          <a:xfrm>
            <a:off x="5621196" y="62718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428533B0-27E6-4C13-BBF8-F1880DCC180B}"/>
              </a:ext>
            </a:extLst>
          </p:cNvPr>
          <p:cNvCxnSpPr>
            <a:cxnSpLocks/>
          </p:cNvCxnSpPr>
          <p:nvPr/>
        </p:nvCxnSpPr>
        <p:spPr>
          <a:xfrm>
            <a:off x="6177786" y="62515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ED31043C-0267-455B-B103-CA9B116B72D4}"/>
              </a:ext>
            </a:extLst>
          </p:cNvPr>
          <p:cNvCxnSpPr>
            <a:cxnSpLocks/>
          </p:cNvCxnSpPr>
          <p:nvPr/>
        </p:nvCxnSpPr>
        <p:spPr>
          <a:xfrm>
            <a:off x="6760883" y="62515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5" name="Table 404">
            <a:extLst>
              <a:ext uri="{FF2B5EF4-FFF2-40B4-BE49-F238E27FC236}">
                <a16:creationId xmlns:a16="http://schemas.microsoft.com/office/drawing/2014/main" id="{5B85C4B3-2372-4821-BD79-857BF3154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34827"/>
              </p:ext>
            </p:extLst>
          </p:nvPr>
        </p:nvGraphicFramePr>
        <p:xfrm>
          <a:off x="1795845" y="1438208"/>
          <a:ext cx="138528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176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6176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6176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E72EE482-3BD9-4FF9-8489-FA1060368D73}"/>
              </a:ext>
            </a:extLst>
          </p:cNvPr>
          <p:cNvCxnSpPr>
            <a:cxnSpLocks/>
          </p:cNvCxnSpPr>
          <p:nvPr/>
        </p:nvCxnSpPr>
        <p:spPr>
          <a:xfrm>
            <a:off x="1844438" y="145348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45AC8792-CBAB-4263-8006-9450A6E7C4A6}"/>
              </a:ext>
            </a:extLst>
          </p:cNvPr>
          <p:cNvCxnSpPr>
            <a:cxnSpLocks/>
          </p:cNvCxnSpPr>
          <p:nvPr/>
        </p:nvCxnSpPr>
        <p:spPr>
          <a:xfrm>
            <a:off x="2288386" y="144023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9A8C2295-FDD1-429E-8679-D9CA75EA22C8}"/>
              </a:ext>
            </a:extLst>
          </p:cNvPr>
          <p:cNvCxnSpPr>
            <a:cxnSpLocks/>
          </p:cNvCxnSpPr>
          <p:nvPr/>
        </p:nvCxnSpPr>
        <p:spPr>
          <a:xfrm>
            <a:off x="2752212" y="143820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55F06575-F7F9-4F4B-B130-2BC8E24DD986}"/>
              </a:ext>
            </a:extLst>
          </p:cNvPr>
          <p:cNvCxnSpPr>
            <a:cxnSpLocks/>
          </p:cNvCxnSpPr>
          <p:nvPr/>
        </p:nvCxnSpPr>
        <p:spPr>
          <a:xfrm>
            <a:off x="3123273" y="143820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0" name="Table 409">
            <a:extLst>
              <a:ext uri="{FF2B5EF4-FFF2-40B4-BE49-F238E27FC236}">
                <a16:creationId xmlns:a16="http://schemas.microsoft.com/office/drawing/2014/main" id="{9321BB34-45C2-453B-A356-833384B9F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90433"/>
              </p:ext>
            </p:extLst>
          </p:nvPr>
        </p:nvGraphicFramePr>
        <p:xfrm>
          <a:off x="8722208" y="1452085"/>
          <a:ext cx="1448199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2733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82733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82733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F0F7B977-2876-4E20-8984-C41C556F48FC}"/>
              </a:ext>
            </a:extLst>
          </p:cNvPr>
          <p:cNvCxnSpPr>
            <a:cxnSpLocks/>
          </p:cNvCxnSpPr>
          <p:nvPr/>
        </p:nvCxnSpPr>
        <p:spPr>
          <a:xfrm>
            <a:off x="8750217" y="145411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D0BBD06-CEFC-45E9-B042-514A6BE7F5FF}"/>
              </a:ext>
            </a:extLst>
          </p:cNvPr>
          <p:cNvCxnSpPr>
            <a:cxnSpLocks/>
          </p:cNvCxnSpPr>
          <p:nvPr/>
        </p:nvCxnSpPr>
        <p:spPr>
          <a:xfrm>
            <a:off x="9233927" y="1454110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029B0C98-031D-4D25-94C3-043C425043A2}"/>
              </a:ext>
            </a:extLst>
          </p:cNvPr>
          <p:cNvCxnSpPr>
            <a:cxnSpLocks/>
          </p:cNvCxnSpPr>
          <p:nvPr/>
        </p:nvCxnSpPr>
        <p:spPr>
          <a:xfrm>
            <a:off x="9724251" y="145208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486CE96-2DB3-44AA-B878-95089440154B}"/>
              </a:ext>
            </a:extLst>
          </p:cNvPr>
          <p:cNvCxnSpPr>
            <a:cxnSpLocks/>
          </p:cNvCxnSpPr>
          <p:nvPr/>
        </p:nvCxnSpPr>
        <p:spPr>
          <a:xfrm>
            <a:off x="10108567" y="145208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5" name="Table 414">
            <a:extLst>
              <a:ext uri="{FF2B5EF4-FFF2-40B4-BE49-F238E27FC236}">
                <a16:creationId xmlns:a16="http://schemas.microsoft.com/office/drawing/2014/main" id="{482EAC6F-AAC8-4C23-8BE9-F6CA9904C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74430"/>
              </p:ext>
            </p:extLst>
          </p:nvPr>
        </p:nvGraphicFramePr>
        <p:xfrm>
          <a:off x="19942" y="2765381"/>
          <a:ext cx="1517796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5932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05932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05932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A664779D-BD09-4B62-9072-680853112E70}"/>
              </a:ext>
            </a:extLst>
          </p:cNvPr>
          <p:cNvCxnSpPr>
            <a:cxnSpLocks/>
          </p:cNvCxnSpPr>
          <p:nvPr/>
        </p:nvCxnSpPr>
        <p:spPr>
          <a:xfrm>
            <a:off x="55283" y="276740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5D02D515-30C2-4DD1-BF27-5D7397B8845E}"/>
              </a:ext>
            </a:extLst>
          </p:cNvPr>
          <p:cNvCxnSpPr>
            <a:cxnSpLocks/>
          </p:cNvCxnSpPr>
          <p:nvPr/>
        </p:nvCxnSpPr>
        <p:spPr>
          <a:xfrm>
            <a:off x="472727" y="276740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BBE7C703-0584-4924-9697-618ECF3A5CA7}"/>
              </a:ext>
            </a:extLst>
          </p:cNvPr>
          <p:cNvCxnSpPr>
            <a:cxnSpLocks/>
          </p:cNvCxnSpPr>
          <p:nvPr/>
        </p:nvCxnSpPr>
        <p:spPr>
          <a:xfrm>
            <a:off x="1055821" y="276538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037B7389-149D-4843-AA3B-8D478B16549D}"/>
              </a:ext>
            </a:extLst>
          </p:cNvPr>
          <p:cNvCxnSpPr>
            <a:cxnSpLocks/>
          </p:cNvCxnSpPr>
          <p:nvPr/>
        </p:nvCxnSpPr>
        <p:spPr>
          <a:xfrm>
            <a:off x="1479894" y="276538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0" name="Table 419">
            <a:extLst>
              <a:ext uri="{FF2B5EF4-FFF2-40B4-BE49-F238E27FC236}">
                <a16:creationId xmlns:a16="http://schemas.microsoft.com/office/drawing/2014/main" id="{661594A5-4C58-47C3-9F75-15B9363AF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30440"/>
              </p:ext>
            </p:extLst>
          </p:nvPr>
        </p:nvGraphicFramePr>
        <p:xfrm>
          <a:off x="3156716" y="2761023"/>
          <a:ext cx="1293237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1079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31079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31079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ADD8B928-695B-4640-AF03-01B5AEF75D58}"/>
              </a:ext>
            </a:extLst>
          </p:cNvPr>
          <p:cNvCxnSpPr>
            <a:cxnSpLocks/>
          </p:cNvCxnSpPr>
          <p:nvPr/>
        </p:nvCxnSpPr>
        <p:spPr>
          <a:xfrm>
            <a:off x="3194265" y="277630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6A26504-9A1B-45B3-9E57-5332EBC041AC}"/>
              </a:ext>
            </a:extLst>
          </p:cNvPr>
          <p:cNvCxnSpPr>
            <a:cxnSpLocks/>
          </p:cNvCxnSpPr>
          <p:nvPr/>
        </p:nvCxnSpPr>
        <p:spPr>
          <a:xfrm>
            <a:off x="3624960" y="276304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61E15EEE-EA2B-49E3-98E0-E28A1D481335}"/>
              </a:ext>
            </a:extLst>
          </p:cNvPr>
          <p:cNvCxnSpPr>
            <a:cxnSpLocks/>
          </p:cNvCxnSpPr>
          <p:nvPr/>
        </p:nvCxnSpPr>
        <p:spPr>
          <a:xfrm>
            <a:off x="4049030" y="276102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0E629751-28CE-44DD-B436-B381D49EA907}"/>
              </a:ext>
            </a:extLst>
          </p:cNvPr>
          <p:cNvCxnSpPr>
            <a:cxnSpLocks/>
          </p:cNvCxnSpPr>
          <p:nvPr/>
        </p:nvCxnSpPr>
        <p:spPr>
          <a:xfrm>
            <a:off x="4393590" y="276102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5" name="Table 424">
            <a:extLst>
              <a:ext uri="{FF2B5EF4-FFF2-40B4-BE49-F238E27FC236}">
                <a16:creationId xmlns:a16="http://schemas.microsoft.com/office/drawing/2014/main" id="{BB73E579-55D1-413B-8652-C2FDED86E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5829"/>
              </p:ext>
            </p:extLst>
          </p:nvPr>
        </p:nvGraphicFramePr>
        <p:xfrm>
          <a:off x="6057809" y="2160830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C7A427BE-3C6A-4FE1-AA59-F6E5883438D2}"/>
              </a:ext>
            </a:extLst>
          </p:cNvPr>
          <p:cNvCxnSpPr>
            <a:cxnSpLocks/>
          </p:cNvCxnSpPr>
          <p:nvPr/>
        </p:nvCxnSpPr>
        <p:spPr>
          <a:xfrm>
            <a:off x="6095354" y="217610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E1E42DD-6CAA-48A9-9824-44956FA6F334}"/>
              </a:ext>
            </a:extLst>
          </p:cNvPr>
          <p:cNvCxnSpPr>
            <a:cxnSpLocks/>
          </p:cNvCxnSpPr>
          <p:nvPr/>
        </p:nvCxnSpPr>
        <p:spPr>
          <a:xfrm>
            <a:off x="6552553" y="2162855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BA878BA-EFC6-4625-B7DF-872A63FB1DD6}"/>
              </a:ext>
            </a:extLst>
          </p:cNvPr>
          <p:cNvCxnSpPr>
            <a:cxnSpLocks/>
          </p:cNvCxnSpPr>
          <p:nvPr/>
        </p:nvCxnSpPr>
        <p:spPr>
          <a:xfrm>
            <a:off x="7003127" y="216083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751E877-A8CF-4EA6-A2A6-E58CC47BBC17}"/>
              </a:ext>
            </a:extLst>
          </p:cNvPr>
          <p:cNvCxnSpPr>
            <a:cxnSpLocks/>
          </p:cNvCxnSpPr>
          <p:nvPr/>
        </p:nvCxnSpPr>
        <p:spPr>
          <a:xfrm>
            <a:off x="7334434" y="216083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0" name="Table 429">
            <a:extLst>
              <a:ext uri="{FF2B5EF4-FFF2-40B4-BE49-F238E27FC236}">
                <a16:creationId xmlns:a16="http://schemas.microsoft.com/office/drawing/2014/main" id="{24C5735B-C5C0-4083-8EF5-7C3F716CF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60537"/>
              </p:ext>
            </p:extLst>
          </p:nvPr>
        </p:nvGraphicFramePr>
        <p:xfrm>
          <a:off x="7571315" y="2740151"/>
          <a:ext cx="144600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200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8200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8200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0A6C015-9F9B-4B18-9647-7C2D7FBFFE63}"/>
              </a:ext>
            </a:extLst>
          </p:cNvPr>
          <p:cNvCxnSpPr>
            <a:cxnSpLocks/>
          </p:cNvCxnSpPr>
          <p:nvPr/>
        </p:nvCxnSpPr>
        <p:spPr>
          <a:xfrm>
            <a:off x="7610376" y="275542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5B8E100B-8F67-40C2-9811-7791479B70D2}"/>
              </a:ext>
            </a:extLst>
          </p:cNvPr>
          <p:cNvCxnSpPr>
            <a:cxnSpLocks/>
          </p:cNvCxnSpPr>
          <p:nvPr/>
        </p:nvCxnSpPr>
        <p:spPr>
          <a:xfrm>
            <a:off x="8094080" y="274217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44E4D8F-17EF-41CF-B694-FD2E0B3E3C0D}"/>
              </a:ext>
            </a:extLst>
          </p:cNvPr>
          <p:cNvCxnSpPr>
            <a:cxnSpLocks/>
          </p:cNvCxnSpPr>
          <p:nvPr/>
        </p:nvCxnSpPr>
        <p:spPr>
          <a:xfrm>
            <a:off x="8478392" y="274015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2F1F963A-54C7-4BE8-9324-9BA43B948579}"/>
              </a:ext>
            </a:extLst>
          </p:cNvPr>
          <p:cNvCxnSpPr>
            <a:cxnSpLocks/>
          </p:cNvCxnSpPr>
          <p:nvPr/>
        </p:nvCxnSpPr>
        <p:spPr>
          <a:xfrm>
            <a:off x="8955473" y="274015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85079ECE-E014-4D8D-B909-D0C4C9F9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79097"/>
              </p:ext>
            </p:extLst>
          </p:nvPr>
        </p:nvGraphicFramePr>
        <p:xfrm>
          <a:off x="9095323" y="2740151"/>
          <a:ext cx="1432746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82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77582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77582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A2798416-6AFD-45A2-AA2D-91600251847A}"/>
              </a:ext>
            </a:extLst>
          </p:cNvPr>
          <p:cNvCxnSpPr>
            <a:cxnSpLocks/>
          </p:cNvCxnSpPr>
          <p:nvPr/>
        </p:nvCxnSpPr>
        <p:spPr>
          <a:xfrm>
            <a:off x="9121134" y="275542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3DA509FC-03C6-4F02-BF42-9DE8F07052BF}"/>
              </a:ext>
            </a:extLst>
          </p:cNvPr>
          <p:cNvCxnSpPr>
            <a:cxnSpLocks/>
          </p:cNvCxnSpPr>
          <p:nvPr/>
        </p:nvCxnSpPr>
        <p:spPr>
          <a:xfrm>
            <a:off x="9538576" y="274217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EE9726D1-623D-4957-984D-EB544AF31DE2}"/>
              </a:ext>
            </a:extLst>
          </p:cNvPr>
          <p:cNvCxnSpPr>
            <a:cxnSpLocks/>
          </p:cNvCxnSpPr>
          <p:nvPr/>
        </p:nvCxnSpPr>
        <p:spPr>
          <a:xfrm>
            <a:off x="10002399" y="274015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A2AED24D-AB56-43B3-AFC9-784664F65E3F}"/>
              </a:ext>
            </a:extLst>
          </p:cNvPr>
          <p:cNvCxnSpPr>
            <a:cxnSpLocks/>
          </p:cNvCxnSpPr>
          <p:nvPr/>
        </p:nvCxnSpPr>
        <p:spPr>
          <a:xfrm>
            <a:off x="10466228" y="274015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948928AE-FBE4-491A-88D2-82ABCDEE4102}"/>
              </a:ext>
            </a:extLst>
          </p:cNvPr>
          <p:cNvCxnSpPr>
            <a:cxnSpLocks/>
          </p:cNvCxnSpPr>
          <p:nvPr/>
        </p:nvCxnSpPr>
        <p:spPr>
          <a:xfrm flipH="1">
            <a:off x="1855369" y="1007411"/>
            <a:ext cx="3260035" cy="43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B83BE261-DC0F-4313-A2E6-FC742BEA4D99}"/>
              </a:ext>
            </a:extLst>
          </p:cNvPr>
          <p:cNvCxnSpPr>
            <a:cxnSpLocks/>
          </p:cNvCxnSpPr>
          <p:nvPr/>
        </p:nvCxnSpPr>
        <p:spPr>
          <a:xfrm flipH="1">
            <a:off x="94345" y="1846967"/>
            <a:ext cx="1692246" cy="89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C302F12-73FA-40CA-858D-AC86F4BB81FD}"/>
              </a:ext>
            </a:extLst>
          </p:cNvPr>
          <p:cNvCxnSpPr>
            <a:cxnSpLocks/>
          </p:cNvCxnSpPr>
          <p:nvPr/>
        </p:nvCxnSpPr>
        <p:spPr>
          <a:xfrm>
            <a:off x="6760883" y="1025081"/>
            <a:ext cx="1942551" cy="41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D01DFC07-EFE1-493B-B3AB-F6478547AC2B}"/>
              </a:ext>
            </a:extLst>
          </p:cNvPr>
          <p:cNvCxnSpPr>
            <a:cxnSpLocks/>
          </p:cNvCxnSpPr>
          <p:nvPr/>
        </p:nvCxnSpPr>
        <p:spPr>
          <a:xfrm flipH="1">
            <a:off x="1672820" y="1816011"/>
            <a:ext cx="588404" cy="92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F7F2430A-FEDC-49DE-9620-0042EFB66395}"/>
              </a:ext>
            </a:extLst>
          </p:cNvPr>
          <p:cNvCxnSpPr>
            <a:cxnSpLocks/>
          </p:cNvCxnSpPr>
          <p:nvPr/>
        </p:nvCxnSpPr>
        <p:spPr>
          <a:xfrm flipH="1">
            <a:off x="6162286" y="1822848"/>
            <a:ext cx="114889" cy="35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1FD0FFB7-DDDD-410D-9EA0-CDBDAA1E91A2}"/>
              </a:ext>
            </a:extLst>
          </p:cNvPr>
          <p:cNvCxnSpPr>
            <a:cxnSpLocks/>
          </p:cNvCxnSpPr>
          <p:nvPr/>
        </p:nvCxnSpPr>
        <p:spPr>
          <a:xfrm flipH="1">
            <a:off x="7622624" y="1846967"/>
            <a:ext cx="1611303" cy="90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48518962-0DA8-479B-BFB1-E0B2424244A6}"/>
              </a:ext>
            </a:extLst>
          </p:cNvPr>
          <p:cNvCxnSpPr>
            <a:cxnSpLocks/>
          </p:cNvCxnSpPr>
          <p:nvPr/>
        </p:nvCxnSpPr>
        <p:spPr>
          <a:xfrm flipH="1">
            <a:off x="9141015" y="1816011"/>
            <a:ext cx="583236" cy="92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7" name="Table 446">
            <a:extLst>
              <a:ext uri="{FF2B5EF4-FFF2-40B4-BE49-F238E27FC236}">
                <a16:creationId xmlns:a16="http://schemas.microsoft.com/office/drawing/2014/main" id="{65B35724-C50E-4650-A83D-8C8E3D11B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2261"/>
              </p:ext>
            </p:extLst>
          </p:nvPr>
        </p:nvGraphicFramePr>
        <p:xfrm>
          <a:off x="10623042" y="2740154"/>
          <a:ext cx="146721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907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8907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8907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2DC42C0B-2939-480D-A07D-BB9854CD4BEF}"/>
              </a:ext>
            </a:extLst>
          </p:cNvPr>
          <p:cNvCxnSpPr>
            <a:cxnSpLocks/>
          </p:cNvCxnSpPr>
          <p:nvPr/>
        </p:nvCxnSpPr>
        <p:spPr>
          <a:xfrm>
            <a:off x="10658383" y="275543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2024E700-6927-4551-B302-A9945D384D7B}"/>
              </a:ext>
            </a:extLst>
          </p:cNvPr>
          <p:cNvCxnSpPr>
            <a:cxnSpLocks/>
          </p:cNvCxnSpPr>
          <p:nvPr/>
        </p:nvCxnSpPr>
        <p:spPr>
          <a:xfrm>
            <a:off x="11062575" y="274217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6D6ED4D9-7ED7-4DC9-9505-C1E4EDC35701}"/>
              </a:ext>
            </a:extLst>
          </p:cNvPr>
          <p:cNvCxnSpPr>
            <a:cxnSpLocks/>
          </p:cNvCxnSpPr>
          <p:nvPr/>
        </p:nvCxnSpPr>
        <p:spPr>
          <a:xfrm>
            <a:off x="11645669" y="274015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19551C98-76ED-4DFB-8F61-D4A7D9204A34}"/>
              </a:ext>
            </a:extLst>
          </p:cNvPr>
          <p:cNvCxnSpPr>
            <a:cxnSpLocks/>
          </p:cNvCxnSpPr>
          <p:nvPr/>
        </p:nvCxnSpPr>
        <p:spPr>
          <a:xfrm>
            <a:off x="12043232" y="274015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1A35452E-2A8D-4355-889E-9FA76AA38562}"/>
              </a:ext>
            </a:extLst>
          </p:cNvPr>
          <p:cNvCxnSpPr>
            <a:cxnSpLocks/>
          </p:cNvCxnSpPr>
          <p:nvPr/>
        </p:nvCxnSpPr>
        <p:spPr>
          <a:xfrm>
            <a:off x="10170407" y="1846967"/>
            <a:ext cx="471755" cy="89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3" name="Table 452">
            <a:extLst>
              <a:ext uri="{FF2B5EF4-FFF2-40B4-BE49-F238E27FC236}">
                <a16:creationId xmlns:a16="http://schemas.microsoft.com/office/drawing/2014/main" id="{864A42E9-7D3B-4EA5-A8AF-D8A1CB59D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46621"/>
              </p:ext>
            </p:extLst>
          </p:nvPr>
        </p:nvGraphicFramePr>
        <p:xfrm>
          <a:off x="1603579" y="2758755"/>
          <a:ext cx="1494753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251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98251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98251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0A2F7EA7-BB69-4040-AD08-B01BB52A19B3}"/>
              </a:ext>
            </a:extLst>
          </p:cNvPr>
          <p:cNvCxnSpPr>
            <a:cxnSpLocks/>
          </p:cNvCxnSpPr>
          <p:nvPr/>
        </p:nvCxnSpPr>
        <p:spPr>
          <a:xfrm>
            <a:off x="1638920" y="277403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EC8ABE56-B2B0-4F82-B0F3-A98C428DA17A}"/>
              </a:ext>
            </a:extLst>
          </p:cNvPr>
          <p:cNvCxnSpPr>
            <a:cxnSpLocks/>
          </p:cNvCxnSpPr>
          <p:nvPr/>
        </p:nvCxnSpPr>
        <p:spPr>
          <a:xfrm>
            <a:off x="2135876" y="2760780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47C93051-7E88-42E2-911B-F6DC985F81D5}"/>
              </a:ext>
            </a:extLst>
          </p:cNvPr>
          <p:cNvCxnSpPr>
            <a:cxnSpLocks/>
          </p:cNvCxnSpPr>
          <p:nvPr/>
        </p:nvCxnSpPr>
        <p:spPr>
          <a:xfrm>
            <a:off x="2639458" y="275875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045FFD9-99C1-4E1E-B36B-DA800B3D29EF}"/>
              </a:ext>
            </a:extLst>
          </p:cNvPr>
          <p:cNvCxnSpPr>
            <a:cxnSpLocks/>
          </p:cNvCxnSpPr>
          <p:nvPr/>
        </p:nvCxnSpPr>
        <p:spPr>
          <a:xfrm>
            <a:off x="3050277" y="275875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9" name="Table 458">
            <a:extLst>
              <a:ext uri="{FF2B5EF4-FFF2-40B4-BE49-F238E27FC236}">
                <a16:creationId xmlns:a16="http://schemas.microsoft.com/office/drawing/2014/main" id="{64325B18-E47A-42C7-B45D-BBC5ABF9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69696"/>
              </p:ext>
            </p:extLst>
          </p:nvPr>
        </p:nvGraphicFramePr>
        <p:xfrm>
          <a:off x="4503197" y="2763301"/>
          <a:ext cx="1339848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616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616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616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1CE2C45D-DAEB-4D55-98B5-E0E7B1A7A740}"/>
              </a:ext>
            </a:extLst>
          </p:cNvPr>
          <p:cNvCxnSpPr>
            <a:cxnSpLocks/>
          </p:cNvCxnSpPr>
          <p:nvPr/>
        </p:nvCxnSpPr>
        <p:spPr>
          <a:xfrm>
            <a:off x="4540747" y="277857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2F620155-368E-43E5-81FB-97FA1E86F711}"/>
              </a:ext>
            </a:extLst>
          </p:cNvPr>
          <p:cNvCxnSpPr>
            <a:cxnSpLocks/>
          </p:cNvCxnSpPr>
          <p:nvPr/>
        </p:nvCxnSpPr>
        <p:spPr>
          <a:xfrm>
            <a:off x="4984694" y="276532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2BF5AA48-0D2F-43D0-BB95-9FE58C64582D}"/>
              </a:ext>
            </a:extLst>
          </p:cNvPr>
          <p:cNvCxnSpPr>
            <a:cxnSpLocks/>
          </p:cNvCxnSpPr>
          <p:nvPr/>
        </p:nvCxnSpPr>
        <p:spPr>
          <a:xfrm>
            <a:off x="5435269" y="276330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89251879-BCF4-47EC-9A81-B6AB0A25B31A}"/>
              </a:ext>
            </a:extLst>
          </p:cNvPr>
          <p:cNvCxnSpPr>
            <a:cxnSpLocks/>
          </p:cNvCxnSpPr>
          <p:nvPr/>
        </p:nvCxnSpPr>
        <p:spPr>
          <a:xfrm>
            <a:off x="5779828" y="276330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4" name="Table 463">
            <a:extLst>
              <a:ext uri="{FF2B5EF4-FFF2-40B4-BE49-F238E27FC236}">
                <a16:creationId xmlns:a16="http://schemas.microsoft.com/office/drawing/2014/main" id="{15FA37BB-A090-4252-8C05-B50112F74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02348"/>
              </p:ext>
            </p:extLst>
          </p:nvPr>
        </p:nvGraphicFramePr>
        <p:xfrm>
          <a:off x="4123304" y="1443032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3185C63C-383E-418D-8F0C-ACBFF91BC715}"/>
              </a:ext>
            </a:extLst>
          </p:cNvPr>
          <p:cNvCxnSpPr>
            <a:cxnSpLocks/>
          </p:cNvCxnSpPr>
          <p:nvPr/>
        </p:nvCxnSpPr>
        <p:spPr>
          <a:xfrm>
            <a:off x="4160849" y="145830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11FC9144-7D32-4849-9E3E-DEAB3450BE31}"/>
              </a:ext>
            </a:extLst>
          </p:cNvPr>
          <p:cNvCxnSpPr>
            <a:cxnSpLocks/>
          </p:cNvCxnSpPr>
          <p:nvPr/>
        </p:nvCxnSpPr>
        <p:spPr>
          <a:xfrm>
            <a:off x="4618048" y="1445057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B499B34A-D4DB-4D54-8617-48241DA7E0CA}"/>
              </a:ext>
            </a:extLst>
          </p:cNvPr>
          <p:cNvCxnSpPr>
            <a:cxnSpLocks/>
          </p:cNvCxnSpPr>
          <p:nvPr/>
        </p:nvCxnSpPr>
        <p:spPr>
          <a:xfrm>
            <a:off x="5068622" y="144303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42BDA195-5B9A-47EF-978A-07F1004FE3C4}"/>
              </a:ext>
            </a:extLst>
          </p:cNvPr>
          <p:cNvCxnSpPr>
            <a:cxnSpLocks/>
          </p:cNvCxnSpPr>
          <p:nvPr/>
        </p:nvCxnSpPr>
        <p:spPr>
          <a:xfrm>
            <a:off x="5399929" y="144303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008ED3E0-474A-4130-8AB6-D3C5EF288DC0}"/>
              </a:ext>
            </a:extLst>
          </p:cNvPr>
          <p:cNvCxnSpPr>
            <a:cxnSpLocks/>
          </p:cNvCxnSpPr>
          <p:nvPr/>
        </p:nvCxnSpPr>
        <p:spPr>
          <a:xfrm flipH="1">
            <a:off x="4160849" y="977220"/>
            <a:ext cx="1460347" cy="46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0" name="Table 469">
            <a:extLst>
              <a:ext uri="{FF2B5EF4-FFF2-40B4-BE49-F238E27FC236}">
                <a16:creationId xmlns:a16="http://schemas.microsoft.com/office/drawing/2014/main" id="{AB3A766B-D6B8-4971-A0F3-3EC57A51B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87490"/>
              </p:ext>
            </p:extLst>
          </p:nvPr>
        </p:nvGraphicFramePr>
        <p:xfrm>
          <a:off x="3981711" y="2186440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4B0258F1-62AA-4130-BBDF-DD6767387190}"/>
              </a:ext>
            </a:extLst>
          </p:cNvPr>
          <p:cNvCxnSpPr>
            <a:cxnSpLocks/>
          </p:cNvCxnSpPr>
          <p:nvPr/>
        </p:nvCxnSpPr>
        <p:spPr>
          <a:xfrm>
            <a:off x="4019256" y="220171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2410DE1-1EE5-4010-95B5-D3540DFC9E7C}"/>
              </a:ext>
            </a:extLst>
          </p:cNvPr>
          <p:cNvCxnSpPr>
            <a:cxnSpLocks/>
          </p:cNvCxnSpPr>
          <p:nvPr/>
        </p:nvCxnSpPr>
        <p:spPr>
          <a:xfrm>
            <a:off x="4476455" y="2188465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9B56EE2-BA0E-4C83-90C5-C1C3D88F4272}"/>
              </a:ext>
            </a:extLst>
          </p:cNvPr>
          <p:cNvCxnSpPr>
            <a:cxnSpLocks/>
          </p:cNvCxnSpPr>
          <p:nvPr/>
        </p:nvCxnSpPr>
        <p:spPr>
          <a:xfrm>
            <a:off x="4927029" y="218644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50B64A0E-8863-40E7-AC9F-FAF441C01E04}"/>
              </a:ext>
            </a:extLst>
          </p:cNvPr>
          <p:cNvCxnSpPr>
            <a:cxnSpLocks/>
          </p:cNvCxnSpPr>
          <p:nvPr/>
        </p:nvCxnSpPr>
        <p:spPr>
          <a:xfrm>
            <a:off x="5258336" y="218644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BF897A5C-E00D-4B89-9108-BFEF4F5D4959}"/>
              </a:ext>
            </a:extLst>
          </p:cNvPr>
          <p:cNvCxnSpPr>
            <a:cxnSpLocks/>
          </p:cNvCxnSpPr>
          <p:nvPr/>
        </p:nvCxnSpPr>
        <p:spPr>
          <a:xfrm flipH="1">
            <a:off x="4019256" y="1832349"/>
            <a:ext cx="320815" cy="34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7" name="Table 486">
            <a:extLst>
              <a:ext uri="{FF2B5EF4-FFF2-40B4-BE49-F238E27FC236}">
                <a16:creationId xmlns:a16="http://schemas.microsoft.com/office/drawing/2014/main" id="{39C9B87C-F9F5-4306-B887-70226D92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79990"/>
              </p:ext>
            </p:extLst>
          </p:nvPr>
        </p:nvGraphicFramePr>
        <p:xfrm>
          <a:off x="6277174" y="1451024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33BAD1F-3616-4E44-ABCF-3A46D82F3B30}"/>
              </a:ext>
            </a:extLst>
          </p:cNvPr>
          <p:cNvCxnSpPr>
            <a:cxnSpLocks/>
          </p:cNvCxnSpPr>
          <p:nvPr/>
        </p:nvCxnSpPr>
        <p:spPr>
          <a:xfrm>
            <a:off x="6314719" y="146630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CB2C0755-69F3-423D-A31B-6AD80B369740}"/>
              </a:ext>
            </a:extLst>
          </p:cNvPr>
          <p:cNvCxnSpPr>
            <a:cxnSpLocks/>
          </p:cNvCxnSpPr>
          <p:nvPr/>
        </p:nvCxnSpPr>
        <p:spPr>
          <a:xfrm>
            <a:off x="6771918" y="145304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7140C23-1357-4798-A15E-75DBBA08B02B}"/>
              </a:ext>
            </a:extLst>
          </p:cNvPr>
          <p:cNvCxnSpPr>
            <a:cxnSpLocks/>
          </p:cNvCxnSpPr>
          <p:nvPr/>
        </p:nvCxnSpPr>
        <p:spPr>
          <a:xfrm>
            <a:off x="7222492" y="14510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D468318-F469-4029-9D4B-56E8EE6A77EA}"/>
              </a:ext>
            </a:extLst>
          </p:cNvPr>
          <p:cNvCxnSpPr>
            <a:cxnSpLocks/>
          </p:cNvCxnSpPr>
          <p:nvPr/>
        </p:nvCxnSpPr>
        <p:spPr>
          <a:xfrm>
            <a:off x="7553799" y="145102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6A121295-E3DC-431B-BBFF-63BDC1671266}"/>
              </a:ext>
            </a:extLst>
          </p:cNvPr>
          <p:cNvCxnSpPr>
            <a:cxnSpLocks/>
          </p:cNvCxnSpPr>
          <p:nvPr/>
        </p:nvCxnSpPr>
        <p:spPr>
          <a:xfrm>
            <a:off x="6270200" y="1020699"/>
            <a:ext cx="0" cy="4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9" name="Table 548">
            <a:extLst>
              <a:ext uri="{FF2B5EF4-FFF2-40B4-BE49-F238E27FC236}">
                <a16:creationId xmlns:a16="http://schemas.microsoft.com/office/drawing/2014/main" id="{FC4211EA-42E5-408B-8EBC-0B21CC73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51132"/>
              </p:ext>
            </p:extLst>
          </p:nvPr>
        </p:nvGraphicFramePr>
        <p:xfrm>
          <a:off x="6040691" y="2746778"/>
          <a:ext cx="144600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200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8200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8200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CBE826A4-A850-4D12-B72D-CF7ED2B7E8B0}"/>
              </a:ext>
            </a:extLst>
          </p:cNvPr>
          <p:cNvCxnSpPr>
            <a:cxnSpLocks/>
          </p:cNvCxnSpPr>
          <p:nvPr/>
        </p:nvCxnSpPr>
        <p:spPr>
          <a:xfrm>
            <a:off x="6079752" y="276205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F37DD6F7-D1CA-49E3-88F4-D2F658F6B759}"/>
              </a:ext>
            </a:extLst>
          </p:cNvPr>
          <p:cNvCxnSpPr>
            <a:cxnSpLocks/>
          </p:cNvCxnSpPr>
          <p:nvPr/>
        </p:nvCxnSpPr>
        <p:spPr>
          <a:xfrm>
            <a:off x="6563456" y="274880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6ABC2683-5F5A-4DF3-A4E4-718841766792}"/>
              </a:ext>
            </a:extLst>
          </p:cNvPr>
          <p:cNvCxnSpPr>
            <a:cxnSpLocks/>
          </p:cNvCxnSpPr>
          <p:nvPr/>
        </p:nvCxnSpPr>
        <p:spPr>
          <a:xfrm>
            <a:off x="6947768" y="274677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44F052C0-EC3E-4D90-B5C3-9C1155F88CC8}"/>
              </a:ext>
            </a:extLst>
          </p:cNvPr>
          <p:cNvCxnSpPr>
            <a:cxnSpLocks/>
          </p:cNvCxnSpPr>
          <p:nvPr/>
        </p:nvCxnSpPr>
        <p:spPr>
          <a:xfrm>
            <a:off x="7424849" y="274677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1072C2B-77D6-45E3-B2F8-83193FFF0F36}"/>
              </a:ext>
            </a:extLst>
          </p:cNvPr>
          <p:cNvCxnSpPr>
            <a:cxnSpLocks/>
          </p:cNvCxnSpPr>
          <p:nvPr/>
        </p:nvCxnSpPr>
        <p:spPr>
          <a:xfrm flipH="1">
            <a:off x="6132909" y="4857394"/>
            <a:ext cx="2622754" cy="91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4520AC95-1BC2-4E53-A69F-B31D02EF7E57}"/>
              </a:ext>
            </a:extLst>
          </p:cNvPr>
          <p:cNvCxnSpPr>
            <a:cxnSpLocks/>
          </p:cNvCxnSpPr>
          <p:nvPr/>
        </p:nvCxnSpPr>
        <p:spPr>
          <a:xfrm>
            <a:off x="2774279" y="4864679"/>
            <a:ext cx="454881" cy="93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7E1147C-4A01-4C56-8827-AC8A534564F0}"/>
              </a:ext>
            </a:extLst>
          </p:cNvPr>
          <p:cNvCxnSpPr>
            <a:cxnSpLocks/>
          </p:cNvCxnSpPr>
          <p:nvPr/>
        </p:nvCxnSpPr>
        <p:spPr>
          <a:xfrm>
            <a:off x="3136936" y="4864628"/>
            <a:ext cx="1418794" cy="91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3" name="Table 562">
            <a:extLst>
              <a:ext uri="{FF2B5EF4-FFF2-40B4-BE49-F238E27FC236}">
                <a16:creationId xmlns:a16="http://schemas.microsoft.com/office/drawing/2014/main" id="{59067A3B-C9CA-440A-9E44-73D2D014D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51799"/>
              </p:ext>
            </p:extLst>
          </p:nvPr>
        </p:nvGraphicFramePr>
        <p:xfrm>
          <a:off x="5148535" y="3666541"/>
          <a:ext cx="1707321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07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69107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3592089B-7278-4997-AA50-DF76D31F074E}"/>
              </a:ext>
            </a:extLst>
          </p:cNvPr>
          <p:cNvCxnSpPr>
            <a:cxnSpLocks/>
          </p:cNvCxnSpPr>
          <p:nvPr/>
        </p:nvCxnSpPr>
        <p:spPr>
          <a:xfrm>
            <a:off x="5197128" y="368181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CA1E8AC7-3C41-4D03-9003-07C4932217E3}"/>
              </a:ext>
            </a:extLst>
          </p:cNvPr>
          <p:cNvCxnSpPr>
            <a:cxnSpLocks/>
          </p:cNvCxnSpPr>
          <p:nvPr/>
        </p:nvCxnSpPr>
        <p:spPr>
          <a:xfrm>
            <a:off x="5654328" y="366856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D579F806-2059-4F94-999A-86FEA3EBEC06}"/>
              </a:ext>
            </a:extLst>
          </p:cNvPr>
          <p:cNvCxnSpPr>
            <a:cxnSpLocks/>
          </p:cNvCxnSpPr>
          <p:nvPr/>
        </p:nvCxnSpPr>
        <p:spPr>
          <a:xfrm>
            <a:off x="6210918" y="366654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F1BFA72B-7684-4D49-85BB-A989B6B7C683}"/>
              </a:ext>
            </a:extLst>
          </p:cNvPr>
          <p:cNvCxnSpPr>
            <a:cxnSpLocks/>
          </p:cNvCxnSpPr>
          <p:nvPr/>
        </p:nvCxnSpPr>
        <p:spPr>
          <a:xfrm>
            <a:off x="6794015" y="366654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8" name="Table 567">
            <a:extLst>
              <a:ext uri="{FF2B5EF4-FFF2-40B4-BE49-F238E27FC236}">
                <a16:creationId xmlns:a16="http://schemas.microsoft.com/office/drawing/2014/main" id="{1EE6BBD1-DA9C-4C28-9BD7-6F3C18618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7944"/>
              </p:ext>
            </p:extLst>
          </p:nvPr>
        </p:nvGraphicFramePr>
        <p:xfrm>
          <a:off x="1828977" y="4479591"/>
          <a:ext cx="138528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176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6176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6176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5A937AA1-89E1-452F-B93D-CC0CD577EE38}"/>
              </a:ext>
            </a:extLst>
          </p:cNvPr>
          <p:cNvCxnSpPr>
            <a:cxnSpLocks/>
          </p:cNvCxnSpPr>
          <p:nvPr/>
        </p:nvCxnSpPr>
        <p:spPr>
          <a:xfrm>
            <a:off x="1877570" y="449486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2CA6B7F9-8CDF-4166-9D79-573EDF34B516}"/>
              </a:ext>
            </a:extLst>
          </p:cNvPr>
          <p:cNvCxnSpPr>
            <a:cxnSpLocks/>
          </p:cNvCxnSpPr>
          <p:nvPr/>
        </p:nvCxnSpPr>
        <p:spPr>
          <a:xfrm>
            <a:off x="2321518" y="448161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500D490-2E3F-41DD-92BE-3A58C8F9D249}"/>
              </a:ext>
            </a:extLst>
          </p:cNvPr>
          <p:cNvCxnSpPr>
            <a:cxnSpLocks/>
          </p:cNvCxnSpPr>
          <p:nvPr/>
        </p:nvCxnSpPr>
        <p:spPr>
          <a:xfrm>
            <a:off x="2785344" y="447959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79BD133-2BF8-451D-8D18-2CEA95E050CF}"/>
              </a:ext>
            </a:extLst>
          </p:cNvPr>
          <p:cNvCxnSpPr>
            <a:cxnSpLocks/>
          </p:cNvCxnSpPr>
          <p:nvPr/>
        </p:nvCxnSpPr>
        <p:spPr>
          <a:xfrm>
            <a:off x="3156405" y="447959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3" name="Table 572">
            <a:extLst>
              <a:ext uri="{FF2B5EF4-FFF2-40B4-BE49-F238E27FC236}">
                <a16:creationId xmlns:a16="http://schemas.microsoft.com/office/drawing/2014/main" id="{70259D58-1A73-41B0-B15B-631946866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00967"/>
              </p:ext>
            </p:extLst>
          </p:nvPr>
        </p:nvGraphicFramePr>
        <p:xfrm>
          <a:off x="8755340" y="4493468"/>
          <a:ext cx="1448199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2733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82733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82733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C4D5E02D-35B6-48DE-A72B-8D3A5374BC4F}"/>
              </a:ext>
            </a:extLst>
          </p:cNvPr>
          <p:cNvCxnSpPr>
            <a:cxnSpLocks/>
          </p:cNvCxnSpPr>
          <p:nvPr/>
        </p:nvCxnSpPr>
        <p:spPr>
          <a:xfrm>
            <a:off x="8783349" y="449549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CF33F93-7D0E-46B6-A74B-7D67A3D03CBB}"/>
              </a:ext>
            </a:extLst>
          </p:cNvPr>
          <p:cNvCxnSpPr>
            <a:cxnSpLocks/>
          </p:cNvCxnSpPr>
          <p:nvPr/>
        </p:nvCxnSpPr>
        <p:spPr>
          <a:xfrm>
            <a:off x="9267059" y="449549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DCCF5D2D-BF6C-46E6-A0DA-1074E7E8A49B}"/>
              </a:ext>
            </a:extLst>
          </p:cNvPr>
          <p:cNvCxnSpPr>
            <a:cxnSpLocks/>
          </p:cNvCxnSpPr>
          <p:nvPr/>
        </p:nvCxnSpPr>
        <p:spPr>
          <a:xfrm>
            <a:off x="9757383" y="449346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0F2AF98B-8B3D-4F9E-814C-3063A9AC3BC3}"/>
              </a:ext>
            </a:extLst>
          </p:cNvPr>
          <p:cNvCxnSpPr>
            <a:cxnSpLocks/>
          </p:cNvCxnSpPr>
          <p:nvPr/>
        </p:nvCxnSpPr>
        <p:spPr>
          <a:xfrm>
            <a:off x="10141699" y="449346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8" name="Table 577">
            <a:extLst>
              <a:ext uri="{FF2B5EF4-FFF2-40B4-BE49-F238E27FC236}">
                <a16:creationId xmlns:a16="http://schemas.microsoft.com/office/drawing/2014/main" id="{B53CAA98-A506-4600-97F4-F905D3B52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42398"/>
              </p:ext>
            </p:extLst>
          </p:nvPr>
        </p:nvGraphicFramePr>
        <p:xfrm>
          <a:off x="53074" y="5806764"/>
          <a:ext cx="1517796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5932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505932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505932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46D5C597-FAAC-4F08-B71C-1693FE6A04D9}"/>
              </a:ext>
            </a:extLst>
          </p:cNvPr>
          <p:cNvCxnSpPr>
            <a:cxnSpLocks/>
          </p:cNvCxnSpPr>
          <p:nvPr/>
        </p:nvCxnSpPr>
        <p:spPr>
          <a:xfrm>
            <a:off x="88415" y="5808789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08CAE54D-CF74-4A57-9B81-0920A285A71A}"/>
              </a:ext>
            </a:extLst>
          </p:cNvPr>
          <p:cNvCxnSpPr>
            <a:cxnSpLocks/>
          </p:cNvCxnSpPr>
          <p:nvPr/>
        </p:nvCxnSpPr>
        <p:spPr>
          <a:xfrm>
            <a:off x="505859" y="580878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35B8544B-9AE5-46F2-9418-60AA1C1CEE29}"/>
              </a:ext>
            </a:extLst>
          </p:cNvPr>
          <p:cNvCxnSpPr>
            <a:cxnSpLocks/>
          </p:cNvCxnSpPr>
          <p:nvPr/>
        </p:nvCxnSpPr>
        <p:spPr>
          <a:xfrm>
            <a:off x="1088953" y="580676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B5CB937C-47EA-4A00-867D-E1E90048FA51}"/>
              </a:ext>
            </a:extLst>
          </p:cNvPr>
          <p:cNvCxnSpPr>
            <a:cxnSpLocks/>
          </p:cNvCxnSpPr>
          <p:nvPr/>
        </p:nvCxnSpPr>
        <p:spPr>
          <a:xfrm>
            <a:off x="1513026" y="580676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3" name="Table 582">
            <a:extLst>
              <a:ext uri="{FF2B5EF4-FFF2-40B4-BE49-F238E27FC236}">
                <a16:creationId xmlns:a16="http://schemas.microsoft.com/office/drawing/2014/main" id="{9415FA4A-F965-4823-8ABA-2A4CD9C5F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01750"/>
              </p:ext>
            </p:extLst>
          </p:nvPr>
        </p:nvGraphicFramePr>
        <p:xfrm>
          <a:off x="3189848" y="5802406"/>
          <a:ext cx="1293237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1079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31079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31079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65D76347-5E02-464F-B9D6-A4B0A4D28739}"/>
              </a:ext>
            </a:extLst>
          </p:cNvPr>
          <p:cNvCxnSpPr>
            <a:cxnSpLocks/>
          </p:cNvCxnSpPr>
          <p:nvPr/>
        </p:nvCxnSpPr>
        <p:spPr>
          <a:xfrm>
            <a:off x="3227397" y="581768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C54862E9-82FE-4699-9216-7A22026C7183}"/>
              </a:ext>
            </a:extLst>
          </p:cNvPr>
          <p:cNvCxnSpPr>
            <a:cxnSpLocks/>
          </p:cNvCxnSpPr>
          <p:nvPr/>
        </p:nvCxnSpPr>
        <p:spPr>
          <a:xfrm>
            <a:off x="3658092" y="5804431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19CFF333-7C5D-4F2C-B0BC-59231464CA4B}"/>
              </a:ext>
            </a:extLst>
          </p:cNvPr>
          <p:cNvCxnSpPr>
            <a:cxnSpLocks/>
          </p:cNvCxnSpPr>
          <p:nvPr/>
        </p:nvCxnSpPr>
        <p:spPr>
          <a:xfrm>
            <a:off x="4082162" y="580240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E21E0DF9-00DC-4006-954F-936B1AED4E3D}"/>
              </a:ext>
            </a:extLst>
          </p:cNvPr>
          <p:cNvCxnSpPr>
            <a:cxnSpLocks/>
          </p:cNvCxnSpPr>
          <p:nvPr/>
        </p:nvCxnSpPr>
        <p:spPr>
          <a:xfrm>
            <a:off x="4426722" y="5802406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8" name="Table 587">
            <a:extLst>
              <a:ext uri="{FF2B5EF4-FFF2-40B4-BE49-F238E27FC236}">
                <a16:creationId xmlns:a16="http://schemas.microsoft.com/office/drawing/2014/main" id="{CED83FAC-93DC-44E7-9F9D-D9D6C478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31296"/>
              </p:ext>
            </p:extLst>
          </p:nvPr>
        </p:nvGraphicFramePr>
        <p:xfrm>
          <a:off x="6090941" y="5202213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8B775DB9-579B-4BF3-9C7D-D06F9E28DA99}"/>
              </a:ext>
            </a:extLst>
          </p:cNvPr>
          <p:cNvCxnSpPr>
            <a:cxnSpLocks/>
          </p:cNvCxnSpPr>
          <p:nvPr/>
        </p:nvCxnSpPr>
        <p:spPr>
          <a:xfrm>
            <a:off x="6128486" y="521749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AC834A24-B60C-489C-B66D-3B5D4C8CB5A2}"/>
              </a:ext>
            </a:extLst>
          </p:cNvPr>
          <p:cNvCxnSpPr>
            <a:cxnSpLocks/>
          </p:cNvCxnSpPr>
          <p:nvPr/>
        </p:nvCxnSpPr>
        <p:spPr>
          <a:xfrm>
            <a:off x="6585685" y="520423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D743B42F-DFDD-4DC9-8A62-282BD50CE719}"/>
              </a:ext>
            </a:extLst>
          </p:cNvPr>
          <p:cNvCxnSpPr>
            <a:cxnSpLocks/>
          </p:cNvCxnSpPr>
          <p:nvPr/>
        </p:nvCxnSpPr>
        <p:spPr>
          <a:xfrm>
            <a:off x="7036259" y="520221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DC97A6AA-2936-4FAC-961B-87DDE4F8A399}"/>
              </a:ext>
            </a:extLst>
          </p:cNvPr>
          <p:cNvCxnSpPr>
            <a:cxnSpLocks/>
          </p:cNvCxnSpPr>
          <p:nvPr/>
        </p:nvCxnSpPr>
        <p:spPr>
          <a:xfrm>
            <a:off x="7367566" y="520221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3" name="Table 592">
            <a:extLst>
              <a:ext uri="{FF2B5EF4-FFF2-40B4-BE49-F238E27FC236}">
                <a16:creationId xmlns:a16="http://schemas.microsoft.com/office/drawing/2014/main" id="{26101306-0BF2-4C4A-9904-74BD10B63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92274"/>
              </p:ext>
            </p:extLst>
          </p:nvPr>
        </p:nvGraphicFramePr>
        <p:xfrm>
          <a:off x="7604447" y="5781534"/>
          <a:ext cx="144600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200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8200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8200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747744D1-F5F6-4F29-836F-38BF9F75C510}"/>
              </a:ext>
            </a:extLst>
          </p:cNvPr>
          <p:cNvCxnSpPr>
            <a:cxnSpLocks/>
          </p:cNvCxnSpPr>
          <p:nvPr/>
        </p:nvCxnSpPr>
        <p:spPr>
          <a:xfrm>
            <a:off x="7643508" y="579681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8A67ADC8-2D73-4BD6-A7F3-64AFFCD0E51F}"/>
              </a:ext>
            </a:extLst>
          </p:cNvPr>
          <p:cNvCxnSpPr>
            <a:cxnSpLocks/>
          </p:cNvCxnSpPr>
          <p:nvPr/>
        </p:nvCxnSpPr>
        <p:spPr>
          <a:xfrm>
            <a:off x="8127212" y="578355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00C0AA99-4696-4534-91A9-190F0ACF4B40}"/>
              </a:ext>
            </a:extLst>
          </p:cNvPr>
          <p:cNvCxnSpPr>
            <a:cxnSpLocks/>
          </p:cNvCxnSpPr>
          <p:nvPr/>
        </p:nvCxnSpPr>
        <p:spPr>
          <a:xfrm>
            <a:off x="8511524" y="578153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19904986-D1B5-4EC8-A1A2-157D74FD4D6E}"/>
              </a:ext>
            </a:extLst>
          </p:cNvPr>
          <p:cNvCxnSpPr>
            <a:cxnSpLocks/>
          </p:cNvCxnSpPr>
          <p:nvPr/>
        </p:nvCxnSpPr>
        <p:spPr>
          <a:xfrm>
            <a:off x="8988605" y="578153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8" name="Table 597">
            <a:extLst>
              <a:ext uri="{FF2B5EF4-FFF2-40B4-BE49-F238E27FC236}">
                <a16:creationId xmlns:a16="http://schemas.microsoft.com/office/drawing/2014/main" id="{5FA4C72E-814F-4254-AE1A-CE366E03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4437"/>
              </p:ext>
            </p:extLst>
          </p:nvPr>
        </p:nvGraphicFramePr>
        <p:xfrm>
          <a:off x="9128455" y="5781534"/>
          <a:ext cx="1432746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82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77582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77582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3A35F38F-CD93-42C4-B6D9-331BE1555070}"/>
              </a:ext>
            </a:extLst>
          </p:cNvPr>
          <p:cNvCxnSpPr>
            <a:cxnSpLocks/>
          </p:cNvCxnSpPr>
          <p:nvPr/>
        </p:nvCxnSpPr>
        <p:spPr>
          <a:xfrm>
            <a:off x="9154266" y="579681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AFF6D1BA-C688-43B9-968B-6C7F82C06B8D}"/>
              </a:ext>
            </a:extLst>
          </p:cNvPr>
          <p:cNvCxnSpPr>
            <a:cxnSpLocks/>
          </p:cNvCxnSpPr>
          <p:nvPr/>
        </p:nvCxnSpPr>
        <p:spPr>
          <a:xfrm>
            <a:off x="9571708" y="578355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EF7C6B16-F7C7-4C81-A6BE-0A423995B1A8}"/>
              </a:ext>
            </a:extLst>
          </p:cNvPr>
          <p:cNvCxnSpPr>
            <a:cxnSpLocks/>
          </p:cNvCxnSpPr>
          <p:nvPr/>
        </p:nvCxnSpPr>
        <p:spPr>
          <a:xfrm>
            <a:off x="10035531" y="578153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1D6B1A8D-6B33-4D3B-828A-F93F707EC965}"/>
              </a:ext>
            </a:extLst>
          </p:cNvPr>
          <p:cNvCxnSpPr>
            <a:cxnSpLocks/>
          </p:cNvCxnSpPr>
          <p:nvPr/>
        </p:nvCxnSpPr>
        <p:spPr>
          <a:xfrm>
            <a:off x="10499360" y="578153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FD05B35C-8894-4136-91FC-73AF3D8FE2FE}"/>
              </a:ext>
            </a:extLst>
          </p:cNvPr>
          <p:cNvCxnSpPr>
            <a:cxnSpLocks/>
          </p:cNvCxnSpPr>
          <p:nvPr/>
        </p:nvCxnSpPr>
        <p:spPr>
          <a:xfrm flipH="1">
            <a:off x="1888501" y="4048794"/>
            <a:ext cx="3260035" cy="43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A8DDDC41-87C4-4BBB-B224-8CE8D435AF16}"/>
              </a:ext>
            </a:extLst>
          </p:cNvPr>
          <p:cNvCxnSpPr>
            <a:cxnSpLocks/>
          </p:cNvCxnSpPr>
          <p:nvPr/>
        </p:nvCxnSpPr>
        <p:spPr>
          <a:xfrm flipH="1">
            <a:off x="127477" y="4888350"/>
            <a:ext cx="1692246" cy="89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2E1E6E2C-22D0-4B81-8EA7-A2184DF0CC31}"/>
              </a:ext>
            </a:extLst>
          </p:cNvPr>
          <p:cNvCxnSpPr>
            <a:cxnSpLocks/>
          </p:cNvCxnSpPr>
          <p:nvPr/>
        </p:nvCxnSpPr>
        <p:spPr>
          <a:xfrm>
            <a:off x="6794015" y="4066464"/>
            <a:ext cx="1942551" cy="41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482F10D4-3CE8-4D64-81E6-85349590ED5F}"/>
              </a:ext>
            </a:extLst>
          </p:cNvPr>
          <p:cNvCxnSpPr>
            <a:cxnSpLocks/>
          </p:cNvCxnSpPr>
          <p:nvPr/>
        </p:nvCxnSpPr>
        <p:spPr>
          <a:xfrm flipH="1">
            <a:off x="1705952" y="4857394"/>
            <a:ext cx="588404" cy="92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6D6C793F-8DD7-4437-89F6-9F44C399A9B3}"/>
              </a:ext>
            </a:extLst>
          </p:cNvPr>
          <p:cNvCxnSpPr>
            <a:cxnSpLocks/>
          </p:cNvCxnSpPr>
          <p:nvPr/>
        </p:nvCxnSpPr>
        <p:spPr>
          <a:xfrm flipH="1">
            <a:off x="6195418" y="4864231"/>
            <a:ext cx="114889" cy="35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F106BBD5-5787-46C5-A5BD-2C963E53D4B6}"/>
              </a:ext>
            </a:extLst>
          </p:cNvPr>
          <p:cNvCxnSpPr>
            <a:cxnSpLocks/>
          </p:cNvCxnSpPr>
          <p:nvPr/>
        </p:nvCxnSpPr>
        <p:spPr>
          <a:xfrm flipH="1">
            <a:off x="7655756" y="4888350"/>
            <a:ext cx="1611303" cy="90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82F9D1B8-8A60-4D70-B301-68D3BEEA8F82}"/>
              </a:ext>
            </a:extLst>
          </p:cNvPr>
          <p:cNvCxnSpPr>
            <a:cxnSpLocks/>
          </p:cNvCxnSpPr>
          <p:nvPr/>
        </p:nvCxnSpPr>
        <p:spPr>
          <a:xfrm flipH="1">
            <a:off x="9174147" y="4857394"/>
            <a:ext cx="583236" cy="92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0" name="Table 609">
            <a:extLst>
              <a:ext uri="{FF2B5EF4-FFF2-40B4-BE49-F238E27FC236}">
                <a16:creationId xmlns:a16="http://schemas.microsoft.com/office/drawing/2014/main" id="{0E38D58A-BDB7-4411-A3A6-8A7232E0F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4748"/>
              </p:ext>
            </p:extLst>
          </p:nvPr>
        </p:nvGraphicFramePr>
        <p:xfrm>
          <a:off x="10656174" y="5781537"/>
          <a:ext cx="146721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907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8907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8907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AED912F3-A017-4E65-9969-F692AE30C45C}"/>
              </a:ext>
            </a:extLst>
          </p:cNvPr>
          <p:cNvCxnSpPr>
            <a:cxnSpLocks/>
          </p:cNvCxnSpPr>
          <p:nvPr/>
        </p:nvCxnSpPr>
        <p:spPr>
          <a:xfrm>
            <a:off x="10691515" y="579681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B17E3894-32A5-49C6-AC2C-E98A4DDFC643}"/>
              </a:ext>
            </a:extLst>
          </p:cNvPr>
          <p:cNvCxnSpPr>
            <a:cxnSpLocks/>
          </p:cNvCxnSpPr>
          <p:nvPr/>
        </p:nvCxnSpPr>
        <p:spPr>
          <a:xfrm>
            <a:off x="11095707" y="5783562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E7CC6597-86A0-46C9-8BB4-14057DBB0B78}"/>
              </a:ext>
            </a:extLst>
          </p:cNvPr>
          <p:cNvCxnSpPr>
            <a:cxnSpLocks/>
          </p:cNvCxnSpPr>
          <p:nvPr/>
        </p:nvCxnSpPr>
        <p:spPr>
          <a:xfrm>
            <a:off x="11678801" y="578153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B334325E-D266-4B96-B911-C531A834AEF4}"/>
              </a:ext>
            </a:extLst>
          </p:cNvPr>
          <p:cNvCxnSpPr>
            <a:cxnSpLocks/>
          </p:cNvCxnSpPr>
          <p:nvPr/>
        </p:nvCxnSpPr>
        <p:spPr>
          <a:xfrm>
            <a:off x="12076364" y="578153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Straight Arrow Connector 614">
            <a:extLst>
              <a:ext uri="{FF2B5EF4-FFF2-40B4-BE49-F238E27FC236}">
                <a16:creationId xmlns:a16="http://schemas.microsoft.com/office/drawing/2014/main" id="{13C34A53-00E4-43AE-88C5-6040CE9DF8BF}"/>
              </a:ext>
            </a:extLst>
          </p:cNvPr>
          <p:cNvCxnSpPr>
            <a:cxnSpLocks/>
          </p:cNvCxnSpPr>
          <p:nvPr/>
        </p:nvCxnSpPr>
        <p:spPr>
          <a:xfrm>
            <a:off x="10203539" y="4888350"/>
            <a:ext cx="471755" cy="89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6" name="Table 615">
            <a:extLst>
              <a:ext uri="{FF2B5EF4-FFF2-40B4-BE49-F238E27FC236}">
                <a16:creationId xmlns:a16="http://schemas.microsoft.com/office/drawing/2014/main" id="{AF095057-9B24-415A-BD70-8156FCB4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52418"/>
              </p:ext>
            </p:extLst>
          </p:nvPr>
        </p:nvGraphicFramePr>
        <p:xfrm>
          <a:off x="1636711" y="5800138"/>
          <a:ext cx="1494753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251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98251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98251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350229AF-F515-4B92-8C2A-4CE9D9F210B2}"/>
              </a:ext>
            </a:extLst>
          </p:cNvPr>
          <p:cNvCxnSpPr>
            <a:cxnSpLocks/>
          </p:cNvCxnSpPr>
          <p:nvPr/>
        </p:nvCxnSpPr>
        <p:spPr>
          <a:xfrm>
            <a:off x="1672052" y="581541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092D9DF1-CD9A-48F3-840A-839123A02888}"/>
              </a:ext>
            </a:extLst>
          </p:cNvPr>
          <p:cNvCxnSpPr>
            <a:cxnSpLocks/>
          </p:cNvCxnSpPr>
          <p:nvPr/>
        </p:nvCxnSpPr>
        <p:spPr>
          <a:xfrm>
            <a:off x="2169008" y="5802163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A6D5C116-1860-4837-B38A-52B55C49D41B}"/>
              </a:ext>
            </a:extLst>
          </p:cNvPr>
          <p:cNvCxnSpPr>
            <a:cxnSpLocks/>
          </p:cNvCxnSpPr>
          <p:nvPr/>
        </p:nvCxnSpPr>
        <p:spPr>
          <a:xfrm>
            <a:off x="2672590" y="580013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5D0DE7A3-2B4A-495B-B952-89AC4FAE2596}"/>
              </a:ext>
            </a:extLst>
          </p:cNvPr>
          <p:cNvCxnSpPr>
            <a:cxnSpLocks/>
          </p:cNvCxnSpPr>
          <p:nvPr/>
        </p:nvCxnSpPr>
        <p:spPr>
          <a:xfrm>
            <a:off x="3083409" y="580013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1" name="Table 620">
            <a:extLst>
              <a:ext uri="{FF2B5EF4-FFF2-40B4-BE49-F238E27FC236}">
                <a16:creationId xmlns:a16="http://schemas.microsoft.com/office/drawing/2014/main" id="{9BEC4B17-5315-432E-A08D-058888CC6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7504"/>
              </p:ext>
            </p:extLst>
          </p:nvPr>
        </p:nvGraphicFramePr>
        <p:xfrm>
          <a:off x="4536329" y="5804684"/>
          <a:ext cx="1339848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616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616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616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3E71C2DA-1370-4D89-867F-7FED19D74BE4}"/>
              </a:ext>
            </a:extLst>
          </p:cNvPr>
          <p:cNvCxnSpPr>
            <a:cxnSpLocks/>
          </p:cNvCxnSpPr>
          <p:nvPr/>
        </p:nvCxnSpPr>
        <p:spPr>
          <a:xfrm>
            <a:off x="4573879" y="581996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EE852349-2B1F-4D16-A454-E240FDB31FF6}"/>
              </a:ext>
            </a:extLst>
          </p:cNvPr>
          <p:cNvCxnSpPr>
            <a:cxnSpLocks/>
          </p:cNvCxnSpPr>
          <p:nvPr/>
        </p:nvCxnSpPr>
        <p:spPr>
          <a:xfrm>
            <a:off x="5017826" y="5806709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10720B0E-7CEC-4E6C-9067-50F180614646}"/>
              </a:ext>
            </a:extLst>
          </p:cNvPr>
          <p:cNvCxnSpPr>
            <a:cxnSpLocks/>
          </p:cNvCxnSpPr>
          <p:nvPr/>
        </p:nvCxnSpPr>
        <p:spPr>
          <a:xfrm>
            <a:off x="5468401" y="58046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38E744F-1DDB-4235-93F0-1C18C274FBC4}"/>
              </a:ext>
            </a:extLst>
          </p:cNvPr>
          <p:cNvCxnSpPr>
            <a:cxnSpLocks/>
          </p:cNvCxnSpPr>
          <p:nvPr/>
        </p:nvCxnSpPr>
        <p:spPr>
          <a:xfrm>
            <a:off x="5812960" y="58046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6" name="Table 625">
            <a:extLst>
              <a:ext uri="{FF2B5EF4-FFF2-40B4-BE49-F238E27FC236}">
                <a16:creationId xmlns:a16="http://schemas.microsoft.com/office/drawing/2014/main" id="{7EB8E518-4EED-484E-9B7C-1B74126A3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27159"/>
              </p:ext>
            </p:extLst>
          </p:nvPr>
        </p:nvGraphicFramePr>
        <p:xfrm>
          <a:off x="4156436" y="4484415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21CD9F79-C9A1-4700-91EC-61C37F3FE778}"/>
              </a:ext>
            </a:extLst>
          </p:cNvPr>
          <p:cNvCxnSpPr>
            <a:cxnSpLocks/>
          </p:cNvCxnSpPr>
          <p:nvPr/>
        </p:nvCxnSpPr>
        <p:spPr>
          <a:xfrm>
            <a:off x="4193981" y="4499692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124223EF-0A47-4E19-91DF-F2D033D54F4B}"/>
              </a:ext>
            </a:extLst>
          </p:cNvPr>
          <p:cNvCxnSpPr>
            <a:cxnSpLocks/>
          </p:cNvCxnSpPr>
          <p:nvPr/>
        </p:nvCxnSpPr>
        <p:spPr>
          <a:xfrm>
            <a:off x="4651180" y="4486440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7A91A473-DDF3-4709-8787-10529F0DDF94}"/>
              </a:ext>
            </a:extLst>
          </p:cNvPr>
          <p:cNvCxnSpPr>
            <a:cxnSpLocks/>
          </p:cNvCxnSpPr>
          <p:nvPr/>
        </p:nvCxnSpPr>
        <p:spPr>
          <a:xfrm>
            <a:off x="5101754" y="448441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211F6E21-12C9-42E3-BA9D-13B5700EC589}"/>
              </a:ext>
            </a:extLst>
          </p:cNvPr>
          <p:cNvCxnSpPr>
            <a:cxnSpLocks/>
          </p:cNvCxnSpPr>
          <p:nvPr/>
        </p:nvCxnSpPr>
        <p:spPr>
          <a:xfrm>
            <a:off x="5433061" y="4484415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6386CCA0-D5C9-4F50-AB0A-8F340BA0E8E6}"/>
              </a:ext>
            </a:extLst>
          </p:cNvPr>
          <p:cNvCxnSpPr>
            <a:cxnSpLocks/>
          </p:cNvCxnSpPr>
          <p:nvPr/>
        </p:nvCxnSpPr>
        <p:spPr>
          <a:xfrm flipH="1">
            <a:off x="4193981" y="4018603"/>
            <a:ext cx="1460347" cy="46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2" name="Table 631">
            <a:extLst>
              <a:ext uri="{FF2B5EF4-FFF2-40B4-BE49-F238E27FC236}">
                <a16:creationId xmlns:a16="http://schemas.microsoft.com/office/drawing/2014/main" id="{56F8CBCB-7159-463F-A92F-44636170A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01015"/>
              </p:ext>
            </p:extLst>
          </p:nvPr>
        </p:nvGraphicFramePr>
        <p:xfrm>
          <a:off x="4014843" y="5227823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2681BEC9-3326-4128-B713-830B07243A9A}"/>
              </a:ext>
            </a:extLst>
          </p:cNvPr>
          <p:cNvCxnSpPr>
            <a:cxnSpLocks/>
          </p:cNvCxnSpPr>
          <p:nvPr/>
        </p:nvCxnSpPr>
        <p:spPr>
          <a:xfrm>
            <a:off x="4052388" y="5243100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E811EA48-67E3-498A-89E3-C921AE38B518}"/>
              </a:ext>
            </a:extLst>
          </p:cNvPr>
          <p:cNvCxnSpPr>
            <a:cxnSpLocks/>
          </p:cNvCxnSpPr>
          <p:nvPr/>
        </p:nvCxnSpPr>
        <p:spPr>
          <a:xfrm>
            <a:off x="4509587" y="5229848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6DE30CB4-B3B7-4E7A-8014-05CAC92E150F}"/>
              </a:ext>
            </a:extLst>
          </p:cNvPr>
          <p:cNvCxnSpPr>
            <a:cxnSpLocks/>
          </p:cNvCxnSpPr>
          <p:nvPr/>
        </p:nvCxnSpPr>
        <p:spPr>
          <a:xfrm>
            <a:off x="4960161" y="522782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FFFDE0EF-561A-4EA3-9C54-31275D7BA8C3}"/>
              </a:ext>
            </a:extLst>
          </p:cNvPr>
          <p:cNvCxnSpPr>
            <a:cxnSpLocks/>
          </p:cNvCxnSpPr>
          <p:nvPr/>
        </p:nvCxnSpPr>
        <p:spPr>
          <a:xfrm>
            <a:off x="5291468" y="5227823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D8DF3813-B3B6-47C6-A6E2-17D69DF24709}"/>
              </a:ext>
            </a:extLst>
          </p:cNvPr>
          <p:cNvCxnSpPr>
            <a:cxnSpLocks/>
          </p:cNvCxnSpPr>
          <p:nvPr/>
        </p:nvCxnSpPr>
        <p:spPr>
          <a:xfrm flipH="1">
            <a:off x="4052388" y="4873732"/>
            <a:ext cx="320815" cy="34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8" name="Table 637">
            <a:extLst>
              <a:ext uri="{FF2B5EF4-FFF2-40B4-BE49-F238E27FC236}">
                <a16:creationId xmlns:a16="http://schemas.microsoft.com/office/drawing/2014/main" id="{86BA1977-79C4-4492-A054-76E04705A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04508"/>
              </p:ext>
            </p:extLst>
          </p:nvPr>
        </p:nvGraphicFramePr>
        <p:xfrm>
          <a:off x="6310306" y="4492407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A8EDDEED-C058-466E-9359-0674CF311050}"/>
              </a:ext>
            </a:extLst>
          </p:cNvPr>
          <p:cNvCxnSpPr>
            <a:cxnSpLocks/>
          </p:cNvCxnSpPr>
          <p:nvPr/>
        </p:nvCxnSpPr>
        <p:spPr>
          <a:xfrm>
            <a:off x="6347851" y="4507684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71BF673E-ED9D-40C1-B050-D9BEC5E534DC}"/>
              </a:ext>
            </a:extLst>
          </p:cNvPr>
          <p:cNvCxnSpPr>
            <a:cxnSpLocks/>
          </p:cNvCxnSpPr>
          <p:nvPr/>
        </p:nvCxnSpPr>
        <p:spPr>
          <a:xfrm>
            <a:off x="6805050" y="4494432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5AA45DCE-899B-4F29-86CA-E747E6F6C70B}"/>
              </a:ext>
            </a:extLst>
          </p:cNvPr>
          <p:cNvCxnSpPr>
            <a:cxnSpLocks/>
          </p:cNvCxnSpPr>
          <p:nvPr/>
        </p:nvCxnSpPr>
        <p:spPr>
          <a:xfrm>
            <a:off x="7255624" y="449240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4EB4AB0D-73AA-4718-898B-94DD45F3DA9D}"/>
              </a:ext>
            </a:extLst>
          </p:cNvPr>
          <p:cNvCxnSpPr>
            <a:cxnSpLocks/>
          </p:cNvCxnSpPr>
          <p:nvPr/>
        </p:nvCxnSpPr>
        <p:spPr>
          <a:xfrm>
            <a:off x="7586931" y="4492407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E027CE59-4B5C-47A1-B272-4A58DF0AE54C}"/>
              </a:ext>
            </a:extLst>
          </p:cNvPr>
          <p:cNvCxnSpPr>
            <a:cxnSpLocks/>
          </p:cNvCxnSpPr>
          <p:nvPr/>
        </p:nvCxnSpPr>
        <p:spPr>
          <a:xfrm>
            <a:off x="6303332" y="4062082"/>
            <a:ext cx="0" cy="4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44" name="Table 643">
            <a:extLst>
              <a:ext uri="{FF2B5EF4-FFF2-40B4-BE49-F238E27FC236}">
                <a16:creationId xmlns:a16="http://schemas.microsoft.com/office/drawing/2014/main" id="{BDEB4775-8308-4B71-A88F-46CAFC2E0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22873"/>
              </p:ext>
            </p:extLst>
          </p:nvPr>
        </p:nvGraphicFramePr>
        <p:xfrm>
          <a:off x="6073823" y="5788161"/>
          <a:ext cx="1446000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2000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82000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82000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AE4B2249-D0B2-4E6E-928D-DD46FDDF41CA}"/>
              </a:ext>
            </a:extLst>
          </p:cNvPr>
          <p:cNvCxnSpPr>
            <a:cxnSpLocks/>
          </p:cNvCxnSpPr>
          <p:nvPr/>
        </p:nvCxnSpPr>
        <p:spPr>
          <a:xfrm>
            <a:off x="6112884" y="580343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0B35A2C0-B1C2-4348-B0ED-AEA3284A6BB0}"/>
              </a:ext>
            </a:extLst>
          </p:cNvPr>
          <p:cNvCxnSpPr>
            <a:cxnSpLocks/>
          </p:cNvCxnSpPr>
          <p:nvPr/>
        </p:nvCxnSpPr>
        <p:spPr>
          <a:xfrm>
            <a:off x="6596588" y="579018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88C04F48-581A-42AF-9650-F98993017978}"/>
              </a:ext>
            </a:extLst>
          </p:cNvPr>
          <p:cNvCxnSpPr>
            <a:cxnSpLocks/>
          </p:cNvCxnSpPr>
          <p:nvPr/>
        </p:nvCxnSpPr>
        <p:spPr>
          <a:xfrm>
            <a:off x="6980900" y="578816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2B3D0222-5091-429E-B183-305689D9E464}"/>
              </a:ext>
            </a:extLst>
          </p:cNvPr>
          <p:cNvCxnSpPr>
            <a:cxnSpLocks/>
          </p:cNvCxnSpPr>
          <p:nvPr/>
        </p:nvCxnSpPr>
        <p:spPr>
          <a:xfrm>
            <a:off x="7457981" y="578816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49" name="Table 648">
            <a:extLst>
              <a:ext uri="{FF2B5EF4-FFF2-40B4-BE49-F238E27FC236}">
                <a16:creationId xmlns:a16="http://schemas.microsoft.com/office/drawing/2014/main" id="{A06EB5DB-A8E1-4DF1-9587-44BC39758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13616"/>
              </p:ext>
            </p:extLst>
          </p:nvPr>
        </p:nvGraphicFramePr>
        <p:xfrm>
          <a:off x="7528798" y="5208841"/>
          <a:ext cx="1338465" cy="380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55">
                  <a:extLst>
                    <a:ext uri="{9D8B030D-6E8A-4147-A177-3AD203B41FA5}">
                      <a16:colId xmlns:a16="http://schemas.microsoft.com/office/drawing/2014/main" val="21541785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085906750"/>
                    </a:ext>
                  </a:extLst>
                </a:gridCol>
                <a:gridCol w="446155">
                  <a:extLst>
                    <a:ext uri="{9D8B030D-6E8A-4147-A177-3AD203B41FA5}">
                      <a16:colId xmlns:a16="http://schemas.microsoft.com/office/drawing/2014/main" val="111204168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3378"/>
                  </a:ext>
                </a:extLst>
              </a:tr>
            </a:tbl>
          </a:graphicData>
        </a:graphic>
      </p:graphicFrame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AC55779B-A48E-4204-8060-03AEE0111EBB}"/>
              </a:ext>
            </a:extLst>
          </p:cNvPr>
          <p:cNvCxnSpPr>
            <a:cxnSpLocks/>
          </p:cNvCxnSpPr>
          <p:nvPr/>
        </p:nvCxnSpPr>
        <p:spPr>
          <a:xfrm>
            <a:off x="7566343" y="5224118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320BCC32-4C30-4BDB-9A89-0CA7B16BE95C}"/>
              </a:ext>
            </a:extLst>
          </p:cNvPr>
          <p:cNvCxnSpPr>
            <a:cxnSpLocks/>
          </p:cNvCxnSpPr>
          <p:nvPr/>
        </p:nvCxnSpPr>
        <p:spPr>
          <a:xfrm>
            <a:off x="8023542" y="5210866"/>
            <a:ext cx="0" cy="38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C91C117E-F275-4801-A5C0-FE1EB29447B6}"/>
              </a:ext>
            </a:extLst>
          </p:cNvPr>
          <p:cNvCxnSpPr>
            <a:cxnSpLocks/>
          </p:cNvCxnSpPr>
          <p:nvPr/>
        </p:nvCxnSpPr>
        <p:spPr>
          <a:xfrm>
            <a:off x="8474116" y="520884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2CECCECF-FFED-4901-830A-A71C1C60BCB5}"/>
              </a:ext>
            </a:extLst>
          </p:cNvPr>
          <p:cNvCxnSpPr>
            <a:cxnSpLocks/>
          </p:cNvCxnSpPr>
          <p:nvPr/>
        </p:nvCxnSpPr>
        <p:spPr>
          <a:xfrm>
            <a:off x="8805423" y="5208841"/>
            <a:ext cx="0" cy="36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1B9FF569-4296-480F-847E-020CA8AE2DE3}"/>
              </a:ext>
            </a:extLst>
          </p:cNvPr>
          <p:cNvCxnSpPr>
            <a:cxnSpLocks/>
          </p:cNvCxnSpPr>
          <p:nvPr/>
        </p:nvCxnSpPr>
        <p:spPr>
          <a:xfrm>
            <a:off x="6781085" y="4844578"/>
            <a:ext cx="747713" cy="34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6" name="TextBox 655">
            <a:extLst>
              <a:ext uri="{FF2B5EF4-FFF2-40B4-BE49-F238E27FC236}">
                <a16:creationId xmlns:a16="http://schemas.microsoft.com/office/drawing/2014/main" id="{9C91663F-1644-4BE2-BEE2-A4789676D133}"/>
              </a:ext>
            </a:extLst>
          </p:cNvPr>
          <p:cNvSpPr txBox="1"/>
          <p:nvPr/>
        </p:nvSpPr>
        <p:spPr>
          <a:xfrm>
            <a:off x="7478656" y="3510904"/>
            <a:ext cx="464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Split. Inserted 49, 33, 38.</a:t>
            </a:r>
          </a:p>
          <a:p>
            <a:pPr algn="ctr"/>
            <a:r>
              <a:rPr lang="en-US" dirty="0"/>
              <a:t>Note: This is still height 3.</a:t>
            </a:r>
          </a:p>
        </p:txBody>
      </p:sp>
    </p:spTree>
    <p:extLst>
      <p:ext uri="{BB962C8B-B14F-4D97-AF65-F5344CB8AC3E}">
        <p14:creationId xmlns:p14="http://schemas.microsoft.com/office/powerpoint/2010/main" val="139179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746</Words>
  <Application>Microsoft Office PowerPoint</Application>
  <PresentationFormat>Widescreen</PresentationFormat>
  <Paragraphs>265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Tran</dc:creator>
  <cp:lastModifiedBy>Jimmy Tran</cp:lastModifiedBy>
  <cp:revision>18</cp:revision>
  <dcterms:created xsi:type="dcterms:W3CDTF">2017-11-06T21:08:56Z</dcterms:created>
  <dcterms:modified xsi:type="dcterms:W3CDTF">2017-11-07T16:17:08Z</dcterms:modified>
</cp:coreProperties>
</file>