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3"/>
  </p:handoutMasterIdLst>
  <p:sldIdLst>
    <p:sldId id="256" r:id="rId2"/>
  </p:sldIdLst>
  <p:sldSz cx="32918400" cy="2194560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66" d="100"/>
          <a:sy n="66" d="100"/>
        </p:scale>
        <p:origin x="786" y="-816"/>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11/19/2017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19191" y="4632965"/>
            <a:ext cx="23835485" cy="10654659"/>
          </a:xfrm>
        </p:spPr>
        <p:txBody>
          <a:bodyPr anchor="b"/>
          <a:lstStyle>
            <a:lvl1pPr>
              <a:defRPr sz="23040"/>
            </a:lvl1pPr>
          </a:lstStyle>
          <a:p>
            <a:r>
              <a:rPr lang="en-US"/>
              <a:t>Click to edit Master title style</a:t>
            </a:r>
            <a:endParaRPr lang="en-US" dirty="0"/>
          </a:p>
        </p:txBody>
      </p:sp>
      <p:sp>
        <p:nvSpPr>
          <p:cNvPr id="3" name="Subtitle 2"/>
          <p:cNvSpPr>
            <a:spLocks noGrp="1"/>
          </p:cNvSpPr>
          <p:nvPr>
            <p:ph type="subTitle" idx="1"/>
          </p:nvPr>
        </p:nvSpPr>
        <p:spPr>
          <a:xfrm>
            <a:off x="3119191" y="15287616"/>
            <a:ext cx="23835485" cy="2756544"/>
          </a:xfrm>
        </p:spPr>
        <p:txBody>
          <a:bodyPr anchor="t"/>
          <a:lstStyle>
            <a:lvl1pPr marL="0" indent="0" algn="l">
              <a:buNone/>
              <a:defRPr cap="all">
                <a:solidFill>
                  <a:schemeClr val="bg2">
                    <a:lumMod val="40000"/>
                    <a:lumOff val="60000"/>
                  </a:schemeClr>
                </a:solidFill>
              </a:defRPr>
            </a:lvl1pPr>
            <a:lvl2pPr marL="1463040" indent="0" algn="ctr">
              <a:buNone/>
              <a:defRPr>
                <a:solidFill>
                  <a:schemeClr val="tx1">
                    <a:tint val="75000"/>
                  </a:schemeClr>
                </a:solidFill>
              </a:defRPr>
            </a:lvl2pPr>
            <a:lvl3pPr marL="2926080" indent="0" algn="ctr">
              <a:buNone/>
              <a:defRPr>
                <a:solidFill>
                  <a:schemeClr val="tx1">
                    <a:tint val="75000"/>
                  </a:schemeClr>
                </a:solidFill>
              </a:defRPr>
            </a:lvl3pPr>
            <a:lvl4pPr marL="4389120" indent="0" algn="ctr">
              <a:buNone/>
              <a:defRPr>
                <a:solidFill>
                  <a:schemeClr val="tx1">
                    <a:tint val="75000"/>
                  </a:schemeClr>
                </a:solidFill>
              </a:defRPr>
            </a:lvl4pPr>
            <a:lvl5pPr marL="5852160" indent="0" algn="ctr">
              <a:buNone/>
              <a:defRPr>
                <a:solidFill>
                  <a:schemeClr val="tx1">
                    <a:tint val="75000"/>
                  </a:schemeClr>
                </a:solidFill>
              </a:defRPr>
            </a:lvl5pPr>
            <a:lvl6pPr marL="7315200" indent="0" algn="ctr">
              <a:buNone/>
              <a:defRPr>
                <a:solidFill>
                  <a:schemeClr val="tx1">
                    <a:tint val="75000"/>
                  </a:schemeClr>
                </a:solidFill>
              </a:defRPr>
            </a:lvl6pPr>
            <a:lvl7pPr marL="8778240" indent="0" algn="ctr">
              <a:buNone/>
              <a:defRPr>
                <a:solidFill>
                  <a:schemeClr val="tx1">
                    <a:tint val="75000"/>
                  </a:schemeClr>
                </a:solidFill>
              </a:defRPr>
            </a:lvl7pPr>
            <a:lvl8pPr marL="10241280" indent="0" algn="ctr">
              <a:buNone/>
              <a:defRPr>
                <a:solidFill>
                  <a:schemeClr val="tx1">
                    <a:tint val="75000"/>
                  </a:schemeClr>
                </a:solidFill>
              </a:defRPr>
            </a:lvl8pPr>
            <a:lvl9pPr marL="117043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83665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19197" y="15361878"/>
            <a:ext cx="23835481" cy="1813562"/>
          </a:xfrm>
        </p:spPr>
        <p:txBody>
          <a:bodyPr anchor="b">
            <a:normAutofit/>
          </a:bodyPr>
          <a:lstStyle>
            <a:lvl1pPr algn="l">
              <a:defRPr sz="76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19191" y="2194560"/>
            <a:ext cx="23835485" cy="1165013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a:t>Click icon to add picture</a:t>
            </a:r>
            <a:endParaRPr lang="en-US" dirty="0"/>
          </a:p>
        </p:txBody>
      </p:sp>
      <p:sp>
        <p:nvSpPr>
          <p:cNvPr id="4" name="Text Placeholder 3"/>
          <p:cNvSpPr>
            <a:spLocks noGrp="1"/>
          </p:cNvSpPr>
          <p:nvPr>
            <p:ph type="body" sz="half" idx="2"/>
          </p:nvPr>
        </p:nvSpPr>
        <p:spPr>
          <a:xfrm>
            <a:off x="3119195" y="17175440"/>
            <a:ext cx="23835478" cy="1579878"/>
          </a:xfrm>
        </p:spPr>
        <p:txBody>
          <a:bodyPr>
            <a:normAutofit/>
          </a:bodyPr>
          <a:lstStyle>
            <a:lvl1pPr marL="0" indent="0">
              <a:buNone/>
              <a:defRPr sz="384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97180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119191" y="4632960"/>
            <a:ext cx="23835485" cy="6339840"/>
          </a:xfrm>
        </p:spPr>
        <p:txBody>
          <a:bodyPr/>
          <a:lstStyle>
            <a:lvl1pPr>
              <a:defRPr sz="15360"/>
            </a:lvl1pPr>
          </a:lstStyle>
          <a:p>
            <a:r>
              <a:rPr lang="en-US"/>
              <a:t>Click to edit Master title style</a:t>
            </a:r>
            <a:endParaRPr lang="en-US" dirty="0"/>
          </a:p>
        </p:txBody>
      </p:sp>
      <p:sp>
        <p:nvSpPr>
          <p:cNvPr id="8" name="Text Placeholder 3"/>
          <p:cNvSpPr>
            <a:spLocks noGrp="1"/>
          </p:cNvSpPr>
          <p:nvPr>
            <p:ph type="body" sz="half" idx="2"/>
          </p:nvPr>
        </p:nvSpPr>
        <p:spPr>
          <a:xfrm>
            <a:off x="3119191" y="11704320"/>
            <a:ext cx="23835485" cy="7559040"/>
          </a:xfrm>
        </p:spPr>
        <p:txBody>
          <a:bodyPr anchor="ctr">
            <a:normAutofit/>
          </a:bodyPr>
          <a:lstStyle>
            <a:lvl1pPr marL="0" indent="0">
              <a:buNone/>
              <a:defRPr sz="576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59391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53074" y="4632960"/>
            <a:ext cx="21603776" cy="7434797"/>
          </a:xfrm>
        </p:spPr>
        <p:txBody>
          <a:bodyPr/>
          <a:lstStyle>
            <a:lvl1pPr>
              <a:defRPr sz="15360"/>
            </a:lvl1pPr>
          </a:lstStyle>
          <a:p>
            <a:r>
              <a:rPr lang="en-US"/>
              <a:t>Click to edit Master title style</a:t>
            </a:r>
            <a:endParaRPr lang="en-US" dirty="0"/>
          </a:p>
        </p:txBody>
      </p:sp>
      <p:sp>
        <p:nvSpPr>
          <p:cNvPr id="11" name="Text Placeholder 3"/>
          <p:cNvSpPr>
            <a:spLocks noGrp="1"/>
          </p:cNvSpPr>
          <p:nvPr>
            <p:ph type="body" sz="half" idx="14"/>
          </p:nvPr>
        </p:nvSpPr>
        <p:spPr>
          <a:xfrm>
            <a:off x="5213439" y="12067757"/>
            <a:ext cx="19660172" cy="1094957"/>
          </a:xfrm>
        </p:spPr>
        <p:txBody>
          <a:bodyPr vert="horz" lIns="91440" tIns="45720" rIns="91440" bIns="45720" rtlCol="0" anchor="t">
            <a:normAutofit/>
          </a:bodyPr>
          <a:lstStyle>
            <a:lvl1pPr marL="0" indent="0">
              <a:buNone/>
              <a:defRPr lang="en-US" sz="4480" b="0" i="0" kern="1200" cap="small" dirty="0">
                <a:solidFill>
                  <a:schemeClr val="bg2">
                    <a:lumMod val="40000"/>
                    <a:lumOff val="60000"/>
                  </a:schemeClr>
                </a:solidFill>
                <a:latin typeface="+mj-lt"/>
                <a:ea typeface="+mj-ea"/>
                <a:cs typeface="+mj-cs"/>
              </a:defRPr>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marL="0" lvl="0" indent="0">
              <a:buNone/>
            </a:pPr>
            <a:r>
              <a:rPr lang="en-US"/>
              <a:t>Edit Master text styles</a:t>
            </a:r>
          </a:p>
        </p:txBody>
      </p:sp>
      <p:sp>
        <p:nvSpPr>
          <p:cNvPr id="10" name="Text Placeholder 3"/>
          <p:cNvSpPr>
            <a:spLocks noGrp="1"/>
          </p:cNvSpPr>
          <p:nvPr>
            <p:ph type="body" sz="half" idx="2"/>
          </p:nvPr>
        </p:nvSpPr>
        <p:spPr>
          <a:xfrm>
            <a:off x="3119191" y="13922102"/>
            <a:ext cx="23835485" cy="5364480"/>
          </a:xfrm>
        </p:spPr>
        <p:txBody>
          <a:bodyPr anchor="ctr">
            <a:normAutofit/>
          </a:bodyPr>
          <a:lstStyle>
            <a:lvl1pPr marL="0" indent="0">
              <a:buNone/>
              <a:defRPr sz="576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
        <p:nvSpPr>
          <p:cNvPr id="12" name="TextBox 11"/>
          <p:cNvSpPr txBox="1"/>
          <p:nvPr/>
        </p:nvSpPr>
        <p:spPr>
          <a:xfrm>
            <a:off x="2426031" y="3108011"/>
            <a:ext cx="2165728" cy="610013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39040" dirty="0"/>
              <a:t>“</a:t>
            </a:r>
          </a:p>
        </p:txBody>
      </p:sp>
      <p:sp>
        <p:nvSpPr>
          <p:cNvPr id="15" name="TextBox 14"/>
          <p:cNvSpPr txBox="1"/>
          <p:nvPr/>
        </p:nvSpPr>
        <p:spPr>
          <a:xfrm>
            <a:off x="25198886" y="8364120"/>
            <a:ext cx="2165728" cy="610013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39040" dirty="0"/>
              <a:t>”</a:t>
            </a:r>
          </a:p>
        </p:txBody>
      </p:sp>
    </p:spTree>
    <p:extLst>
      <p:ext uri="{BB962C8B-B14F-4D97-AF65-F5344CB8AC3E}">
        <p14:creationId xmlns:p14="http://schemas.microsoft.com/office/powerpoint/2010/main" val="1713988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119190" y="9997443"/>
            <a:ext cx="23835488" cy="5290176"/>
          </a:xfrm>
        </p:spPr>
        <p:txBody>
          <a:bodyPr anchor="b"/>
          <a:lstStyle>
            <a:lvl1pPr algn="l">
              <a:defRPr sz="12800" b="0" cap="none"/>
            </a:lvl1pPr>
          </a:lstStyle>
          <a:p>
            <a:r>
              <a:rPr lang="en-US"/>
              <a:t>Click to edit Master title style</a:t>
            </a:r>
            <a:endParaRPr lang="en-US" dirty="0"/>
          </a:p>
        </p:txBody>
      </p:sp>
      <p:sp>
        <p:nvSpPr>
          <p:cNvPr id="3" name="Text Placeholder 2"/>
          <p:cNvSpPr>
            <a:spLocks noGrp="1"/>
          </p:cNvSpPr>
          <p:nvPr>
            <p:ph type="body" idx="1"/>
          </p:nvPr>
        </p:nvSpPr>
        <p:spPr>
          <a:xfrm>
            <a:off x="3119191" y="15287619"/>
            <a:ext cx="23835485" cy="2753280"/>
          </a:xfrm>
        </p:spPr>
        <p:txBody>
          <a:bodyPr anchor="t"/>
          <a:lstStyle>
            <a:lvl1pPr marL="0" indent="0" algn="l">
              <a:buNone/>
              <a:defRPr sz="6400" cap="none">
                <a:solidFill>
                  <a:schemeClr val="bg2">
                    <a:lumMod val="40000"/>
                    <a:lumOff val="60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18713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3440"/>
            </a:lvl1pPr>
          </a:lstStyle>
          <a:p>
            <a:r>
              <a:rPr lang="en-US"/>
              <a:t>Click to edit Master title style</a:t>
            </a:r>
            <a:endParaRPr lang="en-US" dirty="0"/>
          </a:p>
        </p:txBody>
      </p:sp>
      <p:sp>
        <p:nvSpPr>
          <p:cNvPr id="3" name="Text Placeholder 2"/>
          <p:cNvSpPr>
            <a:spLocks noGrp="1"/>
          </p:cNvSpPr>
          <p:nvPr>
            <p:ph type="body" idx="1"/>
          </p:nvPr>
        </p:nvSpPr>
        <p:spPr>
          <a:xfrm>
            <a:off x="1709404" y="6339840"/>
            <a:ext cx="7958610" cy="1844038"/>
          </a:xfrm>
        </p:spPr>
        <p:txBody>
          <a:bodyPr anchor="b">
            <a:noAutofit/>
          </a:bodyPr>
          <a:lstStyle>
            <a:lvl1pPr marL="0" indent="0">
              <a:buNone/>
              <a:defRPr sz="7680" b="0">
                <a:solidFill>
                  <a:schemeClr val="bg2">
                    <a:lumMod val="40000"/>
                    <a:lumOff val="6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16" name="Text Placeholder 3"/>
          <p:cNvSpPr>
            <a:spLocks noGrp="1"/>
          </p:cNvSpPr>
          <p:nvPr>
            <p:ph type="body" sz="half" idx="15"/>
          </p:nvPr>
        </p:nvSpPr>
        <p:spPr>
          <a:xfrm>
            <a:off x="1762110" y="8534400"/>
            <a:ext cx="7905902" cy="11485882"/>
          </a:xfrm>
        </p:spPr>
        <p:txBody>
          <a:bodyPr anchor="t">
            <a:normAutofit/>
          </a:bodyPr>
          <a:lstStyle>
            <a:lvl1pPr marL="0" indent="0">
              <a:buNone/>
              <a:defRPr sz="448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5" name="Text Placeholder 4"/>
          <p:cNvSpPr>
            <a:spLocks noGrp="1"/>
          </p:cNvSpPr>
          <p:nvPr>
            <p:ph type="body" sz="quarter" idx="3"/>
          </p:nvPr>
        </p:nvSpPr>
        <p:spPr>
          <a:xfrm>
            <a:off x="10488615" y="6339840"/>
            <a:ext cx="7929914" cy="1844038"/>
          </a:xfrm>
        </p:spPr>
        <p:txBody>
          <a:bodyPr anchor="b">
            <a:noAutofit/>
          </a:bodyPr>
          <a:lstStyle>
            <a:lvl1pPr marL="0" indent="0">
              <a:buNone/>
              <a:defRPr sz="7680" b="0">
                <a:solidFill>
                  <a:schemeClr val="bg2">
                    <a:lumMod val="40000"/>
                    <a:lumOff val="6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19" name="Text Placeholder 3"/>
          <p:cNvSpPr>
            <a:spLocks noGrp="1"/>
          </p:cNvSpPr>
          <p:nvPr>
            <p:ph type="body" sz="half" idx="16"/>
          </p:nvPr>
        </p:nvSpPr>
        <p:spPr>
          <a:xfrm>
            <a:off x="10460111" y="8534400"/>
            <a:ext cx="7958416" cy="11485882"/>
          </a:xfrm>
        </p:spPr>
        <p:txBody>
          <a:bodyPr anchor="t">
            <a:normAutofit/>
          </a:bodyPr>
          <a:lstStyle>
            <a:lvl1pPr marL="0" indent="0">
              <a:buNone/>
              <a:defRPr sz="448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14" name="Text Placeholder 4"/>
          <p:cNvSpPr>
            <a:spLocks noGrp="1"/>
          </p:cNvSpPr>
          <p:nvPr>
            <p:ph type="body" sz="quarter" idx="13"/>
          </p:nvPr>
        </p:nvSpPr>
        <p:spPr>
          <a:xfrm>
            <a:off x="19241701" y="6339840"/>
            <a:ext cx="7918769" cy="1844038"/>
          </a:xfrm>
        </p:spPr>
        <p:txBody>
          <a:bodyPr anchor="b">
            <a:noAutofit/>
          </a:bodyPr>
          <a:lstStyle>
            <a:lvl1pPr marL="0" indent="0">
              <a:buNone/>
              <a:defRPr sz="7680" b="0">
                <a:solidFill>
                  <a:schemeClr val="bg2">
                    <a:lumMod val="40000"/>
                    <a:lumOff val="6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20" name="Text Placeholder 3"/>
          <p:cNvSpPr>
            <a:spLocks noGrp="1"/>
          </p:cNvSpPr>
          <p:nvPr>
            <p:ph type="body" sz="half" idx="17"/>
          </p:nvPr>
        </p:nvSpPr>
        <p:spPr>
          <a:xfrm>
            <a:off x="19241701" y="8534400"/>
            <a:ext cx="7918769" cy="11485882"/>
          </a:xfrm>
        </p:spPr>
        <p:txBody>
          <a:bodyPr anchor="t">
            <a:normAutofit/>
          </a:bodyPr>
          <a:lstStyle>
            <a:lvl1pPr marL="0" indent="0">
              <a:buNone/>
              <a:defRPr sz="448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cxnSp>
        <p:nvCxnSpPr>
          <p:cNvPr id="17" name="Straight Connector 16"/>
          <p:cNvCxnSpPr/>
          <p:nvPr/>
        </p:nvCxnSpPr>
        <p:spPr>
          <a:xfrm>
            <a:off x="10063202" y="6827520"/>
            <a:ext cx="0" cy="126796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8802908" y="6827520"/>
            <a:ext cx="0" cy="1269402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5D6BDF-9D0E-4E2B-85B8-D8F4790360C9}" type="datetimeFigureOut">
              <a:rPr lang="en-US" smtClean="0"/>
              <a:t>11/19/2017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51461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3440"/>
            </a:lvl1pPr>
          </a:lstStyle>
          <a:p>
            <a:r>
              <a:rPr lang="en-US"/>
              <a:t>Click to edit Master title style</a:t>
            </a:r>
            <a:endParaRPr lang="en-US" dirty="0"/>
          </a:p>
        </p:txBody>
      </p:sp>
      <p:sp>
        <p:nvSpPr>
          <p:cNvPr id="3" name="Text Placeholder 2"/>
          <p:cNvSpPr>
            <a:spLocks noGrp="1"/>
          </p:cNvSpPr>
          <p:nvPr>
            <p:ph type="body" idx="1"/>
          </p:nvPr>
        </p:nvSpPr>
        <p:spPr>
          <a:xfrm>
            <a:off x="1762110" y="13603037"/>
            <a:ext cx="7940203" cy="1844038"/>
          </a:xfrm>
        </p:spPr>
        <p:txBody>
          <a:bodyPr anchor="b">
            <a:noAutofit/>
          </a:bodyPr>
          <a:lstStyle>
            <a:lvl1pPr marL="0" indent="0">
              <a:buNone/>
              <a:defRPr sz="7680" b="0">
                <a:solidFill>
                  <a:schemeClr val="bg2">
                    <a:lumMod val="40000"/>
                    <a:lumOff val="6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29" name="Picture Placeholder 2"/>
          <p:cNvSpPr>
            <a:spLocks noGrp="1" noChangeAspect="1"/>
          </p:cNvSpPr>
          <p:nvPr>
            <p:ph type="pic" idx="15"/>
          </p:nvPr>
        </p:nvSpPr>
        <p:spPr>
          <a:xfrm>
            <a:off x="1762110" y="7071360"/>
            <a:ext cx="7940203" cy="4876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a:t>Click icon to add picture</a:t>
            </a:r>
            <a:endParaRPr lang="en-US" dirty="0"/>
          </a:p>
        </p:txBody>
      </p:sp>
      <p:sp>
        <p:nvSpPr>
          <p:cNvPr id="22" name="Text Placeholder 3"/>
          <p:cNvSpPr>
            <a:spLocks noGrp="1"/>
          </p:cNvSpPr>
          <p:nvPr>
            <p:ph type="body" sz="half" idx="18"/>
          </p:nvPr>
        </p:nvSpPr>
        <p:spPr>
          <a:xfrm>
            <a:off x="1762110" y="15447080"/>
            <a:ext cx="7940203" cy="2109405"/>
          </a:xfrm>
        </p:spPr>
        <p:txBody>
          <a:bodyPr anchor="t">
            <a:normAutofit/>
          </a:bodyPr>
          <a:lstStyle>
            <a:lvl1pPr marL="0" indent="0">
              <a:buNone/>
              <a:defRPr sz="448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5" name="Text Placeholder 4"/>
          <p:cNvSpPr>
            <a:spLocks noGrp="1"/>
          </p:cNvSpPr>
          <p:nvPr>
            <p:ph type="body" sz="quarter" idx="3"/>
          </p:nvPr>
        </p:nvSpPr>
        <p:spPr>
          <a:xfrm>
            <a:off x="10504051" y="13603037"/>
            <a:ext cx="7914478" cy="1844038"/>
          </a:xfrm>
        </p:spPr>
        <p:txBody>
          <a:bodyPr anchor="b">
            <a:noAutofit/>
          </a:bodyPr>
          <a:lstStyle>
            <a:lvl1pPr marL="0" indent="0">
              <a:buNone/>
              <a:defRPr sz="7680" b="0">
                <a:solidFill>
                  <a:schemeClr val="bg2">
                    <a:lumMod val="40000"/>
                    <a:lumOff val="6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30" name="Picture Placeholder 2"/>
          <p:cNvSpPr>
            <a:spLocks noGrp="1" noChangeAspect="1"/>
          </p:cNvSpPr>
          <p:nvPr>
            <p:ph type="pic" idx="21"/>
          </p:nvPr>
        </p:nvSpPr>
        <p:spPr>
          <a:xfrm>
            <a:off x="10504047" y="7071360"/>
            <a:ext cx="7914478" cy="4876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a:t>Click icon to add picture</a:t>
            </a:r>
            <a:endParaRPr lang="en-US" dirty="0"/>
          </a:p>
        </p:txBody>
      </p:sp>
      <p:sp>
        <p:nvSpPr>
          <p:cNvPr id="23" name="Text Placeholder 3"/>
          <p:cNvSpPr>
            <a:spLocks noGrp="1"/>
          </p:cNvSpPr>
          <p:nvPr>
            <p:ph type="body" sz="half" idx="19"/>
          </p:nvPr>
        </p:nvSpPr>
        <p:spPr>
          <a:xfrm>
            <a:off x="10500394" y="15447077"/>
            <a:ext cx="7924961" cy="2109405"/>
          </a:xfrm>
        </p:spPr>
        <p:txBody>
          <a:bodyPr anchor="t">
            <a:normAutofit/>
          </a:bodyPr>
          <a:lstStyle>
            <a:lvl1pPr marL="0" indent="0">
              <a:buNone/>
              <a:defRPr sz="448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14" name="Text Placeholder 4"/>
          <p:cNvSpPr>
            <a:spLocks noGrp="1"/>
          </p:cNvSpPr>
          <p:nvPr>
            <p:ph type="body" sz="quarter" idx="13"/>
          </p:nvPr>
        </p:nvSpPr>
        <p:spPr>
          <a:xfrm>
            <a:off x="19241701" y="13603037"/>
            <a:ext cx="7918769" cy="1844038"/>
          </a:xfrm>
        </p:spPr>
        <p:txBody>
          <a:bodyPr anchor="b">
            <a:noAutofit/>
          </a:bodyPr>
          <a:lstStyle>
            <a:lvl1pPr marL="0" indent="0">
              <a:buNone/>
              <a:defRPr sz="7680" b="0">
                <a:solidFill>
                  <a:schemeClr val="bg2">
                    <a:lumMod val="40000"/>
                    <a:lumOff val="6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31" name="Picture Placeholder 2"/>
          <p:cNvSpPr>
            <a:spLocks noGrp="1" noChangeAspect="1"/>
          </p:cNvSpPr>
          <p:nvPr>
            <p:ph type="pic" idx="22"/>
          </p:nvPr>
        </p:nvSpPr>
        <p:spPr>
          <a:xfrm>
            <a:off x="19241698" y="7071360"/>
            <a:ext cx="7918769" cy="4876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a:t>Click icon to add picture</a:t>
            </a:r>
            <a:endParaRPr lang="en-US" dirty="0"/>
          </a:p>
        </p:txBody>
      </p:sp>
      <p:sp>
        <p:nvSpPr>
          <p:cNvPr id="24" name="Text Placeholder 3"/>
          <p:cNvSpPr>
            <a:spLocks noGrp="1"/>
          </p:cNvSpPr>
          <p:nvPr>
            <p:ph type="body" sz="half" idx="20"/>
          </p:nvPr>
        </p:nvSpPr>
        <p:spPr>
          <a:xfrm>
            <a:off x="19241368" y="15447070"/>
            <a:ext cx="7929256" cy="2109405"/>
          </a:xfrm>
        </p:spPr>
        <p:txBody>
          <a:bodyPr anchor="t">
            <a:normAutofit/>
          </a:bodyPr>
          <a:lstStyle>
            <a:lvl1pPr marL="0" indent="0">
              <a:buNone/>
              <a:defRPr sz="448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cxnSp>
        <p:nvCxnSpPr>
          <p:cNvPr id="19" name="Straight Connector 18"/>
          <p:cNvCxnSpPr/>
          <p:nvPr/>
        </p:nvCxnSpPr>
        <p:spPr>
          <a:xfrm>
            <a:off x="10063202" y="6827520"/>
            <a:ext cx="0" cy="126796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8802908" y="6827520"/>
            <a:ext cx="0" cy="1269402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5D6BDF-9D0E-4E2B-85B8-D8F4790360C9}" type="datetimeFigureOut">
              <a:rPr lang="en-US" smtClean="0"/>
              <a:t>11/19/2017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83243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496707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427217" y="1376686"/>
            <a:ext cx="4733255" cy="1864360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762110" y="2474256"/>
            <a:ext cx="20047723" cy="17546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660814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65437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85D6BDF-9D0E-4E2B-85B8-D8F4790360C9}" type="datetimeFigureOut">
              <a:rPr lang="en-US" smtClean="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639260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19197" y="9157551"/>
            <a:ext cx="23835481" cy="6130070"/>
          </a:xfrm>
        </p:spPr>
        <p:txBody>
          <a:bodyPr anchor="b"/>
          <a:lstStyle>
            <a:lvl1pPr algn="l">
              <a:defRPr sz="12800" b="0" cap="none"/>
            </a:lvl1pPr>
          </a:lstStyle>
          <a:p>
            <a:r>
              <a:rPr lang="en-US"/>
              <a:t>Click to edit Master title style</a:t>
            </a:r>
            <a:endParaRPr lang="en-US" dirty="0"/>
          </a:p>
        </p:txBody>
      </p:sp>
      <p:sp>
        <p:nvSpPr>
          <p:cNvPr id="3" name="Text Placeholder 2"/>
          <p:cNvSpPr>
            <a:spLocks noGrp="1"/>
          </p:cNvSpPr>
          <p:nvPr>
            <p:ph type="body" idx="1"/>
          </p:nvPr>
        </p:nvSpPr>
        <p:spPr>
          <a:xfrm>
            <a:off x="3119191" y="15287619"/>
            <a:ext cx="23835485" cy="2753280"/>
          </a:xfrm>
        </p:spPr>
        <p:txBody>
          <a:bodyPr anchor="t"/>
          <a:lstStyle>
            <a:lvl1pPr marL="0" indent="0" algn="l">
              <a:buNone/>
              <a:defRPr sz="6400" cap="all">
                <a:solidFill>
                  <a:schemeClr val="bg2">
                    <a:lumMod val="40000"/>
                    <a:lumOff val="60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397165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79722" y="6593845"/>
            <a:ext cx="11873207" cy="13426442"/>
          </a:xfrm>
        </p:spPr>
        <p:txBody>
          <a:bodyPr>
            <a:normAutofit/>
          </a:bodyPr>
          <a:lstStyle>
            <a:lvl1pPr>
              <a:defRPr sz="5760"/>
            </a:lvl1pPr>
            <a:lvl2pPr>
              <a:defRPr sz="5120"/>
            </a:lvl2pPr>
            <a:lvl3pPr>
              <a:defRPr sz="4480"/>
            </a:lvl3pPr>
            <a:lvl4pPr>
              <a:defRPr sz="3840"/>
            </a:lvl4pPr>
            <a:lvl5pPr>
              <a:defRPr sz="3840"/>
            </a:lvl5pPr>
            <a:lvl6pPr>
              <a:defRPr sz="3840"/>
            </a:lvl6pPr>
            <a:lvl7pPr>
              <a:defRPr sz="3840"/>
            </a:lvl7pPr>
            <a:lvl8pPr>
              <a:defRPr sz="3840"/>
            </a:lvl8pPr>
            <a:lvl9pPr>
              <a:defRPr sz="38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271112" y="6579499"/>
            <a:ext cx="11873214" cy="13440784"/>
          </a:xfrm>
        </p:spPr>
        <p:txBody>
          <a:bodyPr>
            <a:normAutofit/>
          </a:bodyPr>
          <a:lstStyle>
            <a:lvl1pPr>
              <a:defRPr sz="5760"/>
            </a:lvl1pPr>
            <a:lvl2pPr>
              <a:defRPr sz="5120"/>
            </a:lvl2pPr>
            <a:lvl3pPr>
              <a:defRPr sz="4480"/>
            </a:lvl3pPr>
            <a:lvl4pPr>
              <a:defRPr sz="3840"/>
            </a:lvl4pPr>
            <a:lvl5pPr>
              <a:defRPr sz="3840"/>
            </a:lvl5pPr>
            <a:lvl6pPr>
              <a:defRPr sz="3840"/>
            </a:lvl6pPr>
            <a:lvl7pPr>
              <a:defRPr sz="3840"/>
            </a:lvl7pPr>
            <a:lvl8pPr>
              <a:defRPr sz="3840"/>
            </a:lvl8pPr>
            <a:lvl9pPr>
              <a:defRPr sz="38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11/19/2017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3796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979720" y="6096000"/>
            <a:ext cx="11873203" cy="1844038"/>
          </a:xfrm>
        </p:spPr>
        <p:txBody>
          <a:bodyPr anchor="b">
            <a:noAutofit/>
          </a:bodyPr>
          <a:lstStyle>
            <a:lvl1pPr marL="0" indent="0">
              <a:buNone/>
              <a:defRPr sz="7680" b="0">
                <a:solidFill>
                  <a:schemeClr val="bg2">
                    <a:lumMod val="40000"/>
                    <a:lumOff val="6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2979722" y="8046720"/>
            <a:ext cx="11873207" cy="11973562"/>
          </a:xfrm>
        </p:spPr>
        <p:txBody>
          <a:bodyPr>
            <a:normAutofit/>
          </a:bodyPr>
          <a:lstStyle>
            <a:lvl1pPr>
              <a:defRPr sz="5760"/>
            </a:lvl1pPr>
            <a:lvl2pPr>
              <a:defRPr sz="5120"/>
            </a:lvl2pPr>
            <a:lvl3pPr>
              <a:defRPr sz="4480"/>
            </a:lvl3pPr>
            <a:lvl4pPr>
              <a:defRPr sz="3840"/>
            </a:lvl4pPr>
            <a:lvl5pPr>
              <a:defRPr sz="3840"/>
            </a:lvl5pPr>
            <a:lvl6pPr>
              <a:defRPr sz="3840"/>
            </a:lvl6pPr>
            <a:lvl7pPr>
              <a:defRPr sz="3840"/>
            </a:lvl7pPr>
            <a:lvl8pPr>
              <a:defRPr sz="3840"/>
            </a:lvl8pPr>
            <a:lvl9pPr>
              <a:defRPr sz="38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271115" y="6096000"/>
            <a:ext cx="11873207" cy="1844038"/>
          </a:xfrm>
        </p:spPr>
        <p:txBody>
          <a:bodyPr anchor="b">
            <a:noAutofit/>
          </a:bodyPr>
          <a:lstStyle>
            <a:lvl1pPr marL="0" indent="0">
              <a:buNone/>
              <a:defRPr sz="7680" b="0">
                <a:solidFill>
                  <a:schemeClr val="bg2">
                    <a:lumMod val="40000"/>
                    <a:lumOff val="60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p:cNvSpPr>
            <a:spLocks noGrp="1"/>
          </p:cNvSpPr>
          <p:nvPr>
            <p:ph sz="quarter" idx="4"/>
          </p:nvPr>
        </p:nvSpPr>
        <p:spPr>
          <a:xfrm>
            <a:off x="15271115" y="8046720"/>
            <a:ext cx="11873207" cy="11973562"/>
          </a:xfrm>
        </p:spPr>
        <p:txBody>
          <a:bodyPr>
            <a:normAutofit/>
          </a:bodyPr>
          <a:lstStyle>
            <a:lvl1pPr>
              <a:defRPr sz="5760"/>
            </a:lvl1pPr>
            <a:lvl2pPr>
              <a:defRPr sz="5120"/>
            </a:lvl2pPr>
            <a:lvl3pPr>
              <a:defRPr sz="4480"/>
            </a:lvl3pPr>
            <a:lvl4pPr>
              <a:defRPr sz="3840"/>
            </a:lvl4pPr>
            <a:lvl5pPr>
              <a:defRPr sz="3840"/>
            </a:lvl5pPr>
            <a:lvl6pPr>
              <a:defRPr sz="3840"/>
            </a:lvl6pPr>
            <a:lvl7pPr>
              <a:defRPr sz="3840"/>
            </a:lvl7pPr>
            <a:lvl8pPr>
              <a:defRPr sz="3840"/>
            </a:lvl8pPr>
            <a:lvl9pPr>
              <a:defRPr sz="38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11/19/2017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007630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85D6BDF-9D0E-4E2B-85B8-D8F4790360C9}" type="datetimeFigureOut">
              <a:rPr lang="en-US" smtClean="0"/>
              <a:t>11/19/2017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65012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5D6BDF-9D0E-4E2B-85B8-D8F4790360C9}" type="datetimeFigureOut">
              <a:rPr lang="en-US" smtClean="0"/>
              <a:t>11/19/2017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27933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19188" y="4632960"/>
            <a:ext cx="9185263" cy="4632960"/>
          </a:xfrm>
        </p:spPr>
        <p:txBody>
          <a:bodyPr anchor="b"/>
          <a:lstStyle>
            <a:lvl1pPr algn="l">
              <a:defRPr sz="7680" b="0"/>
            </a:lvl1pPr>
          </a:lstStyle>
          <a:p>
            <a:r>
              <a:rPr lang="en-US"/>
              <a:t>Click to edit Master title style</a:t>
            </a:r>
            <a:endParaRPr lang="en-US" dirty="0"/>
          </a:p>
        </p:txBody>
      </p:sp>
      <p:sp>
        <p:nvSpPr>
          <p:cNvPr id="3" name="Content Placeholder 2"/>
          <p:cNvSpPr>
            <a:spLocks noGrp="1"/>
          </p:cNvSpPr>
          <p:nvPr>
            <p:ph idx="1"/>
          </p:nvPr>
        </p:nvSpPr>
        <p:spPr>
          <a:xfrm>
            <a:off x="12921831" y="4632960"/>
            <a:ext cx="14032847" cy="14630400"/>
          </a:xfrm>
        </p:spPr>
        <p:txBody>
          <a:bodyPr anchor="ctr">
            <a:normAutofit/>
          </a:bodyPr>
          <a:lstStyle>
            <a:lvl1pPr>
              <a:defRPr sz="6400"/>
            </a:lvl1pPr>
            <a:lvl2pPr>
              <a:defRPr sz="5760"/>
            </a:lvl2pPr>
            <a:lvl3pPr>
              <a:defRPr sz="5120"/>
            </a:lvl3pPr>
            <a:lvl4pPr>
              <a:defRPr sz="4480"/>
            </a:lvl4pPr>
            <a:lvl5pPr>
              <a:defRPr sz="4480"/>
            </a:lvl5pPr>
            <a:lvl6pPr>
              <a:defRPr sz="4480"/>
            </a:lvl6pPr>
            <a:lvl7pPr>
              <a:defRPr sz="4480"/>
            </a:lvl7pPr>
            <a:lvl8pPr>
              <a:defRPr sz="4480"/>
            </a:lvl8pPr>
            <a:lvl9pPr>
              <a:defRPr sz="44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119188" y="10013701"/>
            <a:ext cx="9185263" cy="9265917"/>
          </a:xfrm>
        </p:spPr>
        <p:txBody>
          <a:bodyPr/>
          <a:lstStyle>
            <a:lvl1pPr marL="0" indent="0">
              <a:buNone/>
              <a:defRPr sz="448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7" name="Date Placeholder 4"/>
          <p:cNvSpPr>
            <a:spLocks noGrp="1"/>
          </p:cNvSpPr>
          <p:nvPr>
            <p:ph type="dt" sz="half" idx="10"/>
          </p:nvPr>
        </p:nvSpPr>
        <p:spPr/>
        <p:txBody>
          <a:bodyPr/>
          <a:lstStyle/>
          <a:p>
            <a:fld id="{985D6BDF-9D0E-4E2B-85B8-D8F4790360C9}" type="datetimeFigureOut">
              <a:rPr lang="en-US" smtClean="0"/>
              <a:t>11/19/2017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13958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16362" y="5933414"/>
            <a:ext cx="13754426" cy="5039386"/>
          </a:xfrm>
        </p:spPr>
        <p:txBody>
          <a:bodyPr anchor="b">
            <a:normAutofit/>
          </a:bodyPr>
          <a:lstStyle>
            <a:lvl1pPr algn="l">
              <a:defRPr sz="1152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768663" y="3657600"/>
            <a:ext cx="8643330" cy="14630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a:t>Click icon to add picture</a:t>
            </a:r>
            <a:endParaRPr lang="en-US" dirty="0"/>
          </a:p>
        </p:txBody>
      </p:sp>
      <p:sp>
        <p:nvSpPr>
          <p:cNvPr id="4" name="Text Placeholder 3"/>
          <p:cNvSpPr>
            <a:spLocks noGrp="1"/>
          </p:cNvSpPr>
          <p:nvPr>
            <p:ph type="body" sz="half" idx="2"/>
          </p:nvPr>
        </p:nvSpPr>
        <p:spPr>
          <a:xfrm>
            <a:off x="3119188" y="11704320"/>
            <a:ext cx="13733021" cy="4389120"/>
          </a:xfrm>
        </p:spPr>
        <p:txBody>
          <a:bodyPr>
            <a:normAutofit/>
          </a:bodyPr>
          <a:lstStyle>
            <a:lvl1pPr marL="0" indent="0">
              <a:buNone/>
              <a:defRPr sz="448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6266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22677955" y="5364480"/>
            <a:ext cx="10149840" cy="902208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20483395" y="-1463040"/>
            <a:ext cx="5760720" cy="512064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22677955" y="19507200"/>
            <a:ext cx="3566160" cy="316992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554357" y="8534400"/>
            <a:ext cx="15087600" cy="134112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3023237" y="9265920"/>
            <a:ext cx="8503920" cy="755904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27884318" y="0"/>
            <a:ext cx="2468880" cy="351826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744956" y="1448698"/>
            <a:ext cx="25399368" cy="4481696"/>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2979720" y="6569362"/>
            <a:ext cx="24161954" cy="134255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27180082" y="5806337"/>
            <a:ext cx="3169917" cy="823172"/>
          </a:xfrm>
          <a:prstGeom prst="rect">
            <a:avLst/>
          </a:prstGeom>
        </p:spPr>
        <p:txBody>
          <a:bodyPr vert="horz" lIns="91440" tIns="45720" rIns="91440" bIns="45720" rtlCol="0" anchor="t"/>
          <a:lstStyle>
            <a:lvl1pPr algn="l">
              <a:defRPr sz="3520" b="0" i="0">
                <a:solidFill>
                  <a:schemeClr val="tx1">
                    <a:tint val="75000"/>
                    <a:alpha val="60000"/>
                  </a:schemeClr>
                </a:solidFill>
              </a:defRPr>
            </a:lvl1pPr>
          </a:lstStyle>
          <a:p>
            <a:fld id="{985D6BDF-9D0E-4E2B-85B8-D8F4790360C9}" type="datetimeFigureOut">
              <a:rPr lang="en-US" smtClean="0"/>
              <a:t>11/19/2017</a:t>
            </a:fld>
            <a:endParaRPr lang="en-US" dirty="0"/>
          </a:p>
        </p:txBody>
      </p:sp>
      <p:sp>
        <p:nvSpPr>
          <p:cNvPr id="5" name="Footer Placeholder 4"/>
          <p:cNvSpPr>
            <a:spLocks noGrp="1"/>
          </p:cNvSpPr>
          <p:nvPr>
            <p:ph type="ftr" sz="quarter" idx="3"/>
          </p:nvPr>
        </p:nvSpPr>
        <p:spPr>
          <a:xfrm rot="5400000">
            <a:off x="23211967" y="10397055"/>
            <a:ext cx="12351344" cy="823176"/>
          </a:xfrm>
          <a:prstGeom prst="rect">
            <a:avLst/>
          </a:prstGeom>
        </p:spPr>
        <p:txBody>
          <a:bodyPr vert="horz" lIns="91440" tIns="45720" rIns="91440" bIns="45720" rtlCol="0" anchor="b"/>
          <a:lstStyle>
            <a:lvl1pPr algn="l">
              <a:defRPr sz="352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27959153" y="946357"/>
            <a:ext cx="2263727" cy="2456598"/>
          </a:xfrm>
          <a:prstGeom prst="rect">
            <a:avLst/>
          </a:prstGeom>
        </p:spPr>
        <p:txBody>
          <a:bodyPr vert="horz" lIns="91440" tIns="45720" rIns="91440" bIns="45720" rtlCol="0" anchor="b"/>
          <a:lstStyle>
            <a:lvl1pPr algn="ctr">
              <a:defRPr sz="8963" b="0" i="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860524050"/>
      </p:ext>
    </p:extLst>
  </p:cSld>
  <p:clrMap bg1="dk1" tx1="lt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Lst>
  <p:txStyles>
    <p:titleStyle>
      <a:lvl1pPr algn="l" defTabSz="1463062" rtl="0" eaLnBrk="1" latinLnBrk="0" hangingPunct="1">
        <a:spcBef>
          <a:spcPct val="0"/>
        </a:spcBef>
        <a:buNone/>
        <a:defRPr sz="1344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97299" indent="-1097299" algn="l" defTabSz="1463062" rtl="0" eaLnBrk="1" latinLnBrk="0" hangingPunct="1">
        <a:spcBef>
          <a:spcPts val="3200"/>
        </a:spcBef>
        <a:spcAft>
          <a:spcPts val="0"/>
        </a:spcAft>
        <a:buClr>
          <a:schemeClr val="bg2">
            <a:lumMod val="40000"/>
            <a:lumOff val="60000"/>
          </a:schemeClr>
        </a:buClr>
        <a:buSzPct val="80000"/>
        <a:buFont typeface="Wingdings 3" charset="2"/>
        <a:buChar char=""/>
        <a:defRPr sz="6400" b="0" i="0" kern="1200">
          <a:solidFill>
            <a:schemeClr val="tx1"/>
          </a:solidFill>
          <a:latin typeface="+mj-lt"/>
          <a:ea typeface="+mj-ea"/>
          <a:cs typeface="+mj-cs"/>
        </a:defRPr>
      </a:lvl1pPr>
      <a:lvl2pPr marL="2377478" indent="-914416" algn="l" defTabSz="1463062" rtl="0" eaLnBrk="1" latinLnBrk="0" hangingPunct="1">
        <a:spcBef>
          <a:spcPts val="3200"/>
        </a:spcBef>
        <a:spcAft>
          <a:spcPts val="0"/>
        </a:spcAft>
        <a:buClr>
          <a:schemeClr val="bg2">
            <a:lumMod val="40000"/>
            <a:lumOff val="60000"/>
          </a:schemeClr>
        </a:buClr>
        <a:buSzPct val="80000"/>
        <a:buFont typeface="Wingdings 3" charset="2"/>
        <a:buChar char=""/>
        <a:defRPr sz="5760" b="0" i="0" kern="1200">
          <a:solidFill>
            <a:schemeClr val="tx1"/>
          </a:solidFill>
          <a:latin typeface="+mj-lt"/>
          <a:ea typeface="+mj-ea"/>
          <a:cs typeface="+mj-cs"/>
        </a:defRPr>
      </a:lvl2pPr>
      <a:lvl3pPr marL="3657664" indent="-731533" algn="l" defTabSz="1463062" rtl="0" eaLnBrk="1" latinLnBrk="0" hangingPunct="1">
        <a:spcBef>
          <a:spcPts val="3200"/>
        </a:spcBef>
        <a:spcAft>
          <a:spcPts val="0"/>
        </a:spcAft>
        <a:buClr>
          <a:schemeClr val="bg2">
            <a:lumMod val="40000"/>
            <a:lumOff val="60000"/>
          </a:schemeClr>
        </a:buClr>
        <a:buSzPct val="80000"/>
        <a:buFont typeface="Wingdings 3" charset="2"/>
        <a:buChar char=""/>
        <a:defRPr sz="5120" b="0" i="0" kern="1200">
          <a:solidFill>
            <a:schemeClr val="tx1"/>
          </a:solidFill>
          <a:latin typeface="+mj-lt"/>
          <a:ea typeface="+mj-ea"/>
          <a:cs typeface="+mj-cs"/>
        </a:defRPr>
      </a:lvl3pPr>
      <a:lvl4pPr marL="5120726" indent="-731533" algn="l" defTabSz="1463062" rtl="0" eaLnBrk="1" latinLnBrk="0" hangingPunct="1">
        <a:spcBef>
          <a:spcPts val="3200"/>
        </a:spcBef>
        <a:spcAft>
          <a:spcPts val="0"/>
        </a:spcAft>
        <a:buClr>
          <a:schemeClr val="bg2">
            <a:lumMod val="40000"/>
            <a:lumOff val="60000"/>
          </a:schemeClr>
        </a:buClr>
        <a:buSzPct val="80000"/>
        <a:buFont typeface="Wingdings 3" charset="2"/>
        <a:buChar char=""/>
        <a:defRPr sz="4480" b="0" i="0" kern="1200">
          <a:solidFill>
            <a:schemeClr val="tx1"/>
          </a:solidFill>
          <a:latin typeface="+mj-lt"/>
          <a:ea typeface="+mj-ea"/>
          <a:cs typeface="+mj-cs"/>
        </a:defRPr>
      </a:lvl4pPr>
      <a:lvl5pPr marL="6583789" indent="-731533" algn="l" defTabSz="1463062" rtl="0" eaLnBrk="1" latinLnBrk="0" hangingPunct="1">
        <a:spcBef>
          <a:spcPts val="3200"/>
        </a:spcBef>
        <a:spcAft>
          <a:spcPts val="0"/>
        </a:spcAft>
        <a:buClr>
          <a:schemeClr val="bg2">
            <a:lumMod val="40000"/>
            <a:lumOff val="60000"/>
          </a:schemeClr>
        </a:buClr>
        <a:buSzPct val="80000"/>
        <a:buFont typeface="Wingdings 3" charset="2"/>
        <a:buChar char=""/>
        <a:defRPr sz="4480" b="0" i="0" kern="1200">
          <a:solidFill>
            <a:schemeClr val="tx1"/>
          </a:solidFill>
          <a:latin typeface="+mj-lt"/>
          <a:ea typeface="+mj-ea"/>
          <a:cs typeface="+mj-cs"/>
        </a:defRPr>
      </a:lvl5pPr>
      <a:lvl6pPr marL="8046854" indent="-731533" algn="l" defTabSz="1463062" rtl="0" eaLnBrk="1" latinLnBrk="0" hangingPunct="1">
        <a:spcBef>
          <a:spcPts val="3200"/>
        </a:spcBef>
        <a:spcAft>
          <a:spcPts val="0"/>
        </a:spcAft>
        <a:buClr>
          <a:schemeClr val="bg2">
            <a:lumMod val="40000"/>
            <a:lumOff val="60000"/>
          </a:schemeClr>
        </a:buClr>
        <a:buSzPct val="80000"/>
        <a:buFont typeface="Wingdings 3" charset="2"/>
        <a:buChar char=""/>
        <a:defRPr sz="4480" b="0" i="0" kern="1200">
          <a:solidFill>
            <a:schemeClr val="tx1"/>
          </a:solidFill>
          <a:latin typeface="+mj-lt"/>
          <a:ea typeface="+mj-ea"/>
          <a:cs typeface="+mj-cs"/>
        </a:defRPr>
      </a:lvl6pPr>
      <a:lvl7pPr marL="9509917" indent="-731533" algn="l" defTabSz="1463062" rtl="0" eaLnBrk="1" latinLnBrk="0" hangingPunct="1">
        <a:spcBef>
          <a:spcPts val="3200"/>
        </a:spcBef>
        <a:spcAft>
          <a:spcPts val="0"/>
        </a:spcAft>
        <a:buClr>
          <a:schemeClr val="bg2">
            <a:lumMod val="40000"/>
            <a:lumOff val="60000"/>
          </a:schemeClr>
        </a:buClr>
        <a:buSzPct val="80000"/>
        <a:buFont typeface="Wingdings 3" charset="2"/>
        <a:buChar char=""/>
        <a:defRPr sz="4480" b="0" i="0" kern="1200">
          <a:solidFill>
            <a:schemeClr val="tx1"/>
          </a:solidFill>
          <a:latin typeface="+mj-lt"/>
          <a:ea typeface="+mj-ea"/>
          <a:cs typeface="+mj-cs"/>
        </a:defRPr>
      </a:lvl7pPr>
      <a:lvl8pPr marL="10972982" indent="-731533" algn="l" defTabSz="1463062" rtl="0" eaLnBrk="1" latinLnBrk="0" hangingPunct="1">
        <a:spcBef>
          <a:spcPts val="3200"/>
        </a:spcBef>
        <a:spcAft>
          <a:spcPts val="0"/>
        </a:spcAft>
        <a:buClr>
          <a:schemeClr val="bg2">
            <a:lumMod val="40000"/>
            <a:lumOff val="60000"/>
          </a:schemeClr>
        </a:buClr>
        <a:buSzPct val="80000"/>
        <a:buFont typeface="Wingdings 3" charset="2"/>
        <a:buChar char=""/>
        <a:defRPr sz="4480" b="0" i="0" kern="1200">
          <a:solidFill>
            <a:schemeClr val="tx1"/>
          </a:solidFill>
          <a:latin typeface="+mj-lt"/>
          <a:ea typeface="+mj-ea"/>
          <a:cs typeface="+mj-cs"/>
        </a:defRPr>
      </a:lvl8pPr>
      <a:lvl9pPr marL="12436045" indent="-731533" algn="l" defTabSz="1463062" rtl="0" eaLnBrk="1" latinLnBrk="0" hangingPunct="1">
        <a:spcBef>
          <a:spcPts val="3200"/>
        </a:spcBef>
        <a:spcAft>
          <a:spcPts val="0"/>
        </a:spcAft>
        <a:buClr>
          <a:schemeClr val="bg2">
            <a:lumMod val="40000"/>
            <a:lumOff val="60000"/>
          </a:schemeClr>
        </a:buClr>
        <a:buSzPct val="80000"/>
        <a:buFont typeface="Wingdings 3" charset="2"/>
        <a:buChar char=""/>
        <a:defRPr sz="4480" b="0" i="0" kern="1200">
          <a:solidFill>
            <a:schemeClr val="tx1"/>
          </a:solidFill>
          <a:latin typeface="+mj-lt"/>
          <a:ea typeface="+mj-ea"/>
          <a:cs typeface="+mj-cs"/>
        </a:defRPr>
      </a:lvl9pPr>
    </p:bodyStyle>
    <p:otherStyle>
      <a:defPPr>
        <a:defRPr lang="en-US"/>
      </a:defPPr>
      <a:lvl1pPr marL="0" algn="l" defTabSz="1463062" rtl="0" eaLnBrk="1" latinLnBrk="0" hangingPunct="1">
        <a:defRPr sz="5760" kern="1200">
          <a:solidFill>
            <a:schemeClr val="tx1"/>
          </a:solidFill>
          <a:latin typeface="+mn-lt"/>
          <a:ea typeface="+mn-ea"/>
          <a:cs typeface="+mn-cs"/>
        </a:defRPr>
      </a:lvl1pPr>
      <a:lvl2pPr marL="1463062" algn="l" defTabSz="1463062" rtl="0" eaLnBrk="1" latinLnBrk="0" hangingPunct="1">
        <a:defRPr sz="5760" kern="1200">
          <a:solidFill>
            <a:schemeClr val="tx1"/>
          </a:solidFill>
          <a:latin typeface="+mn-lt"/>
          <a:ea typeface="+mn-ea"/>
          <a:cs typeface="+mn-cs"/>
        </a:defRPr>
      </a:lvl2pPr>
      <a:lvl3pPr marL="2926128" algn="l" defTabSz="1463062" rtl="0" eaLnBrk="1" latinLnBrk="0" hangingPunct="1">
        <a:defRPr sz="5760" kern="1200">
          <a:solidFill>
            <a:schemeClr val="tx1"/>
          </a:solidFill>
          <a:latin typeface="+mn-lt"/>
          <a:ea typeface="+mn-ea"/>
          <a:cs typeface="+mn-cs"/>
        </a:defRPr>
      </a:lvl3pPr>
      <a:lvl4pPr marL="4389190" algn="l" defTabSz="1463062" rtl="0" eaLnBrk="1" latinLnBrk="0" hangingPunct="1">
        <a:defRPr sz="5760" kern="1200">
          <a:solidFill>
            <a:schemeClr val="tx1"/>
          </a:solidFill>
          <a:latin typeface="+mn-lt"/>
          <a:ea typeface="+mn-ea"/>
          <a:cs typeface="+mn-cs"/>
        </a:defRPr>
      </a:lvl4pPr>
      <a:lvl5pPr marL="5852259" algn="l" defTabSz="1463062" rtl="0" eaLnBrk="1" latinLnBrk="0" hangingPunct="1">
        <a:defRPr sz="5760" kern="1200">
          <a:solidFill>
            <a:schemeClr val="tx1"/>
          </a:solidFill>
          <a:latin typeface="+mn-lt"/>
          <a:ea typeface="+mn-ea"/>
          <a:cs typeface="+mn-cs"/>
        </a:defRPr>
      </a:lvl5pPr>
      <a:lvl6pPr marL="7315322" algn="l" defTabSz="1463062" rtl="0" eaLnBrk="1" latinLnBrk="0" hangingPunct="1">
        <a:defRPr sz="5760" kern="1200">
          <a:solidFill>
            <a:schemeClr val="tx1"/>
          </a:solidFill>
          <a:latin typeface="+mn-lt"/>
          <a:ea typeface="+mn-ea"/>
          <a:cs typeface="+mn-cs"/>
        </a:defRPr>
      </a:lvl6pPr>
      <a:lvl7pPr marL="8778387" algn="l" defTabSz="1463062" rtl="0" eaLnBrk="1" latinLnBrk="0" hangingPunct="1">
        <a:defRPr sz="5760" kern="1200">
          <a:solidFill>
            <a:schemeClr val="tx1"/>
          </a:solidFill>
          <a:latin typeface="+mn-lt"/>
          <a:ea typeface="+mn-ea"/>
          <a:cs typeface="+mn-cs"/>
        </a:defRPr>
      </a:lvl7pPr>
      <a:lvl8pPr marL="10241450" algn="l" defTabSz="1463062" rtl="0" eaLnBrk="1" latinLnBrk="0" hangingPunct="1">
        <a:defRPr sz="5760" kern="1200">
          <a:solidFill>
            <a:schemeClr val="tx1"/>
          </a:solidFill>
          <a:latin typeface="+mn-lt"/>
          <a:ea typeface="+mn-ea"/>
          <a:cs typeface="+mn-cs"/>
        </a:defRPr>
      </a:lvl8pPr>
      <a:lvl9pPr marL="11704515" algn="l" defTabSz="1463062"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hyperlink" Target="https://www.pathofexile.com/faq" TargetMode="External"/><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hyperlink" Target="https://www.kaggle.com/gagazet/path-of-exile-league-statistic/data" TargetMode="External"/><Relationship Id="rId16" Type="http://schemas.openxmlformats.org/officeDocument/2006/relationships/image" Target="../media/image16.png"/><Relationship Id="rId20" Type="http://schemas.openxmlformats.org/officeDocument/2006/relationships/image" Target="../media/image20.jpg"/><Relationship Id="rId1" Type="http://schemas.openxmlformats.org/officeDocument/2006/relationships/slideLayout" Target="../slideLayouts/slideLayout1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accent3">
                    <a:lumMod val="20000"/>
                    <a:lumOff val="80000"/>
                  </a:schemeClr>
                </a:solidFill>
                <a:latin typeface="+mn-lt"/>
              </a:rPr>
              <a:t>Path of Exile Leaderboard Analysis – October 26, 2017</a:t>
            </a: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Jimmy Tran</a:t>
            </a:r>
            <a:endParaRPr lang="en-US" sz="2800" baseline="30000" dirty="0">
              <a:solidFill>
                <a:schemeClr val="accent3">
                  <a:lumMod val="20000"/>
                  <a:lumOff val="80000"/>
                </a:schemeClr>
              </a:solidFill>
              <a:latin typeface="+mn-lt"/>
            </a:endParaRPr>
          </a:p>
          <a:p>
            <a:pPr algn="ctr" eaLnBrk="1" hangingPunct="1"/>
            <a:r>
              <a:rPr lang="en-US" sz="2800" baseline="30000" dirty="0">
                <a:solidFill>
                  <a:schemeClr val="accent3">
                    <a:lumMod val="20000"/>
                    <a:lumOff val="80000"/>
                  </a:schemeClr>
                </a:solidFill>
                <a:latin typeface="+mn-lt"/>
              </a:rPr>
              <a:t>Georgia State University</a:t>
            </a:r>
            <a:endParaRPr lang="en-US" sz="2800" dirty="0">
              <a:solidFill>
                <a:schemeClr val="accent3">
                  <a:lumMod val="20000"/>
                  <a:lumOff val="80000"/>
                </a:schemeClr>
              </a:solidFill>
              <a:latin typeface="+mn-lt"/>
            </a:endParaRPr>
          </a:p>
        </p:txBody>
      </p:sp>
      <p:sp>
        <p:nvSpPr>
          <p:cNvPr id="24" name="TextBox 23"/>
          <p:cNvSpPr txBox="1"/>
          <p:nvPr/>
        </p:nvSpPr>
        <p:spPr>
          <a:xfrm>
            <a:off x="1280162" y="20025361"/>
            <a:ext cx="3462255" cy="1280556"/>
          </a:xfrm>
          <a:prstGeom prst="rect">
            <a:avLst/>
          </a:prstGeom>
          <a:solidFill>
            <a:schemeClr val="accent1">
              <a:lumMod val="40000"/>
              <a:lumOff val="60000"/>
            </a:schemeClr>
          </a:solidFill>
        </p:spPr>
        <p:txBody>
          <a:bodyPr wrap="none" lIns="48971" tIns="24486" rIns="48971" bIns="24486" rtlCol="0">
            <a:spAutoFit/>
          </a:bodyPr>
          <a:lstStyle/>
          <a:p>
            <a:r>
              <a:rPr lang="en-US" sz="2000" dirty="0"/>
              <a:t>Jimmy Tran</a:t>
            </a:r>
          </a:p>
          <a:p>
            <a:r>
              <a:rPr lang="en-US" sz="2000" dirty="0"/>
              <a:t>Georgia State University</a:t>
            </a:r>
          </a:p>
          <a:p>
            <a:r>
              <a:rPr lang="en-US" sz="2000" dirty="0"/>
              <a:t>Email: jtran25@student.gsu.edu</a:t>
            </a:r>
          </a:p>
          <a:p>
            <a:r>
              <a:rPr lang="en-US" sz="2000" dirty="0"/>
              <a:t>Phone: 678-644-2270</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900" dirty="0"/>
              <a:t>Kaggle: </a:t>
            </a:r>
            <a:r>
              <a:rPr lang="en-US" sz="900" dirty="0">
                <a:latin typeface="Calibri" pitchFamily="34" charset="0"/>
                <a:hlinkClick r:id="rId2"/>
              </a:rPr>
              <a:t>https://www.kaggle.com/gagazet/path-of-exile-league-statistic/data</a:t>
            </a:r>
            <a:r>
              <a:rPr lang="en-US" sz="900" dirty="0"/>
              <a:t> </a:t>
            </a:r>
          </a:p>
          <a:p>
            <a:pPr marL="244855" indent="-244855">
              <a:buFont typeface="+mj-lt"/>
              <a:buAutoNum type="arabicPeriod"/>
            </a:pPr>
            <a:r>
              <a:rPr lang="en-US" sz="900" dirty="0"/>
              <a:t>Path of Exile Website: </a:t>
            </a:r>
            <a:r>
              <a:rPr lang="en-US" sz="900" dirty="0">
                <a:hlinkClick r:id="rId3"/>
              </a:rPr>
              <a:t>https://www.pathofexile.com/faq</a:t>
            </a:r>
            <a:endParaRPr lang="en-US" sz="900" dirty="0"/>
          </a:p>
          <a:p>
            <a:pPr marL="244855" indent="-244855">
              <a:buFont typeface="+mj-lt"/>
              <a:buAutoNum type="arabicPeriod"/>
            </a:pPr>
            <a:endParaRPr lang="en-US" sz="9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5737775"/>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Originally, I decided on using a dataset about possible Poker hands and the odds of winning with those hands. The simplicity of the data coupled with the extensive math involved turned me away from that though. </a:t>
            </a:r>
          </a:p>
          <a:p>
            <a:pPr eaLnBrk="1" hangingPunct="1"/>
            <a:endParaRPr lang="en-US" sz="2000" dirty="0">
              <a:latin typeface="Calibri" pitchFamily="34" charset="0"/>
            </a:endParaRPr>
          </a:p>
          <a:p>
            <a:pPr eaLnBrk="1" hangingPunct="1"/>
            <a:r>
              <a:rPr lang="en-US" sz="2000" dirty="0">
                <a:latin typeface="Calibri" pitchFamily="34" charset="0"/>
              </a:rPr>
              <a:t>As a result, I switched to a dataset about a popular free-to-play massively multiplayer online game called Path of Exile (Figure 1). The data set in question comes from a website called Kaggle and focuses on the top 60000 players on the </a:t>
            </a:r>
            <a:r>
              <a:rPr lang="en-US" sz="2000" dirty="0" err="1">
                <a:latin typeface="Calibri" pitchFamily="34" charset="0"/>
              </a:rPr>
              <a:t>PoE</a:t>
            </a:r>
            <a:r>
              <a:rPr lang="en-US" sz="2000" dirty="0">
                <a:latin typeface="Calibri" pitchFamily="34" charset="0"/>
              </a:rPr>
              <a:t> leaderboards as of October 26, 2017. A link is provided here to that dataset although it may or may not be updated as of recent due to constant daily changes in the </a:t>
            </a:r>
            <a:r>
              <a:rPr lang="en-US" sz="2000" dirty="0" err="1">
                <a:latin typeface="Calibri" pitchFamily="34" charset="0"/>
              </a:rPr>
              <a:t>PoE</a:t>
            </a:r>
            <a:r>
              <a:rPr lang="en-US" sz="2000" dirty="0">
                <a:latin typeface="Calibri" pitchFamily="34" charset="0"/>
              </a:rPr>
              <a:t> leaderboards.</a:t>
            </a:r>
          </a:p>
          <a:p>
            <a:pPr eaLnBrk="1" hangingPunct="1"/>
            <a:endParaRPr lang="en-US" sz="2000" dirty="0">
              <a:latin typeface="Calibri" pitchFamily="34" charset="0"/>
            </a:endParaRPr>
          </a:p>
          <a:p>
            <a:pPr eaLnBrk="1" hangingPunct="1"/>
            <a:r>
              <a:rPr lang="en-US" sz="2000" dirty="0">
                <a:latin typeface="Calibri" pitchFamily="34" charset="0"/>
              </a:rPr>
              <a:t>Link: </a:t>
            </a:r>
            <a:r>
              <a:rPr lang="en-US" sz="2000" dirty="0">
                <a:latin typeface="Calibri" pitchFamily="34" charset="0"/>
                <a:hlinkClick r:id="rId2"/>
              </a:rPr>
              <a:t>https://www.kaggle.com/gagazet/path-of-exile-league-statistic/data</a:t>
            </a:r>
            <a:endParaRPr lang="en-US" sz="2000" dirty="0">
              <a:latin typeface="Calibri" pitchFamily="34" charset="0"/>
            </a:endParaRPr>
          </a:p>
          <a:p>
            <a:pPr eaLnBrk="1" hangingPunct="1"/>
            <a:endParaRPr lang="en-US" sz="2000" dirty="0">
              <a:latin typeface="Calibri" pitchFamily="34" charset="0"/>
            </a:endParaRPr>
          </a:p>
          <a:p>
            <a:pPr eaLnBrk="1" hangingPunct="1"/>
            <a:r>
              <a:rPr lang="en-US" sz="2000" dirty="0">
                <a:latin typeface="Calibri" pitchFamily="34" charset="0"/>
              </a:rPr>
              <a:t>Problem Statement: I mostly want to see if there is an issue with class balance in </a:t>
            </a:r>
            <a:r>
              <a:rPr lang="en-US" sz="2000" dirty="0" err="1">
                <a:latin typeface="Calibri" pitchFamily="34" charset="0"/>
              </a:rPr>
              <a:t>PoE</a:t>
            </a:r>
            <a:r>
              <a:rPr lang="en-US" sz="2000" dirty="0">
                <a:latin typeface="Calibri" pitchFamily="34" charset="0"/>
              </a:rPr>
              <a:t>. Another issue is how many of the top players care for the hardcore ladders. </a:t>
            </a:r>
          </a:p>
          <a:p>
            <a:pPr eaLnBrk="1" hangingPunct="1"/>
            <a:endParaRPr lang="en-US" sz="2000" dirty="0">
              <a:latin typeface="Calibri" pitchFamily="34" charset="0"/>
            </a:endParaRPr>
          </a:p>
          <a:p>
            <a:pPr eaLnBrk="1" hangingPunct="1"/>
            <a:r>
              <a:rPr lang="en-US" sz="2000" dirty="0">
                <a:latin typeface="Calibri" pitchFamily="34" charset="0"/>
              </a:rPr>
              <a:t>Goal: While generally not an issue when playing for fun, if one class dominates the competitive leaderboards, the developers need to rebalance them. Also, if there is not much participation, they may need to offer more incentive to care about them.</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1. Overview and Problem</a:t>
            </a:r>
          </a:p>
        </p:txBody>
      </p:sp>
      <p:sp>
        <p:nvSpPr>
          <p:cNvPr id="15" name="Text Box 194"/>
          <p:cNvSpPr txBox="1">
            <a:spLocks noChangeArrowheads="1"/>
          </p:cNvSpPr>
          <p:nvPr/>
        </p:nvSpPr>
        <p:spPr bwMode="auto">
          <a:xfrm>
            <a:off x="11521440" y="8991601"/>
            <a:ext cx="9875520" cy="266000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I fiddled around with converting attributes between dimensions and measures for about an hour until the first successful plot was achieved. From there, the process is all downhill as plotting dimensions against themselves as a measure (primarily count and distinct count) worked out a good percentage of the time. A few plots are just duplicates since I wanted to display the percentages rather than the raw numbers (not present on this poster because of lack of space) but there is a fair amount of data that I gleaned from my plots even if a </a:t>
            </a:r>
            <a:r>
              <a:rPr lang="en-US" sz="2000" dirty="0" err="1">
                <a:latin typeface="Calibri" pitchFamily="34" charset="0"/>
              </a:rPr>
              <a:t>PoE</a:t>
            </a:r>
            <a:r>
              <a:rPr lang="en-US" sz="2000" dirty="0">
                <a:latin typeface="Calibri" pitchFamily="34" charset="0"/>
              </a:rPr>
              <a:t> outsider has no clue what he/she is looking at. In some cases, I used program screenshots instead of an exported .</a:t>
            </a:r>
            <a:r>
              <a:rPr lang="en-US" sz="2000" dirty="0" err="1">
                <a:latin typeface="Calibri" pitchFamily="34" charset="0"/>
              </a:rPr>
              <a:t>png</a:t>
            </a:r>
            <a:r>
              <a:rPr lang="en-US" sz="2000" dirty="0">
                <a:latin typeface="Calibri" pitchFamily="34" charset="0"/>
              </a:rPr>
              <a:t> file as I am sure no one wants a 30000 pixel anything.</a:t>
            </a:r>
          </a:p>
        </p:txBody>
      </p:sp>
      <p:sp>
        <p:nvSpPr>
          <p:cNvPr id="33" name="Rectangle 32"/>
          <p:cNvSpPr/>
          <p:nvPr/>
        </p:nvSpPr>
        <p:spPr>
          <a:xfrm>
            <a:off x="1097280" y="12500812"/>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2. Cleaning Process</a:t>
            </a:r>
          </a:p>
        </p:txBody>
      </p:sp>
      <p:sp>
        <p:nvSpPr>
          <p:cNvPr id="13" name="Text Box 192"/>
          <p:cNvSpPr txBox="1">
            <a:spLocks noChangeArrowheads="1"/>
          </p:cNvSpPr>
          <p:nvPr/>
        </p:nvSpPr>
        <p:spPr bwMode="auto">
          <a:xfrm>
            <a:off x="11521440" y="3657600"/>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With pseudo-cleaning complete, attempts to create the first plot began. As can be discerned from the given images (Figures 5 and 6), this did not tide over well either. Working with dimensions and measures sounded odd given how much time I spent with R. I was not going back to R though, so I continued with Tableau and eventually got a good result.</a:t>
            </a:r>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3. Initial Tableau Plotting and Issues</a:t>
            </a:r>
          </a:p>
        </p:txBody>
      </p:sp>
      <p:sp>
        <p:nvSpPr>
          <p:cNvPr id="14" name="Text Box 193"/>
          <p:cNvSpPr txBox="1">
            <a:spLocks noChangeArrowheads="1"/>
          </p:cNvSpPr>
          <p:nvPr/>
        </p:nvSpPr>
        <p:spPr bwMode="auto">
          <a:xfrm>
            <a:off x="21945600" y="15240001"/>
            <a:ext cx="9875520" cy="3891116"/>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It seems there is an issue with the Necromancer and Berserker classes almost dominating the ladders (Chart 1). The lower six classes are understandable as they are base classes only used to begin the game. </a:t>
            </a:r>
          </a:p>
          <a:p>
            <a:pPr eaLnBrk="1" hangingPunct="1"/>
            <a:endParaRPr lang="en-US" sz="2000" dirty="0">
              <a:latin typeface="Calibri" pitchFamily="34" charset="0"/>
            </a:endParaRPr>
          </a:p>
          <a:p>
            <a:pPr eaLnBrk="1" hangingPunct="1"/>
            <a:r>
              <a:rPr lang="en-US" sz="2000" dirty="0">
                <a:latin typeface="Calibri" pitchFamily="34" charset="0"/>
              </a:rPr>
              <a:t>Hardcore participation is about expected in comparison to the normal ladders from my point of view. I expected about a 66/33% split between the two normal and two hardcore ladders. SSF hardcore could probably stand to gain some popularity.</a:t>
            </a:r>
          </a:p>
          <a:p>
            <a:pPr eaLnBrk="1" hangingPunct="1"/>
            <a:endParaRPr lang="en-US" sz="2000" dirty="0">
              <a:latin typeface="Calibri" pitchFamily="34" charset="0"/>
            </a:endParaRPr>
          </a:p>
          <a:p>
            <a:pPr eaLnBrk="1" hangingPunct="1"/>
            <a:r>
              <a:rPr lang="en-US" sz="2000" dirty="0">
                <a:latin typeface="Calibri" pitchFamily="34" charset="0"/>
              </a:rPr>
              <a:t>Personal notes: I enjoyed seeing the data of the leaderboards of Path of Exile in a better format. It definitely put some things into better perspective for me personally. Would have liked to have data mined the passive skill tree (see below), but that would take forever (and it gets altered every few months or so).</a:t>
            </a:r>
          </a:p>
        </p:txBody>
      </p:sp>
      <p:sp>
        <p:nvSpPr>
          <p:cNvPr id="36" name="Rectangle 35"/>
          <p:cNvSpPr/>
          <p:nvPr/>
        </p:nvSpPr>
        <p:spPr>
          <a:xfrm>
            <a:off x="21945600" y="147828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5. Conclusions</a:t>
            </a:r>
          </a:p>
        </p:txBody>
      </p:sp>
      <p:sp>
        <p:nvSpPr>
          <p:cNvPr id="11" name="Text Box 190"/>
          <p:cNvSpPr txBox="1">
            <a:spLocks noChangeArrowheads="1"/>
          </p:cNvSpPr>
          <p:nvPr/>
        </p:nvSpPr>
        <p:spPr bwMode="auto">
          <a:xfrm>
            <a:off x="1097280" y="12958014"/>
            <a:ext cx="9875520" cy="2967786"/>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anose="020F0502020204030204" pitchFamily="34" charset="0"/>
                <a:cs typeface="Calibri" panose="020F0502020204030204" pitchFamily="34" charset="0"/>
              </a:rPr>
              <a:t>Initial cleaning attempts were based in R script (Figure 2). Twenty minutes after beginning though, I realized that would not end well at all and I also questioned whether I had to technically clean my data since I could simply ignore the attributes in question anyway.</a:t>
            </a:r>
          </a:p>
          <a:p>
            <a:pPr eaLnBrk="1" hangingPunct="1"/>
            <a:endParaRPr lang="en-US" sz="2000" dirty="0">
              <a:latin typeface="Calibri" panose="020F0502020204030204" pitchFamily="34" charset="0"/>
              <a:cs typeface="Calibri" panose="020F0502020204030204" pitchFamily="34" charset="0"/>
            </a:endParaRPr>
          </a:p>
          <a:p>
            <a:pPr eaLnBrk="1" hangingPunct="1"/>
            <a:r>
              <a:rPr lang="en-US" sz="2000" dirty="0">
                <a:latin typeface="Calibri" panose="020F0502020204030204" pitchFamily="34" charset="0"/>
                <a:cs typeface="Calibri" panose="020F0502020204030204" pitchFamily="34" charset="0"/>
              </a:rPr>
              <a:t>At this point, I imported my data, conveniently in the form of a .csv file, into Tableau (Figure 3). With no issues arising from the import, I also realized I could actually hide unwanted attributes or change the names of null values by providing an alias. The actual data would not be affected either, only the front-end would be changed and visible. Suffice to say, I saved a lot of time skipping the R cleaning process (Figure 4).</a:t>
            </a:r>
          </a:p>
        </p:txBody>
      </p:sp>
      <p:sp>
        <p:nvSpPr>
          <p:cNvPr id="45" name="Rectangle 44"/>
          <p:cNvSpPr/>
          <p:nvPr/>
        </p:nvSpPr>
        <p:spPr>
          <a:xfrm>
            <a:off x="11521440" y="8534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4. Successful Plotting with Attribute Conversions</a:t>
            </a:r>
          </a:p>
        </p:txBody>
      </p:sp>
      <p:sp>
        <p:nvSpPr>
          <p:cNvPr id="51" name="Text Box 180"/>
          <p:cNvSpPr txBox="1">
            <a:spLocks noChangeArrowheads="1"/>
          </p:cNvSpPr>
          <p:nvPr/>
        </p:nvSpPr>
        <p:spPr bwMode="auto">
          <a:xfrm>
            <a:off x="1739150" y="18678129"/>
            <a:ext cx="3484955"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 3. </a:t>
            </a:r>
            <a:r>
              <a:rPr lang="en-US" sz="1600" dirty="0">
                <a:latin typeface="Calibri" pitchFamily="34" charset="0"/>
              </a:rPr>
              <a:t>Data before cleaning in Tableau</a:t>
            </a:r>
          </a:p>
        </p:txBody>
      </p:sp>
      <p:sp>
        <p:nvSpPr>
          <p:cNvPr id="52" name="Text Box 181"/>
          <p:cNvSpPr txBox="1">
            <a:spLocks noChangeArrowheads="1"/>
          </p:cNvSpPr>
          <p:nvPr/>
        </p:nvSpPr>
        <p:spPr bwMode="auto">
          <a:xfrm>
            <a:off x="6955055" y="18678128"/>
            <a:ext cx="3338055"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 4.</a:t>
            </a:r>
            <a:r>
              <a:rPr lang="en-US" sz="1600" dirty="0">
                <a:latin typeface="Calibri" pitchFamily="34" charset="0"/>
              </a:rPr>
              <a:t> Data after cleaning in Tableau</a:t>
            </a:r>
          </a:p>
        </p:txBody>
      </p:sp>
      <p:pic>
        <p:nvPicPr>
          <p:cNvPr id="16" name="Picture 15">
            <a:extLst>
              <a:ext uri="{FF2B5EF4-FFF2-40B4-BE49-F238E27FC236}">
                <a16:creationId xmlns:a16="http://schemas.microsoft.com/office/drawing/2014/main" id="{93CD76D4-6A9B-4375-A1B0-F321FB7670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5365" y="9592125"/>
            <a:ext cx="4697435" cy="2503465"/>
          </a:xfrm>
          <a:prstGeom prst="rect">
            <a:avLst/>
          </a:prstGeom>
        </p:spPr>
      </p:pic>
      <p:pic>
        <p:nvPicPr>
          <p:cNvPr id="18" name="Picture 17">
            <a:extLst>
              <a:ext uri="{FF2B5EF4-FFF2-40B4-BE49-F238E27FC236}">
                <a16:creationId xmlns:a16="http://schemas.microsoft.com/office/drawing/2014/main" id="{7ECB42B3-AE44-4795-B026-0A1F303182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1025" y="16006012"/>
            <a:ext cx="4817075" cy="2567226"/>
          </a:xfrm>
          <a:prstGeom prst="rect">
            <a:avLst/>
          </a:prstGeom>
        </p:spPr>
      </p:pic>
      <p:pic>
        <p:nvPicPr>
          <p:cNvPr id="20" name="Picture 19">
            <a:extLst>
              <a:ext uri="{FF2B5EF4-FFF2-40B4-BE49-F238E27FC236}">
                <a16:creationId xmlns:a16="http://schemas.microsoft.com/office/drawing/2014/main" id="{2938B3CC-F419-4F13-8EE2-656FC350322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55724" y="16006012"/>
            <a:ext cx="4817076" cy="2567226"/>
          </a:xfrm>
          <a:prstGeom prst="rect">
            <a:avLst/>
          </a:prstGeom>
        </p:spPr>
      </p:pic>
      <p:pic>
        <p:nvPicPr>
          <p:cNvPr id="22" name="Picture 21">
            <a:extLst>
              <a:ext uri="{FF2B5EF4-FFF2-40B4-BE49-F238E27FC236}">
                <a16:creationId xmlns:a16="http://schemas.microsoft.com/office/drawing/2014/main" id="{4C7BCA05-5DAB-404A-97D2-29246837D33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7280" y="9548575"/>
            <a:ext cx="4768690" cy="2567225"/>
          </a:xfrm>
          <a:prstGeom prst="rect">
            <a:avLst/>
          </a:prstGeom>
        </p:spPr>
      </p:pic>
      <p:sp>
        <p:nvSpPr>
          <p:cNvPr id="42" name="Text Box 181">
            <a:extLst>
              <a:ext uri="{FF2B5EF4-FFF2-40B4-BE49-F238E27FC236}">
                <a16:creationId xmlns:a16="http://schemas.microsoft.com/office/drawing/2014/main" id="{B5CD2C9A-F674-4F73-87E1-B70CBB133BA3}"/>
              </a:ext>
            </a:extLst>
          </p:cNvPr>
          <p:cNvSpPr txBox="1">
            <a:spLocks noChangeArrowheads="1"/>
          </p:cNvSpPr>
          <p:nvPr/>
        </p:nvSpPr>
        <p:spPr bwMode="auto">
          <a:xfrm>
            <a:off x="6671742" y="12120324"/>
            <a:ext cx="3904684"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 2.</a:t>
            </a:r>
            <a:r>
              <a:rPr lang="en-US" sz="1600" dirty="0">
                <a:latin typeface="Calibri" pitchFamily="34" charset="0"/>
              </a:rPr>
              <a:t> Attempts to clean in R end in failure.</a:t>
            </a:r>
          </a:p>
        </p:txBody>
      </p:sp>
      <p:sp>
        <p:nvSpPr>
          <p:cNvPr id="43" name="Text Box 181">
            <a:extLst>
              <a:ext uri="{FF2B5EF4-FFF2-40B4-BE49-F238E27FC236}">
                <a16:creationId xmlns:a16="http://schemas.microsoft.com/office/drawing/2014/main" id="{74653449-D30D-4223-8323-ED692E64ABD9}"/>
              </a:ext>
            </a:extLst>
          </p:cNvPr>
          <p:cNvSpPr txBox="1">
            <a:spLocks noChangeArrowheads="1"/>
          </p:cNvSpPr>
          <p:nvPr/>
        </p:nvSpPr>
        <p:spPr bwMode="auto">
          <a:xfrm>
            <a:off x="1708242" y="12124929"/>
            <a:ext cx="3468668"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 1.</a:t>
            </a:r>
            <a:r>
              <a:rPr lang="en-US" sz="1600" dirty="0">
                <a:latin typeface="Calibri" pitchFamily="34" charset="0"/>
              </a:rPr>
              <a:t> The initial data viewed in Excel.</a:t>
            </a:r>
          </a:p>
        </p:txBody>
      </p:sp>
      <p:pic>
        <p:nvPicPr>
          <p:cNvPr id="28" name="Picture 27">
            <a:extLst>
              <a:ext uri="{FF2B5EF4-FFF2-40B4-BE49-F238E27FC236}">
                <a16:creationId xmlns:a16="http://schemas.microsoft.com/office/drawing/2014/main" id="{2DC18C9F-21D1-4355-BAD6-D2E74F519D6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21440" y="5410200"/>
            <a:ext cx="4697435" cy="2503465"/>
          </a:xfrm>
          <a:prstGeom prst="rect">
            <a:avLst/>
          </a:prstGeom>
        </p:spPr>
      </p:pic>
      <p:pic>
        <p:nvPicPr>
          <p:cNvPr id="38" name="Picture 37">
            <a:extLst>
              <a:ext uri="{FF2B5EF4-FFF2-40B4-BE49-F238E27FC236}">
                <a16:creationId xmlns:a16="http://schemas.microsoft.com/office/drawing/2014/main" id="{F02D4303-A670-4687-98E2-4FDF5EEB7C4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628269" y="5414309"/>
            <a:ext cx="4750547" cy="2531771"/>
          </a:xfrm>
          <a:prstGeom prst="rect">
            <a:avLst/>
          </a:prstGeom>
        </p:spPr>
      </p:pic>
      <p:sp>
        <p:nvSpPr>
          <p:cNvPr id="48" name="Text Box 181">
            <a:extLst>
              <a:ext uri="{FF2B5EF4-FFF2-40B4-BE49-F238E27FC236}">
                <a16:creationId xmlns:a16="http://schemas.microsoft.com/office/drawing/2014/main" id="{B4B80DD1-F8D3-4AFA-97DC-91237A93CCC3}"/>
              </a:ext>
            </a:extLst>
          </p:cNvPr>
          <p:cNvSpPr txBox="1">
            <a:spLocks noChangeArrowheads="1"/>
          </p:cNvSpPr>
          <p:nvPr/>
        </p:nvSpPr>
        <p:spPr bwMode="auto">
          <a:xfrm>
            <a:off x="12613101" y="7979945"/>
            <a:ext cx="2514111"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5. </a:t>
            </a:r>
            <a:r>
              <a:rPr lang="en-US" sz="1600" dirty="0">
                <a:latin typeface="Calibri" pitchFamily="34" charset="0"/>
              </a:rPr>
              <a:t>What is a measure?</a:t>
            </a:r>
          </a:p>
        </p:txBody>
      </p:sp>
      <p:sp>
        <p:nvSpPr>
          <p:cNvPr id="54" name="Text Box 181">
            <a:extLst>
              <a:ext uri="{FF2B5EF4-FFF2-40B4-BE49-F238E27FC236}">
                <a16:creationId xmlns:a16="http://schemas.microsoft.com/office/drawing/2014/main" id="{66D3066E-4D98-4F34-95C0-18B2ACA97311}"/>
              </a:ext>
            </a:extLst>
          </p:cNvPr>
          <p:cNvSpPr txBox="1">
            <a:spLocks noChangeArrowheads="1"/>
          </p:cNvSpPr>
          <p:nvPr/>
        </p:nvSpPr>
        <p:spPr bwMode="auto">
          <a:xfrm>
            <a:off x="17827534" y="7984729"/>
            <a:ext cx="2352016"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6. </a:t>
            </a:r>
            <a:r>
              <a:rPr lang="en-US" sz="1600" dirty="0">
                <a:latin typeface="Calibri" pitchFamily="34" charset="0"/>
              </a:rPr>
              <a:t>Another bad plot.</a:t>
            </a:r>
          </a:p>
        </p:txBody>
      </p:sp>
      <p:pic>
        <p:nvPicPr>
          <p:cNvPr id="46" name="Picture 45">
            <a:extLst>
              <a:ext uri="{FF2B5EF4-FFF2-40B4-BE49-F238E27FC236}">
                <a16:creationId xmlns:a16="http://schemas.microsoft.com/office/drawing/2014/main" id="{2256568E-8624-4473-9E1D-138C304DD50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21440" y="11866444"/>
            <a:ext cx="4697435" cy="3261151"/>
          </a:xfrm>
          <a:prstGeom prst="rect">
            <a:avLst/>
          </a:prstGeom>
        </p:spPr>
      </p:pic>
      <p:sp>
        <p:nvSpPr>
          <p:cNvPr id="55" name="Text Box 181">
            <a:extLst>
              <a:ext uri="{FF2B5EF4-FFF2-40B4-BE49-F238E27FC236}">
                <a16:creationId xmlns:a16="http://schemas.microsoft.com/office/drawing/2014/main" id="{4DE5FFA5-186D-45EC-93DB-0E6BC39E5FEF}"/>
              </a:ext>
            </a:extLst>
          </p:cNvPr>
          <p:cNvSpPr txBox="1">
            <a:spLocks noChangeArrowheads="1"/>
          </p:cNvSpPr>
          <p:nvPr/>
        </p:nvSpPr>
        <p:spPr bwMode="auto">
          <a:xfrm>
            <a:off x="11259501" y="15155307"/>
            <a:ext cx="5214213" cy="54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Chart 1.</a:t>
            </a:r>
            <a:r>
              <a:rPr lang="en-US" sz="1600" dirty="0">
                <a:latin typeface="Calibri" pitchFamily="34" charset="0"/>
              </a:rPr>
              <a:t> Percentage of characters created by class. Berserker is more popular than necromancer? What is this nonsense?</a:t>
            </a:r>
          </a:p>
        </p:txBody>
      </p:sp>
      <p:sp>
        <p:nvSpPr>
          <p:cNvPr id="57" name="Text Box 181">
            <a:extLst>
              <a:ext uri="{FF2B5EF4-FFF2-40B4-BE49-F238E27FC236}">
                <a16:creationId xmlns:a16="http://schemas.microsoft.com/office/drawing/2014/main" id="{C3515C31-B0DD-472D-A0DC-BD6E420C430D}"/>
              </a:ext>
            </a:extLst>
          </p:cNvPr>
          <p:cNvSpPr txBox="1">
            <a:spLocks noChangeArrowheads="1"/>
          </p:cNvSpPr>
          <p:nvPr/>
        </p:nvSpPr>
        <p:spPr bwMode="auto">
          <a:xfrm>
            <a:off x="22062377" y="8077200"/>
            <a:ext cx="4486901" cy="78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Chart 5.</a:t>
            </a:r>
            <a:r>
              <a:rPr lang="en-US" sz="1600" dirty="0">
                <a:latin typeface="Calibri" pitchFamily="34" charset="0"/>
              </a:rPr>
              <a:t> Percentage of players involved in each ladder. Note that it is possible for a player to be in multiple ladders.</a:t>
            </a:r>
          </a:p>
        </p:txBody>
      </p:sp>
      <p:pic>
        <p:nvPicPr>
          <p:cNvPr id="59" name="Picture 58">
            <a:extLst>
              <a:ext uri="{FF2B5EF4-FFF2-40B4-BE49-F238E27FC236}">
                <a16:creationId xmlns:a16="http://schemas.microsoft.com/office/drawing/2014/main" id="{508DE70C-075F-4A7B-9119-564668FDB35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618393" y="15887408"/>
            <a:ext cx="4496427" cy="2095792"/>
          </a:xfrm>
          <a:prstGeom prst="rect">
            <a:avLst/>
          </a:prstGeom>
        </p:spPr>
      </p:pic>
      <p:sp>
        <p:nvSpPr>
          <p:cNvPr id="60" name="Text Box 181">
            <a:extLst>
              <a:ext uri="{FF2B5EF4-FFF2-40B4-BE49-F238E27FC236}">
                <a16:creationId xmlns:a16="http://schemas.microsoft.com/office/drawing/2014/main" id="{40D3E187-FE09-4571-A37F-5476E283CFBE}"/>
              </a:ext>
            </a:extLst>
          </p:cNvPr>
          <p:cNvSpPr txBox="1">
            <a:spLocks noChangeArrowheads="1"/>
          </p:cNvSpPr>
          <p:nvPr/>
        </p:nvSpPr>
        <p:spPr bwMode="auto">
          <a:xfrm>
            <a:off x="11244987" y="18026823"/>
            <a:ext cx="5214213" cy="78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Chart 2.</a:t>
            </a:r>
            <a:r>
              <a:rPr lang="en-US" sz="1600" dirty="0">
                <a:latin typeface="Calibri" pitchFamily="34" charset="0"/>
              </a:rPr>
              <a:t> Character status by ladder. Harbinger and SSF Harbinger can be disregarded as characters cannot permanently die in those ladders.</a:t>
            </a:r>
          </a:p>
        </p:txBody>
      </p:sp>
      <p:pic>
        <p:nvPicPr>
          <p:cNvPr id="62" name="Picture 61">
            <a:extLst>
              <a:ext uri="{FF2B5EF4-FFF2-40B4-BE49-F238E27FC236}">
                <a16:creationId xmlns:a16="http://schemas.microsoft.com/office/drawing/2014/main" id="{FDA21F45-B238-4303-A628-2F5ECC1FF92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6989314" y="4191000"/>
            <a:ext cx="4862286" cy="2591321"/>
          </a:xfrm>
          <a:prstGeom prst="rect">
            <a:avLst/>
          </a:prstGeom>
        </p:spPr>
      </p:pic>
      <p:pic>
        <p:nvPicPr>
          <p:cNvPr id="64" name="Picture 63">
            <a:extLst>
              <a:ext uri="{FF2B5EF4-FFF2-40B4-BE49-F238E27FC236}">
                <a16:creationId xmlns:a16="http://schemas.microsoft.com/office/drawing/2014/main" id="{B34245C7-E2DE-4FF7-9FCF-0E3584734DE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7050590" y="7628232"/>
            <a:ext cx="4801010" cy="2558664"/>
          </a:xfrm>
          <a:prstGeom prst="rect">
            <a:avLst/>
          </a:prstGeom>
        </p:spPr>
      </p:pic>
      <p:sp>
        <p:nvSpPr>
          <p:cNvPr id="65" name="Text Box 181">
            <a:extLst>
              <a:ext uri="{FF2B5EF4-FFF2-40B4-BE49-F238E27FC236}">
                <a16:creationId xmlns:a16="http://schemas.microsoft.com/office/drawing/2014/main" id="{31808246-2DA5-46E6-AA5D-21024D707A8E}"/>
              </a:ext>
            </a:extLst>
          </p:cNvPr>
          <p:cNvSpPr txBox="1">
            <a:spLocks noChangeArrowheads="1"/>
          </p:cNvSpPr>
          <p:nvPr/>
        </p:nvSpPr>
        <p:spPr bwMode="auto">
          <a:xfrm>
            <a:off x="27347800" y="6831962"/>
            <a:ext cx="414532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8. </a:t>
            </a:r>
            <a:r>
              <a:rPr lang="en-US" sz="1600" dirty="0" err="1">
                <a:latin typeface="Calibri" pitchFamily="34" charset="0"/>
              </a:rPr>
              <a:t>Hyperized</a:t>
            </a:r>
            <a:r>
              <a:rPr lang="en-US" sz="1600" dirty="0">
                <a:latin typeface="Calibri" pitchFamily="34" charset="0"/>
              </a:rPr>
              <a:t> seems to play a bit too much.</a:t>
            </a:r>
          </a:p>
        </p:txBody>
      </p:sp>
      <p:sp>
        <p:nvSpPr>
          <p:cNvPr id="66" name="Text Box 181">
            <a:extLst>
              <a:ext uri="{FF2B5EF4-FFF2-40B4-BE49-F238E27FC236}">
                <a16:creationId xmlns:a16="http://schemas.microsoft.com/office/drawing/2014/main" id="{1685FE3C-A532-4EFF-8029-B66958F19751}"/>
              </a:ext>
            </a:extLst>
          </p:cNvPr>
          <p:cNvSpPr txBox="1">
            <a:spLocks noChangeArrowheads="1"/>
          </p:cNvSpPr>
          <p:nvPr/>
        </p:nvSpPr>
        <p:spPr bwMode="auto">
          <a:xfrm>
            <a:off x="26974800" y="10296129"/>
            <a:ext cx="4989725"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9. </a:t>
            </a:r>
            <a:r>
              <a:rPr lang="en-US" sz="1600" dirty="0">
                <a:latin typeface="Calibri" pitchFamily="34" charset="0"/>
              </a:rPr>
              <a:t>Did I say “a bit”? I meant he probably needs a life.</a:t>
            </a:r>
          </a:p>
        </p:txBody>
      </p:sp>
      <p:pic>
        <p:nvPicPr>
          <p:cNvPr id="70" name="Picture 69">
            <a:extLst>
              <a:ext uri="{FF2B5EF4-FFF2-40B4-BE49-F238E27FC236}">
                <a16:creationId xmlns:a16="http://schemas.microsoft.com/office/drawing/2014/main" id="{F89E26E8-3A4D-45D2-8F60-BC396AEF685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553327" y="15518872"/>
            <a:ext cx="4787934" cy="2551696"/>
          </a:xfrm>
          <a:prstGeom prst="rect">
            <a:avLst/>
          </a:prstGeom>
        </p:spPr>
      </p:pic>
      <p:sp>
        <p:nvSpPr>
          <p:cNvPr id="71" name="Text Box 181">
            <a:extLst>
              <a:ext uri="{FF2B5EF4-FFF2-40B4-BE49-F238E27FC236}">
                <a16:creationId xmlns:a16="http://schemas.microsoft.com/office/drawing/2014/main" id="{BD85E1E6-DB37-4B59-8CDD-BF20DF663FC1}"/>
              </a:ext>
            </a:extLst>
          </p:cNvPr>
          <p:cNvSpPr txBox="1">
            <a:spLocks noChangeArrowheads="1"/>
          </p:cNvSpPr>
          <p:nvPr/>
        </p:nvSpPr>
        <p:spPr bwMode="auto">
          <a:xfrm>
            <a:off x="16553327" y="18149576"/>
            <a:ext cx="4787934" cy="54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4. </a:t>
            </a:r>
            <a:r>
              <a:rPr lang="en-US" sz="1600" dirty="0">
                <a:latin typeface="Calibri" pitchFamily="34" charset="0"/>
              </a:rPr>
              <a:t>Level cap increase or hackers? Last I checked the cap was 100.</a:t>
            </a:r>
          </a:p>
        </p:txBody>
      </p:sp>
      <p:pic>
        <p:nvPicPr>
          <p:cNvPr id="73" name="Picture 72">
            <a:extLst>
              <a:ext uri="{FF2B5EF4-FFF2-40B4-BE49-F238E27FC236}">
                <a16:creationId xmlns:a16="http://schemas.microsoft.com/office/drawing/2014/main" id="{69562B52-E255-49F8-B02F-F8936E5250B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7051000" y="10865896"/>
            <a:ext cx="4817075" cy="2567226"/>
          </a:xfrm>
          <a:prstGeom prst="rect">
            <a:avLst/>
          </a:prstGeom>
        </p:spPr>
      </p:pic>
      <p:sp>
        <p:nvSpPr>
          <p:cNvPr id="74" name="Text Box 181">
            <a:extLst>
              <a:ext uri="{FF2B5EF4-FFF2-40B4-BE49-F238E27FC236}">
                <a16:creationId xmlns:a16="http://schemas.microsoft.com/office/drawing/2014/main" id="{D461A36E-635C-4811-AAFB-E85B8D24F588}"/>
              </a:ext>
            </a:extLst>
          </p:cNvPr>
          <p:cNvSpPr txBox="1">
            <a:spLocks noChangeArrowheads="1"/>
          </p:cNvSpPr>
          <p:nvPr/>
        </p:nvSpPr>
        <p:spPr bwMode="auto">
          <a:xfrm>
            <a:off x="27093217" y="13537486"/>
            <a:ext cx="4787934" cy="78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10. </a:t>
            </a:r>
            <a:r>
              <a:rPr lang="en-US" sz="1600" dirty="0">
                <a:latin typeface="Calibri" pitchFamily="34" charset="0"/>
              </a:rPr>
              <a:t>Twitch accounts. I could not quite get this to display right but the math should be obvious since the count for “No Twitch account” is there.</a:t>
            </a:r>
          </a:p>
        </p:txBody>
      </p:sp>
      <p:pic>
        <p:nvPicPr>
          <p:cNvPr id="76" name="Picture 75">
            <a:extLst>
              <a:ext uri="{FF2B5EF4-FFF2-40B4-BE49-F238E27FC236}">
                <a16:creationId xmlns:a16="http://schemas.microsoft.com/office/drawing/2014/main" id="{941EB29E-21EA-4F56-A341-688FEAFBB5D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551065" y="12039600"/>
            <a:ext cx="4817076" cy="2661286"/>
          </a:xfrm>
          <a:prstGeom prst="rect">
            <a:avLst/>
          </a:prstGeom>
        </p:spPr>
      </p:pic>
      <p:sp>
        <p:nvSpPr>
          <p:cNvPr id="77" name="Text Box 181">
            <a:extLst>
              <a:ext uri="{FF2B5EF4-FFF2-40B4-BE49-F238E27FC236}">
                <a16:creationId xmlns:a16="http://schemas.microsoft.com/office/drawing/2014/main" id="{6D565890-FBE2-418D-A001-D690610CC29F}"/>
              </a:ext>
            </a:extLst>
          </p:cNvPr>
          <p:cNvSpPr txBox="1">
            <a:spLocks noChangeArrowheads="1"/>
          </p:cNvSpPr>
          <p:nvPr/>
        </p:nvSpPr>
        <p:spPr bwMode="auto">
          <a:xfrm>
            <a:off x="16589976" y="14798130"/>
            <a:ext cx="4787934" cy="54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3. </a:t>
            </a:r>
            <a:r>
              <a:rPr lang="en-US" sz="1600" dirty="0">
                <a:latin typeface="Calibri" pitchFamily="34" charset="0"/>
              </a:rPr>
              <a:t>Level curve. </a:t>
            </a:r>
            <a:r>
              <a:rPr lang="en-US" sz="1600" dirty="0" err="1">
                <a:latin typeface="Calibri" pitchFamily="34" charset="0"/>
              </a:rPr>
              <a:t>Kinda</a:t>
            </a:r>
            <a:r>
              <a:rPr lang="en-US" sz="1600" dirty="0">
                <a:latin typeface="Calibri" pitchFamily="34" charset="0"/>
              </a:rPr>
              <a:t> glad I never played to 100. Exponential experience requirement is ugh.</a:t>
            </a:r>
          </a:p>
        </p:txBody>
      </p:sp>
      <p:pic>
        <p:nvPicPr>
          <p:cNvPr id="79" name="Picture 78">
            <a:extLst>
              <a:ext uri="{FF2B5EF4-FFF2-40B4-BE49-F238E27FC236}">
                <a16:creationId xmlns:a16="http://schemas.microsoft.com/office/drawing/2014/main" id="{619AA876-FDFD-4BA9-AFBB-0CF9E54AFD7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937822" y="8912642"/>
            <a:ext cx="1705213" cy="4877481"/>
          </a:xfrm>
          <a:prstGeom prst="rect">
            <a:avLst/>
          </a:prstGeom>
        </p:spPr>
      </p:pic>
      <p:pic>
        <p:nvPicPr>
          <p:cNvPr id="81" name="Picture 80">
            <a:extLst>
              <a:ext uri="{FF2B5EF4-FFF2-40B4-BE49-F238E27FC236}">
                <a16:creationId xmlns:a16="http://schemas.microsoft.com/office/drawing/2014/main" id="{9CF99EE7-5172-4A19-BCCF-FE3DD63D7CD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079413" y="8924782"/>
            <a:ext cx="2651300" cy="4899478"/>
          </a:xfrm>
          <a:prstGeom prst="rect">
            <a:avLst/>
          </a:prstGeom>
        </p:spPr>
      </p:pic>
      <p:sp>
        <p:nvSpPr>
          <p:cNvPr id="82" name="Text Box 181">
            <a:extLst>
              <a:ext uri="{FF2B5EF4-FFF2-40B4-BE49-F238E27FC236}">
                <a16:creationId xmlns:a16="http://schemas.microsoft.com/office/drawing/2014/main" id="{AF937889-407A-4C4D-A344-F8638E64B60C}"/>
              </a:ext>
            </a:extLst>
          </p:cNvPr>
          <p:cNvSpPr txBox="1">
            <a:spLocks noChangeArrowheads="1"/>
          </p:cNvSpPr>
          <p:nvPr/>
        </p:nvSpPr>
        <p:spPr bwMode="auto">
          <a:xfrm>
            <a:off x="22048954" y="13918486"/>
            <a:ext cx="2514111" cy="78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Chart 6.</a:t>
            </a:r>
            <a:r>
              <a:rPr lang="en-US" sz="1600" dirty="0">
                <a:latin typeface="Calibri" pitchFamily="34" charset="0"/>
              </a:rPr>
              <a:t> More detailed numbers for Chart 5. This shows class breakdown.</a:t>
            </a:r>
          </a:p>
        </p:txBody>
      </p:sp>
      <p:pic>
        <p:nvPicPr>
          <p:cNvPr id="84" name="Picture 83">
            <a:extLst>
              <a:ext uri="{FF2B5EF4-FFF2-40B4-BE49-F238E27FC236}">
                <a16:creationId xmlns:a16="http://schemas.microsoft.com/office/drawing/2014/main" id="{05E133A2-F996-4F64-B585-B1C9066EFFCD}"/>
              </a:ext>
            </a:extLst>
          </p:cNvPr>
          <p:cNvPicPr>
            <a:picLocks noChangeAspect="1"/>
          </p:cNvPicPr>
          <p:nvPr/>
        </p:nvPicPr>
        <p:blipFill rotWithShape="1">
          <a:blip r:embed="rId19">
            <a:extLst>
              <a:ext uri="{28A0092B-C50C-407E-A947-70E740481C1C}">
                <a14:useLocalDpi xmlns:a14="http://schemas.microsoft.com/office/drawing/2010/main" val="0"/>
              </a:ext>
            </a:extLst>
          </a:blip>
          <a:srcRect b="7694"/>
          <a:stretch/>
        </p:blipFill>
        <p:spPr>
          <a:xfrm>
            <a:off x="22062377" y="3205667"/>
            <a:ext cx="4486901" cy="4871533"/>
          </a:xfrm>
          <a:prstGeom prst="rect">
            <a:avLst/>
          </a:prstGeom>
        </p:spPr>
      </p:pic>
      <p:sp>
        <p:nvSpPr>
          <p:cNvPr id="85" name="Text Box 181">
            <a:extLst>
              <a:ext uri="{FF2B5EF4-FFF2-40B4-BE49-F238E27FC236}">
                <a16:creationId xmlns:a16="http://schemas.microsoft.com/office/drawing/2014/main" id="{BE5A83EC-D75E-415C-8190-968C89C2A3DF}"/>
              </a:ext>
            </a:extLst>
          </p:cNvPr>
          <p:cNvSpPr txBox="1">
            <a:spLocks noChangeArrowheads="1"/>
          </p:cNvSpPr>
          <p:nvPr/>
        </p:nvSpPr>
        <p:spPr bwMode="auto">
          <a:xfrm>
            <a:off x="24841200" y="13905915"/>
            <a:ext cx="2031963" cy="78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Chart 7.</a:t>
            </a:r>
            <a:r>
              <a:rPr lang="en-US" sz="1600" dirty="0">
                <a:latin typeface="Calibri" pitchFamily="34" charset="0"/>
              </a:rPr>
              <a:t> Online status of players at the time the data was mined. </a:t>
            </a:r>
          </a:p>
        </p:txBody>
      </p:sp>
      <p:pic>
        <p:nvPicPr>
          <p:cNvPr id="3" name="Picture 2">
            <a:extLst>
              <a:ext uri="{FF2B5EF4-FFF2-40B4-BE49-F238E27FC236}">
                <a16:creationId xmlns:a16="http://schemas.microsoft.com/office/drawing/2014/main" id="{7DCC7A6E-DCE5-4F9A-AA82-72343671F43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62681" y="137444"/>
            <a:ext cx="3094919" cy="2475935"/>
          </a:xfrm>
          <a:prstGeom prst="rect">
            <a:avLst/>
          </a:prstGeom>
        </p:spPr>
      </p:pic>
      <p:pic>
        <p:nvPicPr>
          <p:cNvPr id="9" name="Picture 8">
            <a:extLst>
              <a:ext uri="{FF2B5EF4-FFF2-40B4-BE49-F238E27FC236}">
                <a16:creationId xmlns:a16="http://schemas.microsoft.com/office/drawing/2014/main" id="{39277BAD-9606-4A4D-8522-39330048703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808343" y="239200"/>
            <a:ext cx="2174325" cy="2360287"/>
          </a:xfrm>
          <a:prstGeom prst="rect">
            <a:avLst/>
          </a:prstGeom>
        </p:spPr>
      </p:pic>
      <p:pic>
        <p:nvPicPr>
          <p:cNvPr id="17" name="Picture 16">
            <a:extLst>
              <a:ext uri="{FF2B5EF4-FFF2-40B4-BE49-F238E27FC236}">
                <a16:creationId xmlns:a16="http://schemas.microsoft.com/office/drawing/2014/main" id="{13064A0B-7A3D-4746-86D8-6FFB64C97C7E}"/>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4532885" y="19231480"/>
            <a:ext cx="4680555" cy="2632812"/>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2908</TotalTime>
  <Words>1059</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Wingdings 3</vt:lpstr>
      <vt:lpstr>Ion</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Jimmy Tran</cp:lastModifiedBy>
  <cp:revision>114</cp:revision>
  <cp:lastPrinted>2013-02-12T02:21:55Z</cp:lastPrinted>
  <dcterms:created xsi:type="dcterms:W3CDTF">2013-02-10T21:14:48Z</dcterms:created>
  <dcterms:modified xsi:type="dcterms:W3CDTF">2017-11-20T02:45:04Z</dcterms:modified>
</cp:coreProperties>
</file>