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9" autoAdjust="0"/>
    <p:restoredTop sz="94660"/>
  </p:normalViewPr>
  <p:slideViewPr>
    <p:cSldViewPr showGuides="1">
      <p:cViewPr varScale="1">
        <p:scale>
          <a:sx n="73" d="100"/>
          <a:sy n="73" d="100"/>
        </p:scale>
        <p:origin x="84" y="3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317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01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1521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152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988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456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4076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21088"/>
            <a:ext cx="10515600" cy="136815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49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7276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7276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347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036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036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2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529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276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5298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598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747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5298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598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765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52" b="26847"/>
          <a:stretch/>
        </p:blipFill>
        <p:spPr>
          <a:xfrm>
            <a:off x="-508" y="5661248"/>
            <a:ext cx="12188952" cy="126153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69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796246"/>
            <a:ext cx="2777430" cy="92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7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340" y="3789042"/>
            <a:ext cx="11881320" cy="1368150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>Hadoop </a:t>
            </a:r>
            <a:r>
              <a:rPr lang="en-US" sz="5400" dirty="0" err="1" smtClean="0"/>
              <a:t>InputFormat</a:t>
            </a:r>
            <a:r>
              <a:rPr lang="en-US" sz="5400" dirty="0" smtClean="0"/>
              <a:t>, </a:t>
            </a:r>
            <a:r>
              <a:rPr lang="en-US" sz="5400" dirty="0" err="1" smtClean="0"/>
              <a:t>OutputFormat</a:t>
            </a:r>
            <a:r>
              <a:rPr lang="en-US" sz="5400" dirty="0" smtClean="0"/>
              <a:t>, and Writable class hierarchy</a:t>
            </a:r>
            <a:endParaRPr lang="en-US" sz="5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23792" y="2456893"/>
            <a:ext cx="3744416" cy="9721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dirty="0" smtClean="0">
                <a:cs typeface="Times New Roman" pitchFamily="18" charset="0"/>
              </a:rPr>
              <a:t>Spring 2018</a:t>
            </a:r>
            <a:endParaRPr lang="en-US" sz="5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7368" y="1232756"/>
            <a:ext cx="11377264" cy="864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dirty="0">
                <a:cs typeface="Times New Roman" pitchFamily="18" charset="0"/>
              </a:rPr>
              <a:t>CSC </a:t>
            </a:r>
            <a:r>
              <a:rPr lang="en-US" sz="5400" dirty="0" smtClean="0">
                <a:cs typeface="Times New Roman" pitchFamily="18" charset="0"/>
              </a:rPr>
              <a:t>4760 </a:t>
            </a:r>
            <a:r>
              <a:rPr lang="en-US" sz="5400" dirty="0">
                <a:cs typeface="Times New Roman" pitchFamily="18" charset="0"/>
              </a:rPr>
              <a:t>/ 6760  Big Data </a:t>
            </a:r>
            <a:r>
              <a:rPr lang="en-US" sz="5400" dirty="0" smtClean="0">
                <a:cs typeface="Times New Roman" pitchFamily="18" charset="0"/>
              </a:rPr>
              <a:t>Programming</a:t>
            </a:r>
            <a:endParaRPr lang="en-US" sz="5400" dirty="0"/>
          </a:p>
        </p:txBody>
      </p:sp>
      <p:sp>
        <p:nvSpPr>
          <p:cNvPr id="7" name="Rectangle 6"/>
          <p:cNvSpPr/>
          <p:nvPr/>
        </p:nvSpPr>
        <p:spPr>
          <a:xfrm>
            <a:off x="2234294" y="5534561"/>
            <a:ext cx="9901100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ea typeface="宋体" panose="02010600030101010101" pitchFamily="2" charset="-122"/>
              </a:rPr>
              <a:t>Chapter 1 Design Patterns and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MapReduce</a:t>
            </a:r>
            <a:r>
              <a:rPr lang="en-US" altLang="zh-CN" sz="2000" dirty="0" smtClean="0">
                <a:ea typeface="宋体" panose="02010600030101010101" pitchFamily="2" charset="-122"/>
              </a:rPr>
              <a:t>. Book: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MapReduce</a:t>
            </a:r>
            <a:r>
              <a:rPr lang="en-US" altLang="zh-CN" sz="2000" dirty="0" smtClean="0">
                <a:ea typeface="宋体" panose="02010600030101010101" pitchFamily="2" charset="-122"/>
              </a:rPr>
              <a:t> Design Patterns, Donald Miner &amp; Adam Shook, 2012.</a:t>
            </a:r>
          </a:p>
          <a:p>
            <a:r>
              <a:rPr lang="en-US" altLang="zh-CN" sz="2000" dirty="0" smtClean="0">
                <a:ea typeface="宋体" panose="02010600030101010101" pitchFamily="2" charset="-122"/>
              </a:rPr>
              <a:t>Hadoop: the Definitive Guide. 2009.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https://autofei.wordpress.com/2010/06/27/oreilly-hadoop-the-definitive-guide-06-2009/</a:t>
            </a:r>
          </a:p>
        </p:txBody>
      </p:sp>
    </p:spTree>
    <p:extLst>
      <p:ext uri="{BB962C8B-B14F-4D97-AF65-F5344CB8AC3E}">
        <p14:creationId xmlns:p14="http://schemas.microsoft.com/office/powerpoint/2010/main" val="238711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853" y="21771"/>
            <a:ext cx="8968426" cy="68978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52636"/>
            <a:ext cx="6516724" cy="1044116"/>
          </a:xfrm>
        </p:spPr>
        <p:txBody>
          <a:bodyPr/>
          <a:lstStyle/>
          <a:p>
            <a:r>
              <a:rPr lang="en-US" dirty="0" err="1" smtClean="0"/>
              <a:t>InputFormat</a:t>
            </a:r>
            <a:r>
              <a:rPr lang="en-US" dirty="0" smtClean="0"/>
              <a:t> class hierarchy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717040" y="4005064"/>
            <a:ext cx="2196244" cy="48973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Your own class</a:t>
            </a: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 flipV="1">
            <a:off x="6708068" y="2276872"/>
            <a:ext cx="1008972" cy="1973060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968208" y="890718"/>
            <a:ext cx="1872208" cy="612068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0010200" y="966306"/>
            <a:ext cx="1079248" cy="46089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default</a:t>
            </a:r>
          </a:p>
        </p:txBody>
      </p:sp>
    </p:spTree>
    <p:extLst>
      <p:ext uri="{BB962C8B-B14F-4D97-AF65-F5344CB8AC3E}">
        <p14:creationId xmlns:p14="http://schemas.microsoft.com/office/powerpoint/2010/main" val="458728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572" y="8620"/>
            <a:ext cx="9937104" cy="69049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" y="1"/>
            <a:ext cx="6884511" cy="908720"/>
          </a:xfrm>
        </p:spPr>
        <p:txBody>
          <a:bodyPr/>
          <a:lstStyle/>
          <a:p>
            <a:r>
              <a:rPr lang="en-US" dirty="0" err="1"/>
              <a:t>OutputFormat</a:t>
            </a:r>
            <a:r>
              <a:rPr lang="en-US" dirty="0"/>
              <a:t> class hierarchy</a:t>
            </a:r>
          </a:p>
        </p:txBody>
      </p:sp>
      <p:sp>
        <p:nvSpPr>
          <p:cNvPr id="5" name="Rectangle 4"/>
          <p:cNvSpPr/>
          <p:nvPr/>
        </p:nvSpPr>
        <p:spPr>
          <a:xfrm>
            <a:off x="7428148" y="80628"/>
            <a:ext cx="2052228" cy="709512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661268" y="206368"/>
            <a:ext cx="1079248" cy="46089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default</a:t>
            </a:r>
          </a:p>
        </p:txBody>
      </p:sp>
    </p:spTree>
    <p:extLst>
      <p:ext uri="{BB962C8B-B14F-4D97-AF65-F5344CB8AC3E}">
        <p14:creationId xmlns:p14="http://schemas.microsoft.com/office/powerpoint/2010/main" val="10052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248" y="1136"/>
            <a:ext cx="6768752" cy="691013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296652"/>
            <a:ext cx="5581836" cy="1325563"/>
          </a:xfrm>
        </p:spPr>
        <p:txBody>
          <a:bodyPr/>
          <a:lstStyle/>
          <a:p>
            <a:r>
              <a:rPr lang="en-US" dirty="0"/>
              <a:t>Writable class hierarchy</a:t>
            </a:r>
          </a:p>
        </p:txBody>
      </p:sp>
    </p:spTree>
    <p:extLst>
      <p:ext uri="{BB962C8B-B14F-4D97-AF65-F5344CB8AC3E}">
        <p14:creationId xmlns:p14="http://schemas.microsoft.com/office/powerpoint/2010/main" val="2552017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2309</TotalTime>
  <Words>65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Times New Roman</vt:lpstr>
      <vt:lpstr>Office Theme</vt:lpstr>
      <vt:lpstr>Hadoop InputFormat, OutputFormat, and Writable class hierarchy</vt:lpstr>
      <vt:lpstr>InputFormat class hierarchy</vt:lpstr>
      <vt:lpstr>OutputFormat class hierarchy</vt:lpstr>
      <vt:lpstr>Writable class hierarchy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Yubao Wu</dc:creator>
  <cp:lastModifiedBy>Yubao Wu</cp:lastModifiedBy>
  <cp:revision>80</cp:revision>
  <dcterms:created xsi:type="dcterms:W3CDTF">2017-01-08T21:30:05Z</dcterms:created>
  <dcterms:modified xsi:type="dcterms:W3CDTF">2018-01-30T22:46:28Z</dcterms:modified>
</cp:coreProperties>
</file>