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1" autoAdjust="0"/>
  </p:normalViewPr>
  <p:slideViewPr>
    <p:cSldViewPr showGuides="1">
      <p:cViewPr varScale="1">
        <p:scale>
          <a:sx n="73" d="100"/>
          <a:sy n="73" d="100"/>
        </p:scale>
        <p:origin x="8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39C4FBA-05A5-4CE5-9B22-D050758AAE3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4D70524-581D-42F7-9FC6-06206B13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4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2" y="4257092"/>
            <a:ext cx="9145016" cy="9001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Using DICE Cluster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9073008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upload a dataset file to the </a:t>
            </a:r>
            <a:r>
              <a:rPr lang="en-US" dirty="0" smtClean="0"/>
              <a:t>HDFS in the DICE </a:t>
            </a:r>
            <a:r>
              <a:rPr lang="en-US" dirty="0"/>
              <a:t>Cluster?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247"/>
            <a:ext cx="11485276" cy="45883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00156" y="4725144"/>
            <a:ext cx="442849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“Upload”-&gt; your data file!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404" y="4725144"/>
            <a:ext cx="442849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Upload to the HDFS in DICE.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53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Hadoop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your source code in a Java IDE (like Eclipse Java)</a:t>
            </a:r>
          </a:p>
          <a:p>
            <a:r>
              <a:rPr lang="en-US" dirty="0"/>
              <a:t>Use Java IDE (like Eclipse Java) to create a “.jar” file</a:t>
            </a:r>
          </a:p>
          <a:p>
            <a:r>
              <a:rPr lang="en-US" dirty="0"/>
              <a:t>Upload the “.jar” file into </a:t>
            </a:r>
            <a:r>
              <a:rPr lang="en-US" dirty="0" smtClean="0"/>
              <a:t>the local FS of DICE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smtClean="0"/>
              <a:t>“</a:t>
            </a:r>
            <a:r>
              <a:rPr lang="en-US" dirty="0" err="1" smtClean="0"/>
              <a:t>hadoop</a:t>
            </a:r>
            <a:r>
              <a:rPr lang="en-US" dirty="0" smtClean="0"/>
              <a:t> jar </a:t>
            </a:r>
            <a:r>
              <a:rPr lang="en-US" dirty="0"/>
              <a:t>…” to run it.</a:t>
            </a:r>
          </a:p>
        </p:txBody>
      </p:sp>
    </p:spTree>
    <p:extLst>
      <p:ext uri="{BB962C8B-B14F-4D97-AF65-F5344CB8AC3E}">
        <p14:creationId xmlns:p14="http://schemas.microsoft.com/office/powerpoint/2010/main" val="258638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85892" cy="723615"/>
          </a:xfrm>
        </p:spPr>
        <p:txBody>
          <a:bodyPr/>
          <a:lstStyle/>
          <a:p>
            <a:r>
              <a:rPr lang="en-US" dirty="0"/>
              <a:t>Upload a “.jar” file to DICE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96752"/>
            <a:ext cx="11825678" cy="56514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212124" y="2420888"/>
            <a:ext cx="391685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“Upload”-&gt; your .jar file!</a:t>
            </a:r>
          </a:p>
        </p:txBody>
      </p:sp>
    </p:spTree>
    <p:extLst>
      <p:ext uri="{BB962C8B-B14F-4D97-AF65-F5344CB8AC3E}">
        <p14:creationId xmlns:p14="http://schemas.microsoft.com/office/powerpoint/2010/main" val="274265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365125"/>
            <a:ext cx="5004556" cy="1227671"/>
          </a:xfrm>
        </p:spPr>
        <p:txBody>
          <a:bodyPr>
            <a:normAutofit/>
          </a:bodyPr>
          <a:lstStyle/>
          <a:p>
            <a:r>
              <a:rPr lang="en-US" sz="3600" dirty="0"/>
              <a:t>Upload a “.jar” file to DICE by Using FileZilla (SSH)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1364" y="2060848"/>
            <a:ext cx="51125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Download FileZilla (https://filezilla-project.org/download.php?type=client)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36513"/>
            <a:ext cx="6545258" cy="6858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1364" y="3050958"/>
            <a:ext cx="5112568" cy="414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2. Host: sftp://dice.gsu.edu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1364" y="3521620"/>
            <a:ext cx="5112568" cy="414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3. Your User Name and Password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1364" y="3992282"/>
            <a:ext cx="2376264" cy="414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Port: 21032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1364" y="4462944"/>
            <a:ext cx="3960440" cy="414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5. Press “</a:t>
            </a:r>
            <a:r>
              <a:rPr lang="en-US" sz="2400" dirty="0" err="1"/>
              <a:t>Quickconnect</a:t>
            </a:r>
            <a:r>
              <a:rPr lang="en-US" sz="2400" dirty="0"/>
              <a:t>” button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1959" y="5121188"/>
            <a:ext cx="442849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Upload to the </a:t>
            </a:r>
            <a:r>
              <a:rPr lang="en-US" sz="2400" dirty="0" smtClean="0">
                <a:solidFill>
                  <a:srgbClr val="FF00FF"/>
                </a:solidFill>
              </a:rPr>
              <a:t>local FS </a:t>
            </a:r>
            <a:r>
              <a:rPr lang="en-US" sz="2400" dirty="0" smtClean="0"/>
              <a:t>in DICE.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9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224644"/>
            <a:ext cx="2099556" cy="226825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DICE User Group : </a:t>
            </a:r>
            <a:br>
              <a:rPr lang="en-US" sz="3200" dirty="0"/>
            </a:br>
            <a:r>
              <a:rPr lang="en-US" sz="3200" dirty="0"/>
              <a:t>the learning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0"/>
            <a:ext cx="9984432" cy="6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5" y="1308792"/>
            <a:ext cx="3492388" cy="61448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Hadoop/Spark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Platform at GSU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6" y="116632"/>
            <a:ext cx="7684982" cy="5508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340" y="379157"/>
            <a:ext cx="7714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333333"/>
                </a:solidFill>
                <a:latin typeface="+mj-lt"/>
              </a:rPr>
              <a:t>Data Intensive Computing Environment (DICE)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45" y="2132856"/>
            <a:ext cx="429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https://researchsolutions.atlassian.net/wiki/display/PD/DICE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8493" y="3127628"/>
            <a:ext cx="347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Request a Dice Account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Get it in 24 hours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340" y="4328779"/>
            <a:ext cx="4186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Go to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https://dice.gsu.edu:8000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Pick Files &gt;&gt; New &gt;&gt; Apache Torri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Pyspark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notebook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23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76" y="1304764"/>
            <a:ext cx="5954100" cy="4267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24" y="512676"/>
            <a:ext cx="6192688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DICE Specifications are as follows: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CentOS 7.2 64-bit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Hadoop/Spark Ecosystem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1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 </a:t>
            </a:r>
            <a:r>
              <a:rPr lang="en-US" sz="2200" dirty="0" err="1">
                <a:solidFill>
                  <a:srgbClr val="333333"/>
                </a:solidFill>
              </a:rPr>
              <a:t>GbE</a:t>
            </a:r>
            <a:r>
              <a:rPr lang="en-US" sz="2200" dirty="0">
                <a:solidFill>
                  <a:srgbClr val="333333"/>
                </a:solidFill>
              </a:rPr>
              <a:t> adapter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 adapter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6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adapter</a:t>
            </a:r>
            <a:endParaRPr lang="en-US" sz="2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04012" y="490529"/>
            <a:ext cx="1297360" cy="723615"/>
          </a:xfrm>
        </p:spPr>
        <p:txBody>
          <a:bodyPr/>
          <a:lstStyle/>
          <a:p>
            <a:r>
              <a:rPr lang="en-US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22101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531" y="1381578"/>
            <a:ext cx="8641845" cy="409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access DICE, please refer to out links below: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DICE remote shell access: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https://dice.gsu.edu:8000/hub/login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DICE Data Intensive tools: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https://dice.gsu.edu/#/main/dashboard/metrics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 DICE user group: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https://gsu-bdwg.slack.com/messages/@slackbot/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 Base: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https://researchsolutions.atlassian.net/wiki/display/PD/DICE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48128" y="837726"/>
            <a:ext cx="4824536" cy="169218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 account has been created for each student.</a:t>
            </a:r>
          </a:p>
          <a:p>
            <a:pPr marL="574675" lvl="1" indent="-339725">
              <a:buFont typeface="Wingdings" panose="05000000000000000000" pitchFamily="2" charset="2"/>
              <a:buChar char="Ø"/>
            </a:pP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campusID</a:t>
            </a:r>
            <a:endParaRPr lang="en-US" dirty="0"/>
          </a:p>
          <a:p>
            <a:pPr marL="574675" lvl="1" indent="-339725">
              <a:buFont typeface="Wingdings" panose="05000000000000000000" pitchFamily="2" charset="2"/>
              <a:buChar char="Ø"/>
            </a:pPr>
            <a:r>
              <a:rPr lang="en-US" dirty="0"/>
              <a:t>Password: Your password for your </a:t>
            </a:r>
            <a:r>
              <a:rPr lang="en-US" dirty="0" err="1"/>
              <a:t>campusID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48128" y="201082"/>
            <a:ext cx="4824536" cy="4715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from hpctech@rs.gsu.edu</a:t>
            </a:r>
          </a:p>
        </p:txBody>
      </p:sp>
    </p:spTree>
    <p:extLst>
      <p:ext uri="{BB962C8B-B14F-4D97-AF65-F5344CB8AC3E}">
        <p14:creationId xmlns:p14="http://schemas.microsoft.com/office/powerpoint/2010/main" val="57971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545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0016" y="157606"/>
            <a:ext cx="5730430" cy="887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DICE remote shell access: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https://dice.gsu.edu:8000/hub/login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60" y="1008026"/>
            <a:ext cx="10942957" cy="585936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11824" y="5193196"/>
            <a:ext cx="4716524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on “New” =&gt; </a:t>
            </a:r>
            <a:r>
              <a:rPr lang="en-US" sz="2400" dirty="0" err="1"/>
              <a:t>MetaKernel</a:t>
            </a:r>
            <a:r>
              <a:rPr lang="en-US" sz="2400" dirty="0"/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16756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545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4812" y="4005064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 your command to run Hadoop.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2" y="1052736"/>
            <a:ext cx="10058400" cy="25670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74812" y="4622429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For example, type </a:t>
            </a:r>
            <a:r>
              <a:rPr lang="en-US" sz="2400" dirty="0" smtClean="0"/>
              <a:t>“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version”</a:t>
            </a:r>
          </a:p>
        </p:txBody>
      </p:sp>
    </p:spTree>
    <p:extLst>
      <p:ext uri="{BB962C8B-B14F-4D97-AF65-F5344CB8AC3E}">
        <p14:creationId xmlns:p14="http://schemas.microsoft.com/office/powerpoint/2010/main" val="269950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224644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230" y="5261963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 your command to run Hadoop.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2" y="995066"/>
            <a:ext cx="10058400" cy="42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1" y="836712"/>
            <a:ext cx="11158463" cy="602128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2916324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type 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-ls”</a:t>
            </a:r>
          </a:p>
        </p:txBody>
      </p:sp>
    </p:spTree>
    <p:extLst>
      <p:ext uri="{BB962C8B-B14F-4D97-AF65-F5344CB8AC3E}">
        <p14:creationId xmlns:p14="http://schemas.microsoft.com/office/powerpoint/2010/main" val="3299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9793088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upload a dataset file to the </a:t>
            </a:r>
            <a:r>
              <a:rPr lang="en-US" dirty="0" smtClean="0"/>
              <a:t>local FS in the DICE </a:t>
            </a:r>
            <a:r>
              <a:rPr lang="en-US" dirty="0"/>
              <a:t>Cluster?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6" y="829795"/>
            <a:ext cx="11532787" cy="602128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2084" y="2240868"/>
            <a:ext cx="2253084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“file view”!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05168" y="2008343"/>
            <a:ext cx="216024" cy="324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755212" y="6433031"/>
            <a:ext cx="3916852" cy="39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“User”-&gt; click your name!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966" y="2675107"/>
            <a:ext cx="442849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Upload to the local FS in DICE.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94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386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Using DICE Cluster</vt:lpstr>
      <vt:lpstr>Hadoop/Spark Platform at GSU</vt:lpstr>
      <vt:lpstr>DICE</vt:lpstr>
      <vt:lpstr>The DICE Cluster</vt:lpstr>
      <vt:lpstr>Run Hadoop on the DICE Cluster</vt:lpstr>
      <vt:lpstr>Run Hadoop on the DICE Cluster</vt:lpstr>
      <vt:lpstr>Run Hadoop on the DICE Cluster</vt:lpstr>
      <vt:lpstr>PowerPoint Presentation</vt:lpstr>
      <vt:lpstr>PowerPoint Presentation</vt:lpstr>
      <vt:lpstr>PowerPoint Presentation</vt:lpstr>
      <vt:lpstr>How to run Hadoop job</vt:lpstr>
      <vt:lpstr>Upload a “.jar” file to DICE</vt:lpstr>
      <vt:lpstr>Upload a “.jar” file to DICE by Using FileZilla (SSH)</vt:lpstr>
      <vt:lpstr>DICE User Group :  the learning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741</cp:revision>
  <cp:lastPrinted>2018-01-31T15:13:00Z</cp:lastPrinted>
  <dcterms:created xsi:type="dcterms:W3CDTF">2017-01-08T21:30:05Z</dcterms:created>
  <dcterms:modified xsi:type="dcterms:W3CDTF">2018-01-31T15:14:48Z</dcterms:modified>
</cp:coreProperties>
</file>