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6" r:id="rId10"/>
    <p:sldId id="284" r:id="rId11"/>
    <p:sldId id="285" r:id="rId12"/>
    <p:sldId id="287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21" autoAdjust="0"/>
  </p:normalViewPr>
  <p:slideViewPr>
    <p:cSldViewPr showGuides="1">
      <p:cViewPr varScale="1">
        <p:scale>
          <a:sx n="73" d="100"/>
          <a:sy n="73" d="100"/>
        </p:scale>
        <p:origin x="84" y="4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1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01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521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52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88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56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076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21088"/>
            <a:ext cx="10515600" cy="136815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9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47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2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52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76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47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65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2" b="26847"/>
          <a:stretch/>
        </p:blipFill>
        <p:spPr>
          <a:xfrm>
            <a:off x="-508" y="5661248"/>
            <a:ext cx="12188952" cy="12615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69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796246"/>
            <a:ext cx="2777430" cy="9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7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492" y="4257092"/>
            <a:ext cx="9145016" cy="9001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How to run a jar file</a:t>
            </a:r>
            <a:endParaRPr lang="en-US" sz="5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223792" y="2456893"/>
            <a:ext cx="3744416" cy="972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 smtClean="0">
                <a:cs typeface="Times New Roman" pitchFamily="18" charset="0"/>
              </a:rPr>
              <a:t>Spring 2018</a:t>
            </a:r>
            <a:endParaRPr lang="en-US" sz="5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7368" y="1232756"/>
            <a:ext cx="11377264" cy="864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>
                <a:cs typeface="Times New Roman" pitchFamily="18" charset="0"/>
              </a:rPr>
              <a:t>CSC </a:t>
            </a:r>
            <a:r>
              <a:rPr lang="en-US" sz="5400" dirty="0" smtClean="0">
                <a:cs typeface="Times New Roman" pitchFamily="18" charset="0"/>
              </a:rPr>
              <a:t>4760 </a:t>
            </a:r>
            <a:r>
              <a:rPr lang="en-US" sz="5400" dirty="0">
                <a:cs typeface="Times New Roman" pitchFamily="18" charset="0"/>
              </a:rPr>
              <a:t>/ 6760  Big Data </a:t>
            </a:r>
            <a:r>
              <a:rPr lang="en-US" sz="5400" dirty="0" smtClean="0">
                <a:cs typeface="Times New Roman" pitchFamily="18" charset="0"/>
              </a:rPr>
              <a:t>Programming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87119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40" y="116632"/>
            <a:ext cx="3239852" cy="795623"/>
          </a:xfrm>
        </p:spPr>
        <p:txBody>
          <a:bodyPr>
            <a:normAutofit/>
          </a:bodyPr>
          <a:lstStyle/>
          <a:p>
            <a:r>
              <a:rPr lang="en-US" dirty="0"/>
              <a:t>Run a JAR 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730559" y="1880828"/>
            <a:ext cx="7800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/user/joe/</a:t>
            </a:r>
            <a:r>
              <a:rPr lang="en-US" sz="2800" dirty="0" err="1"/>
              <a:t>wordcount</a:t>
            </a:r>
            <a:r>
              <a:rPr lang="en-US" sz="2800" dirty="0"/>
              <a:t>/input - input directory in HDFS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2825" y="2391209"/>
            <a:ext cx="8280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/user/joe/</a:t>
            </a:r>
            <a:r>
              <a:rPr lang="en-US" sz="2800" dirty="0" err="1"/>
              <a:t>wordcount</a:t>
            </a:r>
            <a:r>
              <a:rPr lang="en-US" sz="2800" dirty="0"/>
              <a:t>/output - output directory in HDFS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1897" y="1388083"/>
            <a:ext cx="24145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Assuming that: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9126" y="5066275"/>
            <a:ext cx="1170373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/>
              <a:t>hadoop</a:t>
            </a:r>
            <a:r>
              <a:rPr lang="en-US" sz="2200" dirty="0" smtClean="0"/>
              <a:t>  </a:t>
            </a:r>
            <a:r>
              <a:rPr lang="en-US" sz="2200" dirty="0"/>
              <a:t>jar  WordCount.jar  </a:t>
            </a:r>
            <a:r>
              <a:rPr lang="en-US" sz="2200" dirty="0" err="1"/>
              <a:t>WordCount</a:t>
            </a:r>
            <a:r>
              <a:rPr lang="en-US" sz="2200" dirty="0"/>
              <a:t>  /user/joe/</a:t>
            </a:r>
            <a:r>
              <a:rPr lang="en-US" sz="2200" dirty="0" err="1"/>
              <a:t>wordcount</a:t>
            </a:r>
            <a:r>
              <a:rPr lang="en-US" sz="2200" dirty="0"/>
              <a:t>/input   /user/joe/</a:t>
            </a:r>
            <a:r>
              <a:rPr lang="en-US" sz="2200" dirty="0" err="1"/>
              <a:t>wordcount</a:t>
            </a:r>
            <a:r>
              <a:rPr lang="en-US" sz="2200" dirty="0"/>
              <a:t>/output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1678" y="2945847"/>
            <a:ext cx="21139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Commands: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247433" y="4551594"/>
            <a:ext cx="49222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If you did not specify the main class</a:t>
            </a:r>
            <a:endParaRPr lang="en-US" sz="2200" dirty="0"/>
          </a:p>
        </p:txBody>
      </p:sp>
      <p:sp>
        <p:nvSpPr>
          <p:cNvPr id="13" name="Rectangle 12"/>
          <p:cNvSpPr/>
          <p:nvPr/>
        </p:nvSpPr>
        <p:spPr>
          <a:xfrm>
            <a:off x="489126" y="4069082"/>
            <a:ext cx="105219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/>
              <a:t>hadoop</a:t>
            </a:r>
            <a:r>
              <a:rPr lang="en-US" sz="2200" dirty="0" smtClean="0"/>
              <a:t>  </a:t>
            </a:r>
            <a:r>
              <a:rPr lang="en-US" sz="2200" dirty="0"/>
              <a:t>jar  WordCount.jar </a:t>
            </a:r>
            <a:r>
              <a:rPr lang="en-US" sz="2200" dirty="0" smtClean="0"/>
              <a:t> /</a:t>
            </a:r>
            <a:r>
              <a:rPr lang="en-US" sz="2200" dirty="0"/>
              <a:t>user/joe/</a:t>
            </a:r>
            <a:r>
              <a:rPr lang="en-US" sz="2200" dirty="0" err="1"/>
              <a:t>wordcount</a:t>
            </a:r>
            <a:r>
              <a:rPr lang="en-US" sz="2200" dirty="0"/>
              <a:t>/input   /user/joe/</a:t>
            </a:r>
            <a:r>
              <a:rPr lang="en-US" sz="2200" dirty="0" err="1"/>
              <a:t>wordcount</a:t>
            </a:r>
            <a:r>
              <a:rPr lang="en-US" sz="2200" dirty="0"/>
              <a:t>/output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7433" y="3559057"/>
            <a:ext cx="49222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If you have specified the main class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34767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132" y="75064"/>
            <a:ext cx="11713519" cy="991557"/>
          </a:xfrm>
        </p:spPr>
        <p:txBody>
          <a:bodyPr>
            <a:noAutofit/>
          </a:bodyPr>
          <a:lstStyle/>
          <a:p>
            <a:r>
              <a:rPr lang="en-US" sz="3600" dirty="0"/>
              <a:t>If you </a:t>
            </a:r>
            <a:r>
              <a:rPr lang="en-US" sz="3600" dirty="0" err="1"/>
              <a:t>donot</a:t>
            </a:r>
            <a:r>
              <a:rPr lang="en-US" sz="3600" dirty="0"/>
              <a:t> specify the “Main Class” in “Run Configuration”, you need to specify it in the “</a:t>
            </a:r>
            <a:r>
              <a:rPr lang="en-US" sz="3600" dirty="0" err="1"/>
              <a:t>hadoop</a:t>
            </a:r>
            <a:r>
              <a:rPr lang="en-US" sz="3600" dirty="0"/>
              <a:t>” command</a:t>
            </a:r>
          </a:p>
        </p:txBody>
      </p:sp>
      <p:sp>
        <p:nvSpPr>
          <p:cNvPr id="3" name="Rectangle 2"/>
          <p:cNvSpPr/>
          <p:nvPr/>
        </p:nvSpPr>
        <p:spPr>
          <a:xfrm>
            <a:off x="644960" y="1864527"/>
            <a:ext cx="111396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hadoop</a:t>
            </a:r>
            <a:r>
              <a:rPr lang="en-US" sz="2400" dirty="0"/>
              <a:t>  jar  WordCount.jar       /</a:t>
            </a:r>
            <a:r>
              <a:rPr lang="en-US" sz="2400" dirty="0" smtClean="0"/>
              <a:t>user/rob/data/peterpan.txt        </a:t>
            </a:r>
            <a:r>
              <a:rPr lang="en-US" sz="2400" dirty="0"/>
              <a:t>/</a:t>
            </a:r>
            <a:r>
              <a:rPr lang="en-US" sz="2400" dirty="0" smtClean="0"/>
              <a:t>user/rob/output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2207567" y="2609965"/>
            <a:ext cx="2479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Runnable JAR file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51628" y="2609965"/>
            <a:ext cx="2479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Input file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53602" y="2609965"/>
            <a:ext cx="2479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Output Directory</a:t>
            </a:r>
          </a:p>
        </p:txBody>
      </p:sp>
      <p:sp>
        <p:nvSpPr>
          <p:cNvPr id="15" name="Left Brace 14"/>
          <p:cNvSpPr/>
          <p:nvPr/>
        </p:nvSpPr>
        <p:spPr>
          <a:xfrm rot="16200000">
            <a:off x="9882463" y="813254"/>
            <a:ext cx="322499" cy="3348373"/>
          </a:xfrm>
          <a:prstGeom prst="leftBrace">
            <a:avLst>
              <a:gd name="adj1" fmla="val 92118"/>
              <a:gd name="adj2" fmla="val 50000"/>
            </a:avLst>
          </a:prstGeom>
          <a:ln w="28575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16200000">
            <a:off x="6190388" y="762858"/>
            <a:ext cx="306370" cy="3465293"/>
          </a:xfrm>
          <a:prstGeom prst="leftBrace">
            <a:avLst>
              <a:gd name="adj1" fmla="val 92118"/>
              <a:gd name="adj2" fmla="val 50000"/>
            </a:avLst>
          </a:prstGeom>
          <a:ln w="28575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16200000">
            <a:off x="3034058" y="1575894"/>
            <a:ext cx="318315" cy="1827278"/>
          </a:xfrm>
          <a:prstGeom prst="leftBrace">
            <a:avLst>
              <a:gd name="adj1" fmla="val 92118"/>
              <a:gd name="adj2" fmla="val 50000"/>
            </a:avLst>
          </a:prstGeom>
          <a:ln w="28575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333" y="1248998"/>
            <a:ext cx="37084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Command to run a “.jar” file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52016" y="1239143"/>
            <a:ext cx="4364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Name of main class “</a:t>
            </a:r>
            <a:r>
              <a:rPr lang="en-US" sz="2400" dirty="0" err="1"/>
              <a:t>WordCount</a:t>
            </a:r>
            <a:r>
              <a:rPr lang="en-US" sz="2400" dirty="0"/>
              <a:t>”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49806" y="1589321"/>
            <a:ext cx="0" cy="589907"/>
          </a:xfrm>
          <a:prstGeom prst="straightConnector1">
            <a:avLst/>
          </a:prstGeom>
          <a:ln w="28575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15628" y="4840486"/>
            <a:ext cx="117324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hadoop</a:t>
            </a:r>
            <a:r>
              <a:rPr lang="en-US" sz="2400" dirty="0"/>
              <a:t>  jar  WordCount.jar  </a:t>
            </a:r>
            <a:r>
              <a:rPr lang="en-US" sz="2400" dirty="0" err="1"/>
              <a:t>WordCount.WordCount</a:t>
            </a:r>
            <a:r>
              <a:rPr lang="en-US" sz="2400" dirty="0"/>
              <a:t>  /</a:t>
            </a:r>
            <a:r>
              <a:rPr lang="en-US" sz="2400" dirty="0" smtClean="0"/>
              <a:t>user/rob/data/peterpan.txt  </a:t>
            </a:r>
            <a:r>
              <a:rPr lang="en-US" sz="2400" dirty="0"/>
              <a:t>/</a:t>
            </a:r>
            <a:r>
              <a:rPr lang="en-US" sz="2400" dirty="0" smtClean="0"/>
              <a:t>user/rob/output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407368" y="3727879"/>
            <a:ext cx="11679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hadoop</a:t>
            </a:r>
            <a:r>
              <a:rPr lang="en-US" sz="2400" dirty="0"/>
              <a:t>  jar  WordCount.jar  </a:t>
            </a:r>
            <a:r>
              <a:rPr lang="en-US" sz="2400" dirty="0" err="1"/>
              <a:t>WordCount</a:t>
            </a:r>
            <a:r>
              <a:rPr lang="en-US" sz="2400" dirty="0"/>
              <a:t> /</a:t>
            </a:r>
            <a:r>
              <a:rPr lang="en-US" sz="2400" dirty="0" smtClean="0"/>
              <a:t>user/rob/</a:t>
            </a:r>
            <a:r>
              <a:rPr lang="en-US" altLang="zh-CN" sz="2400" dirty="0" smtClean="0"/>
              <a:t>data</a:t>
            </a:r>
            <a:r>
              <a:rPr lang="en-US" sz="2400" dirty="0" smtClean="0"/>
              <a:t>/peterpan.txt  </a:t>
            </a:r>
            <a:r>
              <a:rPr lang="en-US" sz="2400" dirty="0"/>
              <a:t>/</a:t>
            </a:r>
            <a:r>
              <a:rPr lang="en-US" sz="2400" dirty="0" smtClean="0"/>
              <a:t>user/rob/</a:t>
            </a:r>
            <a:r>
              <a:rPr lang="en-US" altLang="zh-CN" sz="2400" dirty="0" smtClean="0"/>
              <a:t>o</a:t>
            </a:r>
            <a:r>
              <a:rPr lang="en-US" sz="2400" dirty="0" smtClean="0"/>
              <a:t>utput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247621" y="3128386"/>
            <a:ext cx="8798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Try: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7621" y="4380165"/>
            <a:ext cx="8798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Try:</a:t>
            </a:r>
          </a:p>
        </p:txBody>
      </p:sp>
    </p:spTree>
    <p:extLst>
      <p:ext uri="{BB962C8B-B14F-4D97-AF65-F5344CB8AC3E}">
        <p14:creationId xmlns:p14="http://schemas.microsoft.com/office/powerpoint/2010/main" val="183855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090" y="70341"/>
            <a:ext cx="8279194" cy="766372"/>
          </a:xfrm>
        </p:spPr>
        <p:txBody>
          <a:bodyPr/>
          <a:lstStyle/>
          <a:p>
            <a:r>
              <a:rPr lang="en-US" dirty="0"/>
              <a:t>Trick in Running Hadoop command</a:t>
            </a:r>
          </a:p>
        </p:txBody>
      </p:sp>
      <p:sp>
        <p:nvSpPr>
          <p:cNvPr id="4" name="Rectangle 3"/>
          <p:cNvSpPr/>
          <p:nvPr/>
        </p:nvSpPr>
        <p:spPr>
          <a:xfrm>
            <a:off x="623392" y="1382579"/>
            <a:ext cx="11377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hadoop</a:t>
            </a:r>
            <a:r>
              <a:rPr lang="en-US" sz="2400" dirty="0"/>
              <a:t>  jar  WordCount.jar   /</a:t>
            </a:r>
            <a:r>
              <a:rPr lang="en-US" sz="2400" dirty="0" smtClean="0"/>
              <a:t>user/rob/data/peterpan.txt  </a:t>
            </a:r>
            <a:r>
              <a:rPr lang="en-US" sz="2400" dirty="0"/>
              <a:t>/</a:t>
            </a:r>
            <a:r>
              <a:rPr lang="en-US" sz="2400" dirty="0" smtClean="0"/>
              <a:t>user/rob/output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27348" y="853594"/>
            <a:ext cx="23042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Good Command:</a:t>
            </a:r>
          </a:p>
        </p:txBody>
      </p:sp>
      <p:sp>
        <p:nvSpPr>
          <p:cNvPr id="6" name="Rectangle 5"/>
          <p:cNvSpPr/>
          <p:nvPr/>
        </p:nvSpPr>
        <p:spPr>
          <a:xfrm>
            <a:off x="623392" y="2409989"/>
            <a:ext cx="9577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hadoop</a:t>
            </a:r>
            <a:r>
              <a:rPr lang="en-US" sz="2400" dirty="0"/>
              <a:t>  jar  WordCount.jar   /</a:t>
            </a:r>
            <a:r>
              <a:rPr lang="en-US" sz="2400" dirty="0" smtClean="0"/>
              <a:t>user/rob/data</a:t>
            </a:r>
            <a:r>
              <a:rPr lang="en-US" sz="2400" dirty="0"/>
              <a:t>/   /</a:t>
            </a:r>
            <a:r>
              <a:rPr lang="en-US" sz="2400" dirty="0" smtClean="0"/>
              <a:t>user/rob/output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27348" y="1960741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Good Command: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392" y="4118883"/>
            <a:ext cx="10261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hadoop</a:t>
            </a:r>
            <a:r>
              <a:rPr lang="en-US" sz="2400" dirty="0"/>
              <a:t>  jar  WordCount.jar   /</a:t>
            </a:r>
            <a:r>
              <a:rPr lang="en-US" sz="2400" dirty="0" smtClean="0"/>
              <a:t>user/rob/data</a:t>
            </a:r>
            <a:r>
              <a:rPr lang="en-US" sz="2400" dirty="0"/>
              <a:t>/   /</a:t>
            </a:r>
            <a:r>
              <a:rPr lang="en-US" sz="2400" dirty="0" smtClean="0"/>
              <a:t>user/rob/data/output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44960" y="2958514"/>
            <a:ext cx="87634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Read and process all the files in the directory “/</a:t>
            </a:r>
            <a:r>
              <a:rPr lang="en-US" sz="2400" dirty="0" smtClean="0"/>
              <a:t>user/rob/data</a:t>
            </a:r>
            <a:r>
              <a:rPr lang="en-US" sz="2400" dirty="0"/>
              <a:t>/”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7348" y="3536676"/>
            <a:ext cx="2160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Bad Command: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4960" y="4684628"/>
            <a:ext cx="10887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Hadoop will create a folder “/</a:t>
            </a:r>
            <a:r>
              <a:rPr lang="en-US" sz="2400" dirty="0" smtClean="0"/>
              <a:t>user/rob/data/output</a:t>
            </a:r>
            <a:r>
              <a:rPr lang="en-US" sz="2400" dirty="0"/>
              <a:t>”. It is not a file. It is a folder.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4960" y="5162067"/>
            <a:ext cx="28227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You will get an error.</a:t>
            </a:r>
          </a:p>
        </p:txBody>
      </p:sp>
    </p:spTree>
    <p:extLst>
      <p:ext uri="{BB962C8B-B14F-4D97-AF65-F5344CB8AC3E}">
        <p14:creationId xmlns:p14="http://schemas.microsoft.com/office/powerpoint/2010/main" val="3710048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Bad Commands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" y="1522481"/>
            <a:ext cx="12201631" cy="2808312"/>
          </a:xfrm>
        </p:spPr>
      </p:pic>
      <p:sp>
        <p:nvSpPr>
          <p:cNvPr id="5" name="Rectangle 4"/>
          <p:cNvSpPr/>
          <p:nvPr/>
        </p:nvSpPr>
        <p:spPr>
          <a:xfrm>
            <a:off x="83332" y="4506407"/>
            <a:ext cx="6912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Need to specify the exact directory of WordCount.jar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91344" y="5049530"/>
            <a:ext cx="12000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hadoop</a:t>
            </a:r>
            <a:r>
              <a:rPr lang="en-US" sz="2400" dirty="0"/>
              <a:t>  jar  </a:t>
            </a:r>
            <a:r>
              <a:rPr lang="en-US" sz="2400" dirty="0" smtClean="0"/>
              <a:t>/home/</a:t>
            </a:r>
            <a:r>
              <a:rPr lang="en-US" sz="2400" dirty="0" err="1" smtClean="0"/>
              <a:t>omnia</a:t>
            </a:r>
            <a:r>
              <a:rPr lang="en-US" sz="2400" dirty="0" smtClean="0"/>
              <a:t>/Test/WordCount.jar   </a:t>
            </a:r>
            <a:r>
              <a:rPr lang="en-US" sz="2400" dirty="0"/>
              <a:t>/user/</a:t>
            </a:r>
            <a:r>
              <a:rPr lang="en-US" sz="2400" dirty="0" err="1"/>
              <a:t>omnia</a:t>
            </a:r>
            <a:r>
              <a:rPr lang="en-US" sz="2400" dirty="0"/>
              <a:t>/data/   /user/</a:t>
            </a:r>
            <a:r>
              <a:rPr lang="en-US" sz="2400" dirty="0" err="1"/>
              <a:t>omnia</a:t>
            </a:r>
            <a:r>
              <a:rPr lang="en-US" sz="2400" dirty="0"/>
              <a:t>/data/output</a:t>
            </a:r>
          </a:p>
        </p:txBody>
      </p:sp>
    </p:spTree>
    <p:extLst>
      <p:ext uri="{BB962C8B-B14F-4D97-AF65-F5344CB8AC3E}">
        <p14:creationId xmlns:p14="http://schemas.microsoft.com/office/powerpoint/2010/main" val="135766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374" y="332656"/>
            <a:ext cx="7542838" cy="795623"/>
          </a:xfrm>
        </p:spPr>
        <p:txBody>
          <a:bodyPr>
            <a:normAutofit/>
          </a:bodyPr>
          <a:lstStyle/>
          <a:p>
            <a:r>
              <a:rPr lang="en-US" dirty="0" smtClean="0"/>
              <a:t>How to run a “.jar” file </a:t>
            </a:r>
            <a:r>
              <a:rPr lang="en-US" smtClean="0"/>
              <a:t>in Linux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7368" y="1462659"/>
            <a:ext cx="11125236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Eclipse, we create a project “HelloWorld”, add “HelloWorld.java” file </a:t>
            </a:r>
            <a:endParaRPr lang="en-US" dirty="0"/>
          </a:p>
          <a:p>
            <a:r>
              <a:rPr lang="en-US" dirty="0" smtClean="0"/>
              <a:t>Export the “HelloWorld.jar” file, which is a runnable jar file.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1424" y="3174635"/>
            <a:ext cx="4140460" cy="52322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FF"/>
                </a:solidFill>
              </a:rPr>
              <a:t>java -jar HelloWorld.jar</a:t>
            </a:r>
            <a:endParaRPr lang="en-US" sz="2800" dirty="0">
              <a:solidFill>
                <a:srgbClr val="FF00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5690" y="2543541"/>
            <a:ext cx="66572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4950" indent="-234950">
              <a:buFont typeface="Arial" panose="020B0604020202020204" pitchFamily="34" charset="0"/>
              <a:buChar char="•"/>
            </a:pPr>
            <a:r>
              <a:rPr lang="en-US" sz="2800" dirty="0" smtClean="0"/>
              <a:t>Open the terminal, and run the command: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659396" y="4033791"/>
            <a:ext cx="4140460" cy="52322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2800" dirty="0" smtClean="0"/>
              <a:t>You will see “Hello World!”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6004107" y="3320237"/>
            <a:ext cx="6120680" cy="267765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package HelloWorld;</a:t>
            </a:r>
          </a:p>
          <a:p>
            <a:r>
              <a:rPr lang="en-US" sz="2400" dirty="0" smtClean="0"/>
              <a:t>public </a:t>
            </a:r>
            <a:r>
              <a:rPr lang="en-US" sz="2400" dirty="0"/>
              <a:t>class HelloWorld </a:t>
            </a:r>
            <a:r>
              <a:rPr lang="en-US" sz="2400" dirty="0" smtClean="0"/>
              <a:t>{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smtClean="0"/>
              <a:t>    public </a:t>
            </a:r>
            <a:r>
              <a:rPr lang="en-US" sz="2400" dirty="0"/>
              <a:t>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r>
              <a:rPr lang="en-US" sz="2400" dirty="0"/>
              <a:t>        </a:t>
            </a:r>
            <a:r>
              <a:rPr lang="en-US" sz="2400" dirty="0" smtClean="0"/>
              <a:t>        // </a:t>
            </a:r>
            <a:r>
              <a:rPr lang="en-US" sz="2400" dirty="0"/>
              <a:t>Prints "Hello, World" to the </a:t>
            </a:r>
            <a:r>
              <a:rPr lang="en-US" sz="2400" dirty="0" smtClean="0"/>
              <a:t>terminal</a:t>
            </a:r>
            <a:endParaRPr lang="en-US" sz="2400" dirty="0"/>
          </a:p>
          <a:p>
            <a:r>
              <a:rPr lang="en-US" sz="2400" dirty="0"/>
              <a:t>        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System.out.println</a:t>
            </a:r>
            <a:r>
              <a:rPr lang="en-US" sz="2400" dirty="0"/>
              <a:t>("Hello, World");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     }</a:t>
            </a:r>
            <a:endParaRPr lang="en-US" sz="2400" dirty="0"/>
          </a:p>
          <a:p>
            <a:r>
              <a:rPr lang="en-US" sz="2400" dirty="0"/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9208463" y="2835928"/>
            <a:ext cx="2916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“HelloWorld.java” file </a:t>
            </a:r>
          </a:p>
        </p:txBody>
      </p:sp>
    </p:spTree>
    <p:extLst>
      <p:ext uri="{BB962C8B-B14F-4D97-AF65-F5344CB8AC3E}">
        <p14:creationId xmlns:p14="http://schemas.microsoft.com/office/powerpoint/2010/main" val="278000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056" y="8619"/>
            <a:ext cx="5184576" cy="531459"/>
          </a:xfrm>
        </p:spPr>
        <p:txBody>
          <a:bodyPr>
            <a:normAutofit/>
          </a:bodyPr>
          <a:lstStyle/>
          <a:p>
            <a:r>
              <a:rPr lang="en-US" sz="3200" dirty="0"/>
              <a:t>MapReduce Code: </a:t>
            </a:r>
            <a:r>
              <a:rPr lang="en-US" sz="3200" dirty="0" err="1"/>
              <a:t>WordCount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0" b="46047"/>
          <a:stretch/>
        </p:blipFill>
        <p:spPr>
          <a:xfrm>
            <a:off x="-1" y="8620"/>
            <a:ext cx="6071273" cy="6376906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59" r="1102"/>
          <a:stretch/>
        </p:blipFill>
        <p:spPr>
          <a:xfrm>
            <a:off x="6167407" y="609893"/>
            <a:ext cx="6013269" cy="5337193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6084676" y="62769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https://hadoop.apache.org/docs/stable/hadoop-mapreduce-client/hadoop-mapreduce-client-core/MapReduceTutorial.html</a:t>
            </a:r>
          </a:p>
        </p:txBody>
      </p:sp>
    </p:spTree>
    <p:extLst>
      <p:ext uri="{BB962C8B-B14F-4D97-AF65-F5344CB8AC3E}">
        <p14:creationId xmlns:p14="http://schemas.microsoft.com/office/powerpoint/2010/main" val="227424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296652"/>
            <a:ext cx="3467708" cy="720080"/>
          </a:xfrm>
        </p:spPr>
        <p:txBody>
          <a:bodyPr/>
          <a:lstStyle/>
          <a:p>
            <a:r>
              <a:rPr lang="en-US" dirty="0" smtClean="0"/>
              <a:t>Eclipse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857" y="-43733"/>
            <a:ext cx="8466984" cy="6945465"/>
          </a:xfrm>
        </p:spPr>
      </p:pic>
      <p:sp>
        <p:nvSpPr>
          <p:cNvPr id="5" name="Rectangle 4"/>
          <p:cNvSpPr/>
          <p:nvPr/>
        </p:nvSpPr>
        <p:spPr>
          <a:xfrm>
            <a:off x="0" y="1340768"/>
            <a:ext cx="3539716" cy="156966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Right click on the “Hadoop” project</a:t>
            </a:r>
          </a:p>
          <a:p>
            <a:r>
              <a:rPr lang="en-US" sz="2400" dirty="0" smtClean="0"/>
              <a:t> -&gt; Choose “Properties”</a:t>
            </a:r>
          </a:p>
          <a:p>
            <a:r>
              <a:rPr lang="en-US" sz="2400" dirty="0" smtClean="0"/>
              <a:t> -&gt;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840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296652"/>
            <a:ext cx="3467708" cy="720080"/>
          </a:xfrm>
        </p:spPr>
        <p:txBody>
          <a:bodyPr/>
          <a:lstStyle/>
          <a:p>
            <a:r>
              <a:rPr lang="en-US" dirty="0" smtClean="0"/>
              <a:t>Eclipse Project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340768"/>
            <a:ext cx="3539716" cy="2308324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Right click on the “Hadoop” project</a:t>
            </a:r>
          </a:p>
          <a:p>
            <a:r>
              <a:rPr lang="en-US" sz="2400" dirty="0" smtClean="0"/>
              <a:t> -&gt; Choose “Properties”</a:t>
            </a:r>
          </a:p>
          <a:p>
            <a:r>
              <a:rPr lang="en-US" sz="2400" dirty="0" smtClean="0"/>
              <a:t> -&gt; “Java Build Path”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-&gt; “Libraries”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-&gt; “Add External JARs …”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172" y="0"/>
            <a:ext cx="8443504" cy="6926204"/>
          </a:xfrm>
        </p:spPr>
      </p:pic>
      <p:sp>
        <p:nvSpPr>
          <p:cNvPr id="7" name="Rectangle 6"/>
          <p:cNvSpPr/>
          <p:nvPr/>
        </p:nvSpPr>
        <p:spPr>
          <a:xfrm>
            <a:off x="0" y="3825044"/>
            <a:ext cx="3539716" cy="46166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Add all the jar files in :</a:t>
            </a:r>
          </a:p>
        </p:txBody>
      </p:sp>
      <p:sp>
        <p:nvSpPr>
          <p:cNvPr id="8" name="Rectangle 7"/>
          <p:cNvSpPr/>
          <p:nvPr/>
        </p:nvSpPr>
        <p:spPr>
          <a:xfrm>
            <a:off x="90418" y="4445014"/>
            <a:ext cx="3539716" cy="83099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/home/rob/</a:t>
            </a:r>
            <a:r>
              <a:rPr lang="en-US" sz="2400" dirty="0" err="1" smtClean="0"/>
              <a:t>hadoop</a:t>
            </a:r>
            <a:r>
              <a:rPr lang="en-US" sz="2400" dirty="0" smtClean="0"/>
              <a:t>/share/</a:t>
            </a:r>
            <a:r>
              <a:rPr lang="en-US" sz="2400" dirty="0" err="1" smtClean="0"/>
              <a:t>hadoop</a:t>
            </a:r>
            <a:r>
              <a:rPr lang="en-US" sz="2400" dirty="0" smtClean="0"/>
              <a:t>/common</a:t>
            </a:r>
          </a:p>
        </p:txBody>
      </p:sp>
      <p:sp>
        <p:nvSpPr>
          <p:cNvPr id="9" name="Rectangle 8"/>
          <p:cNvSpPr/>
          <p:nvPr/>
        </p:nvSpPr>
        <p:spPr>
          <a:xfrm>
            <a:off x="98728" y="5393744"/>
            <a:ext cx="3539716" cy="83099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/home/rob/</a:t>
            </a:r>
            <a:r>
              <a:rPr lang="en-US" sz="2400" dirty="0" err="1" smtClean="0"/>
              <a:t>hadoop</a:t>
            </a:r>
            <a:r>
              <a:rPr lang="en-US" sz="2400" dirty="0" smtClean="0"/>
              <a:t>/share/</a:t>
            </a:r>
            <a:r>
              <a:rPr lang="en-US" sz="2400" dirty="0" err="1" smtClean="0"/>
              <a:t>hadoop</a:t>
            </a:r>
            <a:r>
              <a:rPr lang="en-US" sz="2400" dirty="0" smtClean="0"/>
              <a:t>/</a:t>
            </a:r>
            <a:r>
              <a:rPr lang="en-US" sz="2400" dirty="0" err="1" smtClean="0"/>
              <a:t>mapreduce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8534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296652"/>
            <a:ext cx="6948772" cy="720080"/>
          </a:xfrm>
        </p:spPr>
        <p:txBody>
          <a:bodyPr>
            <a:normAutofit fontScale="90000"/>
          </a:bodyPr>
          <a:lstStyle/>
          <a:p>
            <a:r>
              <a:rPr lang="en-US" dirty="0"/>
              <a:t>Download Apache Commons CLI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392" y="1987047"/>
            <a:ext cx="4932548" cy="83099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https://commons.apache.org/proper/commons-cli/download_cli.cgi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28267" y="4564086"/>
            <a:ext cx="3539716" cy="46166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Add all the jar files in :</a:t>
            </a:r>
          </a:p>
        </p:txBody>
      </p:sp>
      <p:sp>
        <p:nvSpPr>
          <p:cNvPr id="8" name="Rectangle 7"/>
          <p:cNvSpPr/>
          <p:nvPr/>
        </p:nvSpPr>
        <p:spPr>
          <a:xfrm>
            <a:off x="227348" y="1309421"/>
            <a:ext cx="3539716" cy="46166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Apache Commons CLI 1.4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216826" y="5103213"/>
            <a:ext cx="4078973" cy="46166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/home/rob/commons-cli-1.4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7348" y="3007913"/>
            <a:ext cx="3539716" cy="46166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commons-cli-1.4-bin.tar.gz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27348" y="3912552"/>
            <a:ext cx="2160240" cy="46166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unzip the file</a:t>
            </a:r>
          </a:p>
        </p:txBody>
      </p:sp>
      <p:pic>
        <p:nvPicPr>
          <p:cNvPr id="1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1" t="37560" r="11968" b="37040"/>
          <a:stretch/>
        </p:blipFill>
        <p:spPr>
          <a:xfrm>
            <a:off x="4502528" y="2960948"/>
            <a:ext cx="7642144" cy="2674750"/>
          </a:xfrm>
        </p:spPr>
      </p:pic>
      <p:sp>
        <p:nvSpPr>
          <p:cNvPr id="15" name="Rounded Rectangle 14"/>
          <p:cNvSpPr/>
          <p:nvPr/>
        </p:nvSpPr>
        <p:spPr>
          <a:xfrm>
            <a:off x="5447928" y="3343564"/>
            <a:ext cx="6444716" cy="301460"/>
          </a:xfrm>
          <a:prstGeom prst="round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73593" y="1159636"/>
            <a:ext cx="5328592" cy="83099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In order to use “</a:t>
            </a:r>
            <a:r>
              <a:rPr lang="en-US" sz="2400" dirty="0" err="1" smtClean="0"/>
              <a:t>GenericOptionsParser</a:t>
            </a:r>
            <a:r>
              <a:rPr lang="en-US" sz="2400" dirty="0" smtClean="0"/>
              <a:t>”, we need to add these jar files.</a:t>
            </a:r>
          </a:p>
        </p:txBody>
      </p:sp>
    </p:spTree>
    <p:extLst>
      <p:ext uri="{BB962C8B-B14F-4D97-AF65-F5344CB8AC3E}">
        <p14:creationId xmlns:p14="http://schemas.microsoft.com/office/powerpoint/2010/main" val="173846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640"/>
            <a:ext cx="3745632" cy="759619"/>
          </a:xfrm>
        </p:spPr>
        <p:txBody>
          <a:bodyPr/>
          <a:lstStyle/>
          <a:p>
            <a:r>
              <a:rPr lang="en-US" dirty="0" smtClean="0"/>
              <a:t>Eclipse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016732"/>
            <a:ext cx="11809312" cy="4788532"/>
          </a:xfrm>
        </p:spPr>
        <p:txBody>
          <a:bodyPr>
            <a:normAutofit/>
          </a:bodyPr>
          <a:lstStyle/>
          <a:p>
            <a:r>
              <a:rPr lang="en-US" dirty="0" smtClean="0"/>
              <a:t>After we add these “.jar” files to the project, there should be no errors.</a:t>
            </a:r>
          </a:p>
          <a:p>
            <a:r>
              <a:rPr lang="en-US" dirty="0" smtClean="0"/>
              <a:t>Menu “Run” -&gt; “Run Configurations” -&gt; “Java Applications” -&gt; New -&gt; Give it a name, choose the project such as “Hadoop”, and set the main class such as “</a:t>
            </a:r>
            <a:r>
              <a:rPr lang="en-US" dirty="0" err="1" smtClean="0"/>
              <a:t>Examples.WordCount</a:t>
            </a:r>
            <a:r>
              <a:rPr lang="en-US" dirty="0" smtClean="0"/>
              <a:t>” -&gt; Close, Do not Run.</a:t>
            </a:r>
          </a:p>
          <a:p>
            <a:r>
              <a:rPr lang="en-US" dirty="0" smtClean="0"/>
              <a:t>Right click on the project, and choose “export” -&gt; “Java” -&gt; “Runnable JAR File” -&gt; Launch configuration -&gt; Export </a:t>
            </a:r>
            <a:r>
              <a:rPr lang="en-US" dirty="0" err="1" smtClean="0"/>
              <a:t>desitnation</a:t>
            </a:r>
            <a:r>
              <a:rPr lang="en-US" dirty="0" smtClean="0"/>
              <a:t> -&gt; Finish</a:t>
            </a:r>
          </a:p>
          <a:p>
            <a:r>
              <a:rPr lang="en-US" dirty="0" smtClean="0"/>
              <a:t>You get the “WordCount.jar” file finally.</a:t>
            </a:r>
          </a:p>
          <a:p>
            <a:r>
              <a:rPr lang="en-US" dirty="0" smtClean="0"/>
              <a:t>Open a terminal, and run the command</a:t>
            </a:r>
          </a:p>
          <a:p>
            <a:pPr marL="0" indent="0">
              <a:buNone/>
            </a:pPr>
            <a:r>
              <a:rPr lang="en-US" dirty="0" smtClean="0"/>
              <a:t>   &gt;&gt; </a:t>
            </a:r>
            <a:r>
              <a:rPr lang="en-US" dirty="0" err="1" smtClean="0">
                <a:solidFill>
                  <a:srgbClr val="FF00FF"/>
                </a:solidFill>
              </a:rPr>
              <a:t>hadoop</a:t>
            </a:r>
            <a:r>
              <a:rPr lang="en-US" dirty="0" smtClean="0">
                <a:solidFill>
                  <a:srgbClr val="FF00FF"/>
                </a:solidFill>
              </a:rPr>
              <a:t> jar WordCount.jar /user/rob/data/peterpan.txt /user/rob/output1</a:t>
            </a:r>
          </a:p>
          <a:p>
            <a:pPr marL="0" indent="0">
              <a:buNone/>
            </a:pPr>
            <a:r>
              <a:rPr lang="en-US" dirty="0" smtClean="0"/>
              <a:t>The output folder must not be created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6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18" y="8620"/>
            <a:ext cx="11383658" cy="68930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6932"/>
            <a:ext cx="3647728" cy="795623"/>
          </a:xfrm>
        </p:spPr>
        <p:txBody>
          <a:bodyPr>
            <a:normAutofit fontScale="90000"/>
          </a:bodyPr>
          <a:lstStyle/>
          <a:p>
            <a:r>
              <a:rPr lang="en-US" dirty="0"/>
              <a:t>Export a JAR file</a:t>
            </a:r>
          </a:p>
        </p:txBody>
      </p:sp>
      <p:sp>
        <p:nvSpPr>
          <p:cNvPr id="8" name="Rectangle 7"/>
          <p:cNvSpPr/>
          <p:nvPr/>
        </p:nvSpPr>
        <p:spPr>
          <a:xfrm>
            <a:off x="491716" y="4869160"/>
            <a:ext cx="2831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Runnable JAR file</a:t>
            </a:r>
          </a:p>
        </p:txBody>
      </p:sp>
    </p:spTree>
    <p:extLst>
      <p:ext uri="{BB962C8B-B14F-4D97-AF65-F5344CB8AC3E}">
        <p14:creationId xmlns:p14="http://schemas.microsoft.com/office/powerpoint/2010/main" val="419077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4644"/>
            <a:ext cx="3776143" cy="1440160"/>
          </a:xfrm>
        </p:spPr>
        <p:txBody>
          <a:bodyPr>
            <a:normAutofit/>
          </a:bodyPr>
          <a:lstStyle/>
          <a:p>
            <a:r>
              <a:rPr lang="en-US" sz="4000" dirty="0"/>
              <a:t>Choose the “Run Configuration”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43" y="1"/>
            <a:ext cx="8402764" cy="6921388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" y="1889447"/>
            <a:ext cx="3776142" cy="1899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Choose your “run configuration”</a:t>
            </a:r>
          </a:p>
          <a:p>
            <a:r>
              <a:rPr lang="en-US" dirty="0"/>
              <a:t>Select on option for “library handling” </a:t>
            </a:r>
          </a:p>
        </p:txBody>
      </p:sp>
    </p:spTree>
    <p:extLst>
      <p:ext uri="{BB962C8B-B14F-4D97-AF65-F5344CB8AC3E}">
        <p14:creationId xmlns:p14="http://schemas.microsoft.com/office/powerpoint/2010/main" val="334803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603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等线</vt:lpstr>
      <vt:lpstr>Arial</vt:lpstr>
      <vt:lpstr>Calibri</vt:lpstr>
      <vt:lpstr>Calibri Light</vt:lpstr>
      <vt:lpstr>Times New Roman</vt:lpstr>
      <vt:lpstr>Office Theme</vt:lpstr>
      <vt:lpstr>How to run a jar file</vt:lpstr>
      <vt:lpstr>How to run a “.jar” file in Linux</vt:lpstr>
      <vt:lpstr>MapReduce Code: WordCount</vt:lpstr>
      <vt:lpstr>Eclipse Project</vt:lpstr>
      <vt:lpstr>Eclipse Project</vt:lpstr>
      <vt:lpstr>Download Apache Commons CLI</vt:lpstr>
      <vt:lpstr>Eclipse Project</vt:lpstr>
      <vt:lpstr>Export a JAR file</vt:lpstr>
      <vt:lpstr>Choose the “Run Configuration”</vt:lpstr>
      <vt:lpstr>Run a JAR file</vt:lpstr>
      <vt:lpstr>If you donot specify the “Main Class” in “Run Configuration”, you need to specify it in the “hadoop” command</vt:lpstr>
      <vt:lpstr>Trick in Running Hadoop command</vt:lpstr>
      <vt:lpstr>Example of Bad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Yubao Wu</dc:creator>
  <cp:lastModifiedBy>Yubao Wu</cp:lastModifiedBy>
  <cp:revision>773</cp:revision>
  <dcterms:created xsi:type="dcterms:W3CDTF">2017-01-08T21:30:05Z</dcterms:created>
  <dcterms:modified xsi:type="dcterms:W3CDTF">2018-01-31T15:14:15Z</dcterms:modified>
</cp:coreProperties>
</file>