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9" r:id="rId4"/>
    <p:sldId id="290" r:id="rId5"/>
    <p:sldId id="291" r:id="rId6"/>
    <p:sldId id="292" r:id="rId7"/>
    <p:sldId id="293" r:id="rId8"/>
    <p:sldId id="294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120" d="100"/>
          <a:sy n="120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BimMJCB-KZ_lfSUkodIASWjv04qogiD/view?usp=sharing" TargetMode="External"/><Relationship Id="rId2" Type="http://schemas.openxmlformats.org/officeDocument/2006/relationships/hyperlink" Target="http://pinetools.com/join-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460" y="4257092"/>
            <a:ext cx="9721080" cy="9001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Importing a </a:t>
            </a:r>
            <a:r>
              <a:rPr lang="en-US" sz="5400" dirty="0" smtClean="0"/>
              <a:t>VDI file </a:t>
            </a:r>
            <a:r>
              <a:rPr lang="en-US" sz="5400" dirty="0" smtClean="0"/>
              <a:t>in </a:t>
            </a:r>
            <a:r>
              <a:rPr lang="en-US" sz="5400" dirty="0" err="1" smtClean="0"/>
              <a:t>VirtualBox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7974886" cy="795623"/>
          </a:xfrm>
        </p:spPr>
        <p:txBody>
          <a:bodyPr>
            <a:normAutofit/>
          </a:bodyPr>
          <a:lstStyle/>
          <a:p>
            <a:r>
              <a:rPr lang="en-US" dirty="0" smtClean="0"/>
              <a:t>Download the VDI file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121970"/>
            <a:ext cx="11557284" cy="51706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VDI file (3GB) has been uploaded to </a:t>
            </a:r>
            <a:r>
              <a:rPr lang="en-US" sz="2400" dirty="0" err="1" smtClean="0"/>
              <a:t>iCollege</a:t>
            </a:r>
            <a:r>
              <a:rPr lang="en-US" sz="2400" dirty="0" smtClean="0"/>
              <a:t> and Google Drive.</a:t>
            </a:r>
            <a:r>
              <a:rPr lang="en-US" sz="2400" dirty="0"/>
              <a:t> In this VM image, Java, Hadoop, and Eclipse are already set up.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iCollege</a:t>
            </a:r>
            <a:r>
              <a:rPr lang="en-US" sz="2400" dirty="0"/>
              <a:t> only allows uploading maximum 1GB file. Thus I split the zip file (3GB) into 3 files. You can download them and join them into a single zip file by using the online </a:t>
            </a:r>
            <a:r>
              <a:rPr lang="en-US" sz="2400" dirty="0" smtClean="0"/>
              <a:t>tool: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://pinetools.com/join-files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After you download the "UbuntuVM.zip" file, unzip it.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 also upload the single "UbuntuVM.zip" file into Google Drive. You can also download it through the following link: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hlinkClick r:id="rId3"/>
              </a:rPr>
              <a:t>https://drive.google.com/file/d/1IBimMJCB-KZ_lfSUkodIASWjv04qogiD/view?usp=sharing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The password for user "rob" is    </a:t>
            </a:r>
            <a:r>
              <a:rPr lang="en-US" sz="2400" dirty="0" smtClean="0">
                <a:solidFill>
                  <a:srgbClr val="FF00FF"/>
                </a:solidFill>
              </a:rPr>
              <a:t>1234</a:t>
            </a:r>
            <a:endParaRPr 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0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64" y="512676"/>
            <a:ext cx="1801416" cy="684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17607"/>
            <a:ext cx="9154908" cy="6903526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332" y="1237122"/>
            <a:ext cx="3636404" cy="2839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Click “New”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Name: Test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Type: Linux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Version: Ubuntu (64-bit)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Click “Next”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1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8" y="0"/>
            <a:ext cx="9178596" cy="69213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1364" y="512676"/>
            <a:ext cx="1801416" cy="684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332" y="1237122"/>
            <a:ext cx="3636404" cy="2839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Memory size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Default 1GB is fine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Click “Next”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1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05" y="0"/>
            <a:ext cx="9178596" cy="692138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71364" y="512676"/>
            <a:ext cx="1801416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332" y="1237122"/>
            <a:ext cx="2930073" cy="41720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Click “Use an existing virtual hard disk file”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Click “       ”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0" t="70746" r="29900" b="24686"/>
          <a:stretch/>
        </p:blipFill>
        <p:spPr>
          <a:xfrm>
            <a:off x="1232179" y="2852936"/>
            <a:ext cx="385489" cy="3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9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15" y="-973"/>
            <a:ext cx="9179886" cy="692236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71364" y="512676"/>
            <a:ext cx="1801416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237122"/>
            <a:ext cx="3287688" cy="4460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 smtClean="0"/>
              <a:t>Go to the directory of “</a:t>
            </a:r>
            <a:r>
              <a:rPr lang="en-US" sz="2200" dirty="0" err="1" smtClean="0"/>
              <a:t>VirtualVM</a:t>
            </a:r>
            <a:r>
              <a:rPr lang="en-US" sz="2200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You can put it in  C:/Users/YourName/VirtualBoxVMs/UbuntuVM/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Choose “</a:t>
            </a:r>
            <a:r>
              <a:rPr lang="en-US" sz="2200" dirty="0" err="1" smtClean="0"/>
              <a:t>UbuntuVM.vdi</a:t>
            </a:r>
            <a:r>
              <a:rPr lang="en-US" sz="2200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Click “Next”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27" y="0"/>
            <a:ext cx="9178596" cy="692138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364" y="512676"/>
            <a:ext cx="1801416" cy="684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332" y="1237122"/>
            <a:ext cx="2844316" cy="2839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The new virtual machine has been created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Click “Test”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Click “Start”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2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1364" y="512676"/>
            <a:ext cx="1801416" cy="684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332" y="1237122"/>
            <a:ext cx="3528392" cy="28399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Now you see the GUI of Ubuntu OS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Java, Hadoop, and HDFS have been set up.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Sudo</a:t>
            </a:r>
            <a:r>
              <a:rPr lang="en-US" sz="2400" dirty="0" smtClean="0"/>
              <a:t> Password: 1234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5" y="0"/>
            <a:ext cx="8235835" cy="69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6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8442938" cy="795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HDFS and Run Hadoop Commands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462658"/>
            <a:ext cx="11557284" cy="40905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Whenever </a:t>
            </a:r>
            <a:r>
              <a:rPr lang="en-US" sz="2400" dirty="0"/>
              <a:t>you start the virtual machine, open the terminal and </a:t>
            </a:r>
            <a:r>
              <a:rPr lang="en-US" sz="2400" dirty="0" smtClean="0"/>
              <a:t>type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$ </a:t>
            </a:r>
            <a:r>
              <a:rPr lang="en-US" sz="2400" dirty="0">
                <a:solidFill>
                  <a:srgbClr val="FF00FF"/>
                </a:solidFill>
              </a:rPr>
              <a:t>~/</a:t>
            </a:r>
            <a:r>
              <a:rPr lang="en-US" sz="2400" dirty="0" smtClean="0">
                <a:solidFill>
                  <a:srgbClr val="FF00FF"/>
                </a:solidFill>
              </a:rPr>
              <a:t>hadoop/sbin/strat-dfs.sh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start the </a:t>
            </a:r>
            <a:r>
              <a:rPr lang="en-US" sz="2400" dirty="0" smtClean="0"/>
              <a:t>HDFS.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Then </a:t>
            </a:r>
            <a:r>
              <a:rPr lang="en-US" sz="2400" dirty="0"/>
              <a:t>you can run any </a:t>
            </a:r>
            <a:r>
              <a:rPr lang="en-US" sz="2400" dirty="0" err="1"/>
              <a:t>hadoop</a:t>
            </a:r>
            <a:r>
              <a:rPr lang="en-US" sz="2400" dirty="0"/>
              <a:t> commands </a:t>
            </a:r>
            <a:r>
              <a:rPr lang="en-US" sz="2400" dirty="0" smtClean="0"/>
              <a:t>like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$ </a:t>
            </a:r>
            <a:r>
              <a:rPr lang="en-US" sz="2400" dirty="0" err="1" smtClean="0">
                <a:solidFill>
                  <a:srgbClr val="FF00FF"/>
                </a:solidFill>
              </a:rPr>
              <a:t>hadoop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rgbClr val="FF00FF"/>
                </a:solidFill>
              </a:rPr>
              <a:t>jar WordCount.jar </a:t>
            </a:r>
            <a:r>
              <a:rPr lang="en-US" sz="2400" dirty="0" smtClean="0">
                <a:solidFill>
                  <a:srgbClr val="FF00FF"/>
                </a:solidFill>
              </a:rPr>
              <a:t>/user/rob/data/peterpan.txt /user/rob/peterpan_output1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7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194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Importing a VDI file in VirtualBox</vt:lpstr>
      <vt:lpstr>Download the VDI file</vt:lpstr>
      <vt:lpstr>Step 1</vt:lpstr>
      <vt:lpstr>Step 2</vt:lpstr>
      <vt:lpstr>PowerPoint Presentation</vt:lpstr>
      <vt:lpstr>PowerPoint Presentation</vt:lpstr>
      <vt:lpstr>Step 5</vt:lpstr>
      <vt:lpstr>Step 5</vt:lpstr>
      <vt:lpstr>Start HDFS and Run Hadoop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789</cp:revision>
  <dcterms:created xsi:type="dcterms:W3CDTF">2017-01-08T21:30:05Z</dcterms:created>
  <dcterms:modified xsi:type="dcterms:W3CDTF">2018-01-25T16:39:45Z</dcterms:modified>
</cp:coreProperties>
</file>