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1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8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6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30B2-4715-48AF-B286-44A9E9C7FC5D}" type="datetimeFigureOut">
              <a:rPr lang="en-US" smtClean="0"/>
              <a:t>15/11/2020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68FB-A2DE-415D-87F8-DBDBB525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" y="955919"/>
            <a:ext cx="339447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4436" y="955919"/>
            <a:ext cx="475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There are 3 masses, thus, the connection matrix will be 3x3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connection matrix is a LOWER TRANGULAR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12969"/>
              </p:ext>
            </p:extLst>
          </p:nvPr>
        </p:nvGraphicFramePr>
        <p:xfrm>
          <a:off x="4212469" y="3057286"/>
          <a:ext cx="1656183" cy="1529328"/>
        </p:xfrm>
        <a:graphic>
          <a:graphicData uri="http://schemas.openxmlformats.org/drawingml/2006/table">
            <a:tbl>
              <a:tblPr/>
              <a:tblGrid>
                <a:gridCol w="552061"/>
                <a:gridCol w="552061"/>
                <a:gridCol w="552061"/>
              </a:tblGrid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9758" y="30717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64557" y="358505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4557" y="416111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45822" y="257693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21886" y="257693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20741" y="25676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02892"/>
              </p:ext>
            </p:extLst>
          </p:nvPr>
        </p:nvGraphicFramePr>
        <p:xfrm>
          <a:off x="6912261" y="3054543"/>
          <a:ext cx="1656183" cy="1529328"/>
        </p:xfrm>
        <a:graphic>
          <a:graphicData uri="http://schemas.openxmlformats.org/drawingml/2006/table">
            <a:tbl>
              <a:tblPr/>
              <a:tblGrid>
                <a:gridCol w="552061"/>
                <a:gridCol w="552061"/>
                <a:gridCol w="552061"/>
              </a:tblGrid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0977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69550" y="306896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64349" y="358230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64349" y="415837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5614" y="25741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1678" y="25741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20533" y="256490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1520" y="2749570"/>
            <a:ext cx="576064" cy="409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7604" y="1243951"/>
            <a:ext cx="576064" cy="59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03748" y="1350211"/>
            <a:ext cx="576064" cy="59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07904" y="5036983"/>
            <a:ext cx="508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Diagonal elements describe connection </a:t>
            </a:r>
            <a:r>
              <a:rPr lang="en-US" dirty="0"/>
              <a:t>w</a:t>
            </a:r>
            <a:r>
              <a:rPr lang="en-US" dirty="0" smtClean="0"/>
              <a:t>ith static world (see red boxes).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Other element describe connection between two masses.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74530" y="4509120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spring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05528" y="4538230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damper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Only B and K are in </a:t>
            </a:r>
            <a:r>
              <a:rPr lang="en-US" dirty="0" err="1" smtClean="0"/>
              <a:t>nxn</a:t>
            </a:r>
            <a:r>
              <a:rPr lang="en-US" dirty="0" smtClean="0"/>
              <a:t> matrix (</a:t>
            </a:r>
            <a:r>
              <a:rPr lang="en-US" dirty="0" smtClean="0">
                <a:solidFill>
                  <a:srgbClr val="0070C0"/>
                </a:solidFill>
              </a:rPr>
              <a:t>blue texts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masses and external forces acting on each mass are written in vectors (</a:t>
            </a:r>
            <a:r>
              <a:rPr lang="en-US" dirty="0" smtClean="0">
                <a:solidFill>
                  <a:srgbClr val="FF0000"/>
                </a:solidFill>
              </a:rPr>
              <a:t>red texts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#clear used variables</a:t>
            </a:r>
          </a:p>
          <a:p>
            <a:pPr marL="0" indent="0">
              <a:buNone/>
            </a:pPr>
            <a:r>
              <a:rPr lang="en-US" dirty="0" smtClean="0"/>
              <a:t>K:='K': </a:t>
            </a:r>
          </a:p>
          <a:p>
            <a:pPr marL="0" indent="0">
              <a:buNone/>
            </a:pPr>
            <a:r>
              <a:rPr lang="en-US" dirty="0" smtClean="0"/>
              <a:t>M:='M':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#setup matrix K and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matK</a:t>
            </a:r>
            <a:r>
              <a:rPr lang="en-US" dirty="0" smtClean="0">
                <a:solidFill>
                  <a:srgbClr val="0070C0"/>
                </a:solidFill>
              </a:rPr>
              <a:t>:=&lt;K,0,0;0,K,0;K,K,0&gt;: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matB</a:t>
            </a:r>
            <a:r>
              <a:rPr lang="en-US" dirty="0" smtClean="0">
                <a:solidFill>
                  <a:srgbClr val="0070C0"/>
                </a:solidFill>
              </a:rPr>
              <a:t>:=&lt;B__1,0,0;0,0,0;0,B__2,0&gt;: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matM</a:t>
            </a:r>
            <a:r>
              <a:rPr lang="en-US" dirty="0" smtClean="0">
                <a:solidFill>
                  <a:srgbClr val="FF0000"/>
                </a:solidFill>
              </a:rPr>
              <a:t>:=&lt;M__1,M__2,M__3&gt;: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matF</a:t>
            </a:r>
            <a:r>
              <a:rPr lang="en-US" dirty="0" smtClean="0">
                <a:solidFill>
                  <a:srgbClr val="FF0000"/>
                </a:solidFill>
              </a:rPr>
              <a:t>:=&lt;M__1*g(t),M__2*g(t),M__3*g(t)+</a:t>
            </a:r>
            <a:r>
              <a:rPr lang="en-US" dirty="0" err="1" smtClean="0">
                <a:solidFill>
                  <a:srgbClr val="FF0000"/>
                </a:solidFill>
              </a:rPr>
              <a:t>f__a</a:t>
            </a:r>
            <a:r>
              <a:rPr lang="en-US" dirty="0" smtClean="0">
                <a:solidFill>
                  <a:srgbClr val="FF0000"/>
                </a:solidFill>
              </a:rPr>
              <a:t>(t)&gt;: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#write down the equations</a:t>
            </a:r>
          </a:p>
          <a:p>
            <a:pPr marL="0" indent="0">
              <a:buNone/>
            </a:pPr>
            <a:r>
              <a:rPr lang="en-US" dirty="0" err="1" smtClean="0"/>
              <a:t>eq</a:t>
            </a:r>
            <a:r>
              <a:rPr lang="en-US" dirty="0" smtClean="0"/>
              <a:t>:=</a:t>
            </a:r>
            <a:r>
              <a:rPr lang="en-US" dirty="0" err="1" smtClean="0"/>
              <a:t>mass_spring_damper</a:t>
            </a:r>
            <a:r>
              <a:rPr lang="en-US" dirty="0" smtClean="0"/>
              <a:t>(3, </a:t>
            </a:r>
            <a:r>
              <a:rPr lang="en-US" dirty="0" err="1" smtClean="0"/>
              <a:t>matM</a:t>
            </a:r>
            <a:r>
              <a:rPr lang="en-US" dirty="0" smtClean="0"/>
              <a:t>, </a:t>
            </a:r>
            <a:r>
              <a:rPr lang="en-US" dirty="0" err="1" smtClean="0"/>
              <a:t>matK</a:t>
            </a:r>
            <a:r>
              <a:rPr lang="en-US" dirty="0" smtClean="0"/>
              <a:t>, </a:t>
            </a:r>
            <a:r>
              <a:rPr lang="en-US" dirty="0" err="1" smtClean="0"/>
              <a:t>matB</a:t>
            </a:r>
            <a:r>
              <a:rPr lang="en-US" dirty="0" smtClean="0"/>
              <a:t>, </a:t>
            </a:r>
            <a:r>
              <a:rPr lang="en-US" dirty="0" err="1" smtClean="0"/>
              <a:t>matF</a:t>
            </a:r>
            <a:r>
              <a:rPr lang="en-US" dirty="0" smtClean="0"/>
              <a:t>):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04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179</Words>
  <Application>Microsoft Office PowerPoint</Application>
  <PresentationFormat>On-screen Show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Auralius Manurung</dc:creator>
  <cp:lastModifiedBy>Auralius Manurung</cp:lastModifiedBy>
  <cp:revision>8</cp:revision>
  <dcterms:created xsi:type="dcterms:W3CDTF">2020-11-15T10:49:12Z</dcterms:created>
  <dcterms:modified xsi:type="dcterms:W3CDTF">2020-11-15T13:26:07Z</dcterms:modified>
</cp:coreProperties>
</file>