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Click to edit Master subtitle style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zh-CN"/>
              <a:t>Click icon to add picture</a:t>
            </a:r>
            <a:endParaRPr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Subverting</a:t>
            </a:r>
            <a:endParaRPr 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2023-09-26T03:09:46Z</dcterms:modified>
  <cp:category/>
  <cp:contentStatus/>
  <cp:version/>
</cp:coreProperties>
</file>