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orient="horz" pos="213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635" y="1427163"/>
            <a:ext cx="9144000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Hiding Sensitive Information in Desensitized Voice</a:t>
            </a:r>
            <a:br>
              <a:rPr lang="en-US"/>
            </a:br>
            <a:r>
              <a:rPr lang="en-US"/>
              <a:t>Sequences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13790" y="5601970"/>
            <a:ext cx="9965055" cy="557530"/>
          </a:xfrm>
        </p:spPr>
        <p:txBody>
          <a:bodyPr/>
          <a:lstStyle/>
          <a:p>
            <a:pPr>
              <a:defRPr/>
            </a:pPr>
            <a:r>
              <a:rPr lang="zh-CN"/>
              <a:t>1</a:t>
            </a:r>
            <a:r>
              <a:rPr lang="zh-CN" baseline="30000"/>
              <a:t>st</a:t>
            </a:r>
            <a:r>
              <a:rPr lang="zh-CN"/>
              <a:t> Hai Huang, 2</a:t>
            </a:r>
            <a:r>
              <a:rPr lang="zh-CN" baseline="30000"/>
              <a:t>nd</a:t>
            </a:r>
            <a:r>
              <a:rPr lang="zh-CN"/>
              <a:t> Jingzhi Zhang, </a:t>
            </a:r>
            <a:r>
              <a:rPr lang="zh-CN" i="1"/>
              <a:t>3</a:t>
            </a:r>
            <a:r>
              <a:rPr lang="zh-CN" i="1" baseline="30000"/>
              <a:t>rd</a:t>
            </a:r>
            <a:r>
              <a:rPr lang="zh-CN" i="1"/>
              <a:t> Dixuan Chen, 4</a:t>
            </a:r>
            <a:r>
              <a:rPr lang="zh-CN" i="1" baseline="30000"/>
              <a:t>th</a:t>
            </a:r>
            <a:r>
              <a:rPr lang="zh-CN" i="1"/>
              <a:t> Hongyang Yan</a:t>
            </a:r>
            <a:endParaRPr lang="zh-CN" i="1"/>
          </a:p>
        </p:txBody>
      </p:sp>
      <p:sp>
        <p:nvSpPr>
          <p:cNvPr id="4" name="Text Box 3"/>
          <p:cNvSpPr txBox="1"/>
          <p:nvPr/>
        </p:nvSpPr>
        <p:spPr>
          <a:xfrm rot="21060000">
            <a:off x="1679575" y="882015"/>
            <a:ext cx="3272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TALKING ABOUT...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2154555" y="433768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School of Computer Science and Cyber Engineering, Guangzhou University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154555" y="470598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/>
              <a:t>Institute of Artificial Intelligence and Blockchain, Guangzhou University</a:t>
            </a: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015"/>
            <a:ext cx="10515600" cy="1325563"/>
          </a:xfrm>
        </p:spPr>
        <p:txBody>
          <a:bodyPr/>
          <a:p>
            <a:r>
              <a:rPr lang="en-US"/>
              <a:t>Voice-based 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Voice assistants</a:t>
            </a:r>
            <a:endParaRPr lang="en-US"/>
          </a:p>
          <a:p>
            <a:pPr lvl="1"/>
            <a:r>
              <a:rPr lang="en-US" b="1"/>
              <a:t>Apple</a:t>
            </a:r>
            <a:r>
              <a:rPr lang="en-US"/>
              <a:t> - Siri</a:t>
            </a:r>
            <a:endParaRPr lang="en-US"/>
          </a:p>
          <a:p>
            <a:pPr lvl="1"/>
            <a:r>
              <a:rPr lang="en-US" b="1"/>
              <a:t>Xiaomi</a:t>
            </a:r>
            <a:r>
              <a:rPr lang="en-US"/>
              <a:t> - Xiao Ai</a:t>
            </a:r>
            <a:endParaRPr lang="en-US"/>
          </a:p>
          <a:p>
            <a:pPr lvl="1"/>
            <a:r>
              <a:rPr lang="en-US" b="1"/>
              <a:t>Huawei </a:t>
            </a:r>
            <a:r>
              <a:rPr lang="en-US"/>
              <a:t>- Xiao Yi / Celia</a:t>
            </a:r>
            <a:endParaRPr lang="en-US"/>
          </a:p>
          <a:p>
            <a:r>
              <a:rPr lang="en-US"/>
              <a:t>Voice-based input methods</a:t>
            </a:r>
            <a:endParaRPr lang="en-US"/>
          </a:p>
          <a:p>
            <a:pPr lvl="1"/>
            <a:r>
              <a:rPr lang="en-US" sz="2400" b="1"/>
              <a:t>iFlyTek </a:t>
            </a:r>
            <a:r>
              <a:rPr lang="en-US" sz="2400"/>
              <a:t>- Voice input / translation</a:t>
            </a:r>
            <a:endParaRPr lang="en-US"/>
          </a:p>
          <a:p>
            <a:r>
              <a:rPr lang="en-US"/>
              <a:t>Biometric authentication</a:t>
            </a:r>
            <a:endParaRPr lang="en-US"/>
          </a:p>
          <a:p>
            <a:pPr lvl="1"/>
            <a:r>
              <a:rPr lang="en-US" sz="2400" b="1"/>
              <a:t>Apple </a:t>
            </a:r>
            <a:r>
              <a:rPr lang="en-US" sz="2400"/>
              <a:t>- Siri doesn’t respond to </a:t>
            </a:r>
            <a:r>
              <a:rPr lang="en-US" sz="2400" i="1"/>
              <a:t>anyone other than you</a:t>
            </a:r>
            <a:endParaRPr lang="en-US" i="1"/>
          </a:p>
          <a:p>
            <a:r>
              <a:rPr lang="en-US"/>
              <a:t>IoT (</a:t>
            </a:r>
            <a:r>
              <a:rPr lang="en-US" b="1"/>
              <a:t>I</a:t>
            </a:r>
            <a:r>
              <a:rPr lang="en-US"/>
              <a:t>nternet </a:t>
            </a:r>
            <a:r>
              <a:rPr lang="en-US" b="1"/>
              <a:t>o</a:t>
            </a:r>
            <a:r>
              <a:rPr lang="en-US"/>
              <a:t>f </a:t>
            </a:r>
            <a:r>
              <a:rPr lang="en-US" b="1"/>
              <a:t>T</a:t>
            </a:r>
            <a:r>
              <a:rPr lang="en-US"/>
              <a:t>hings) devices</a:t>
            </a:r>
            <a:endParaRPr lang="en-US"/>
          </a:p>
          <a:p>
            <a:pPr lvl="1"/>
            <a:r>
              <a:rPr lang="en-US"/>
              <a:t>Voice-enabled door locks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8895" y="1941830"/>
            <a:ext cx="986790" cy="564515"/>
          </a:xfrm>
          <a:prstGeom prst="rect">
            <a:avLst/>
          </a:prstGeom>
        </p:spPr>
      </p:pic>
      <p:pic>
        <p:nvPicPr>
          <p:cNvPr id="5" name="Picture 4" descr="Screenshot_20230926_1839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895" y="2783205"/>
            <a:ext cx="1708785" cy="585470"/>
          </a:xfrm>
          <a:prstGeom prst="rect">
            <a:avLst/>
          </a:prstGeom>
        </p:spPr>
      </p:pic>
      <p:pic>
        <p:nvPicPr>
          <p:cNvPr id="6" name="Picture 5" descr="Screenshot_20230926_1843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480" y="1825625"/>
            <a:ext cx="15049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Speaker 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8825" cy="4351655"/>
          </a:xfrm>
        </p:spPr>
        <p:txBody>
          <a:bodyPr/>
          <a:p>
            <a:r>
              <a:rPr lang="en-US"/>
              <a:t>Speaker recognition is the </a:t>
            </a:r>
            <a:r>
              <a:rPr lang="en-US" b="1"/>
              <a:t>identification </a:t>
            </a:r>
            <a:r>
              <a:rPr lang="en-US"/>
              <a:t>of a person from characteristics of voices.</a:t>
            </a:r>
            <a:endParaRPr lang="en-US"/>
          </a:p>
          <a:p>
            <a:r>
              <a:rPr lang="en-US"/>
              <a:t>We call it </a:t>
            </a:r>
            <a:r>
              <a:rPr lang="en-US" b="1"/>
              <a:t>voiceprint </a:t>
            </a:r>
            <a:r>
              <a:rPr lang="en-US"/>
              <a:t>in our work.</a:t>
            </a:r>
            <a:endParaRPr lang="en-US"/>
          </a:p>
          <a:p>
            <a:r>
              <a:rPr lang="en-US"/>
              <a:t>“</a:t>
            </a:r>
            <a:r>
              <a:rPr lang="en-US" b="1"/>
              <a:t>distinctive</a:t>
            </a:r>
            <a:r>
              <a:rPr lang="en-US"/>
              <a:t>, </a:t>
            </a:r>
            <a:r>
              <a:rPr lang="en-US" b="1"/>
              <a:t>measurable </a:t>
            </a:r>
            <a:r>
              <a:rPr lang="en-US"/>
              <a:t>characteristics used to label and describe individuals” -- </a:t>
            </a:r>
            <a:r>
              <a:rPr lang="en-US" i="1"/>
              <a:t>Wikipedia (Biometrics)</a:t>
            </a:r>
            <a:endParaRPr lang="en-US" i="1"/>
          </a:p>
          <a:p>
            <a:r>
              <a:rPr lang="en-US"/>
              <a:t>Voiceprint can be (mostly) easily acquired from many sources.</a:t>
            </a:r>
            <a:endParaRPr lang="en-US"/>
          </a:p>
        </p:txBody>
      </p:sp>
      <p:pic>
        <p:nvPicPr>
          <p:cNvPr id="5" name="Picture 4" descr="Screenshot_20230926_1913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3895" y="712470"/>
            <a:ext cx="4770120" cy="22650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33895" y="2977515"/>
            <a:ext cx="4770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https://azure.microsoft.com/en-us/products/ai-services/speaker-recognition</a:t>
            </a:r>
            <a:endParaRPr lang="en-US"/>
          </a:p>
        </p:txBody>
      </p:sp>
      <p:pic>
        <p:nvPicPr>
          <p:cNvPr id="7" name="Picture 6" descr="Spectrogram-19th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60" y="3622675"/>
            <a:ext cx="4769485" cy="24809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033260" y="6103620"/>
            <a:ext cx="268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Wikipedia - Spectrogram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Privacy concerns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4940"/>
          </a:xfrm>
        </p:spPr>
        <p:txBody>
          <a:bodyPr>
            <a:normAutofit lnSpcReduction="10000"/>
          </a:bodyPr>
          <a:p>
            <a:r>
              <a:rPr lang="en-US"/>
              <a:t>A brief talk on phone, your identity is captured.</a:t>
            </a:r>
            <a:endParaRPr lang="en-US"/>
          </a:p>
          <a:p>
            <a:r>
              <a:rPr lang="en-US"/>
              <a:t>A few words out aloud, vendors know who you are.</a:t>
            </a:r>
            <a:endParaRPr lang="en-US"/>
          </a:p>
          <a:p>
            <a:r>
              <a:rPr lang="en-US"/>
              <a:t>A week or so later, scammers talk in </a:t>
            </a:r>
            <a:r>
              <a:rPr lang="en-US" b="1"/>
              <a:t>your </a:t>
            </a:r>
            <a:r>
              <a:rPr lang="en-US"/>
              <a:t>voice!</a:t>
            </a:r>
            <a:endParaRPr lang="en-US"/>
          </a:p>
        </p:txBody>
      </p:sp>
      <p:pic>
        <p:nvPicPr>
          <p:cNvPr id="4" name="Picture 3" descr="case2v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385185"/>
            <a:ext cx="5501005" cy="2893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1130</Words>
  <Application>WPS Presentation</Application>
  <PresentationFormat>Widescreen</PresentationFormat>
  <Paragraphs>40</Paragraphs>
  <Slides>4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Arial</vt:lpstr>
      <vt:lpstr>微软雅黑</vt:lpstr>
      <vt:lpstr>宋体</vt:lpstr>
      <vt:lpstr>Arial Unicode MS</vt:lpstr>
      <vt:lpstr>Calibri</vt:lpstr>
      <vt:lpstr>Trebuchet MS</vt:lpstr>
      <vt:lpstr>Noto Sans CJK SC</vt:lpstr>
      <vt:lpstr>Office Theme</vt:lpstr>
      <vt:lpstr>Subverting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konqi</cp:lastModifiedBy>
  <cp:revision>9</cp:revision>
  <dcterms:created xsi:type="dcterms:W3CDTF">2023-09-26T12:15:17Z</dcterms:created>
  <dcterms:modified xsi:type="dcterms:W3CDTF">2023-09-26T12:15:17Z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