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3aa4610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3aa4610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3aa46107f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3aa4610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23341dc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23341dc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3341dc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23341dc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23341dca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23341dca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23341dca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23341dc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3341dc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3341dc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23341dca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23341dca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365ab66c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365ab66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365ab66c7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365ab66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365ab66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365ab66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365ab66c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365ab66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365ab66c7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365ab66c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130600" cy="21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/>
              <a:t>Projet  :</a:t>
            </a:r>
            <a:r>
              <a:rPr b="1" lang="fr" sz="3200"/>
              <a:t> </a:t>
            </a:r>
            <a:r>
              <a:rPr b="1" lang="fr" sz="2700"/>
              <a:t>Rapport sur le bonheur dans le monde</a:t>
            </a:r>
            <a:endParaRPr b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72175" y="38694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Vincent Prévot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2264175" y="4415775"/>
            <a:ext cx="536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de clustering avec 3 et 4 en valeurs de K.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75" y="152400"/>
            <a:ext cx="3878175" cy="404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125" y="152400"/>
            <a:ext cx="3793579" cy="40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8704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5863325" y="2784600"/>
            <a:ext cx="263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Composition des cercles de corrélations.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2736550" y="39896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 avec PCA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500" y="322525"/>
            <a:ext cx="41814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98" y="141425"/>
            <a:ext cx="4361724" cy="17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00" y="2099450"/>
            <a:ext cx="4311507" cy="17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600" y="1615731"/>
            <a:ext cx="3682175" cy="1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>
            <p:ph idx="4294967295" type="body"/>
          </p:nvPr>
        </p:nvSpPr>
        <p:spPr>
          <a:xfrm>
            <a:off x="451400" y="4146500"/>
            <a:ext cx="6599100" cy="700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latin typeface="Montserrat"/>
                <a:ea typeface="Montserrat"/>
                <a:cs typeface="Montserrat"/>
                <a:sym typeface="Montserrat"/>
              </a:rPr>
              <a:t>Analyse de la composition des clusters.</a:t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63" y="165500"/>
            <a:ext cx="7791874" cy="35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>
            <p:ph idx="4294967295" type="body"/>
          </p:nvPr>
        </p:nvSpPr>
        <p:spPr>
          <a:xfrm>
            <a:off x="464475" y="3842550"/>
            <a:ext cx="6599100" cy="1148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latin typeface="Montserrat"/>
                <a:ea typeface="Montserrat"/>
                <a:cs typeface="Montserrat"/>
                <a:sym typeface="Montserrat"/>
              </a:rPr>
              <a:t>Analyse de la composition des clusters via les centroids.</a:t>
            </a:r>
            <a:endParaRPr b="1"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2278500" y="3610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WorldMap des clusters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6225"/>
            <a:ext cx="8991601" cy="283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0" y="239200"/>
            <a:ext cx="8771776" cy="29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50" y="3969225"/>
            <a:ext cx="3069199" cy="10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200" y="3933350"/>
            <a:ext cx="2985669" cy="10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130875" y="3298125"/>
            <a:ext cx="866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Analyse complémentaire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73500" y="3859100"/>
            <a:ext cx="659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du cluster de la France.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(premier, dernier, moyenne)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00" y="675925"/>
            <a:ext cx="8572799" cy="27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249" y="944022"/>
            <a:ext cx="5787500" cy="325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442275" y="4133425"/>
            <a:ext cx="4880100" cy="700800"/>
          </a:xfrm>
          <a:prstGeom prst="rect">
            <a:avLst/>
          </a:prstGeom>
          <a:solidFill>
            <a:srgbClr val="60948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Analyse des dtypes, valeurs manquantes, et des outliers.</a:t>
            </a:r>
            <a:endParaRPr b="1" sz="18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175" y="370675"/>
            <a:ext cx="2824025" cy="44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913" y="178575"/>
            <a:ext cx="3300825" cy="36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/>
              <a:t>Analyses des </a:t>
            </a:r>
            <a:r>
              <a:rPr b="1" lang="fr" sz="2200"/>
              <a:t>corrélations et variables</a:t>
            </a:r>
            <a:r>
              <a:rPr b="1" lang="fr" sz="2200"/>
              <a:t>.</a:t>
            </a:r>
            <a:endParaRPr b="1" sz="22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0" y="461000"/>
            <a:ext cx="4200525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3213"/>
            <a:ext cx="4486275" cy="238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499" y="920000"/>
            <a:ext cx="6606999" cy="33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3160925" y="291175"/>
            <a:ext cx="264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lt1"/>
                </a:solidFill>
              </a:rPr>
              <a:t>PREPROCESSING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2725" y="4305375"/>
            <a:ext cx="77829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29" y="433775"/>
            <a:ext cx="3094950" cy="232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88" y="3240925"/>
            <a:ext cx="8150624" cy="14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4266625" y="1340438"/>
            <a:ext cx="409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Utilisation de </a:t>
            </a:r>
            <a:r>
              <a:rPr lang="f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StandardScaler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688" y="361825"/>
            <a:ext cx="6260625" cy="42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442275" y="4133425"/>
            <a:ext cx="4522800" cy="700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/>
              <a:t>Confirmation de K avec les valeurs.</a:t>
            </a:r>
            <a:endParaRPr b="1" sz="21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650" y="276319"/>
            <a:ext cx="3185000" cy="35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106" y="276325"/>
            <a:ext cx="3092919" cy="35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25" y="1312375"/>
            <a:ext cx="4763950" cy="31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3488100" y="422050"/>
            <a:ext cx="264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lt1"/>
                </a:solidFill>
              </a:rPr>
              <a:t>CLUSTERING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