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58" r:id="rId3"/>
    <p:sldId id="257" r:id="rId4"/>
    <p:sldId id="262" r:id="rId5"/>
    <p:sldId id="313" r:id="rId6"/>
    <p:sldId id="318" r:id="rId7"/>
    <p:sldId id="319" r:id="rId8"/>
    <p:sldId id="314" r:id="rId9"/>
    <p:sldId id="259" r:id="rId10"/>
    <p:sldId id="267" r:id="rId11"/>
    <p:sldId id="268" r:id="rId12"/>
    <p:sldId id="315" r:id="rId13"/>
    <p:sldId id="316" r:id="rId14"/>
    <p:sldId id="264" r:id="rId15"/>
    <p:sldId id="320" r:id="rId16"/>
    <p:sldId id="32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BD0B70-6F82-4323-93AC-0E0109125E4B}">
  <a:tblStyle styleId="{46BD0B70-6F82-4323-93AC-0E0109125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>
        <p:scale>
          <a:sx n="87" d="100"/>
          <a:sy n="87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f1e29d717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f1e29d717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f1e29d717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f1e29d717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f1e29d717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f1e29d717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782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f1e29d717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f1e29d717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87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502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69e5c64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69e5c64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14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69e5c64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69e5c64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9e5c64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9e5c64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9e5c64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9e5c64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947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32b52f43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32b52f43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75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32b52f43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32b52f43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002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246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6c5d55352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f6c5d55352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rgbClr val="0C20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1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4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-5541284" flipH="1">
            <a:off x="2826278" y="-1542061"/>
            <a:ext cx="5509574" cy="822644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" name="Google Shape;19;p4"/>
          <p:cNvSpPr/>
          <p:nvPr/>
        </p:nvSpPr>
        <p:spPr>
          <a:xfrm rot="-5899740" flipH="1">
            <a:off x="-96631" y="-2002755"/>
            <a:ext cx="9124937" cy="978075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1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rot="-3699419">
            <a:off x="-1697087" y="-1354507"/>
            <a:ext cx="8621816" cy="6719964"/>
          </a:xfrm>
          <a:prstGeom prst="flowChartDocument">
            <a:avLst/>
          </a:prstGeom>
          <a:solidFill>
            <a:srgbClr val="0C20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5100" y="894950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2"/>
          </p:nvPr>
        </p:nvSpPr>
        <p:spPr>
          <a:xfrm>
            <a:off x="715100" y="1690925"/>
            <a:ext cx="40665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 rot="3699419" flipH="1">
            <a:off x="2131963" y="-1207207"/>
            <a:ext cx="8621816" cy="6719964"/>
          </a:xfrm>
          <a:prstGeom prst="flowChartDocument">
            <a:avLst/>
          </a:prstGeom>
          <a:solidFill>
            <a:srgbClr val="0C20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772700" y="905475"/>
            <a:ext cx="565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4200200" y="2345575"/>
            <a:ext cx="41946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accent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 rot="5400072">
            <a:off x="249654" y="554799"/>
            <a:ext cx="5136966" cy="40339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21"/>
          <p:cNvSpPr/>
          <p:nvPr/>
        </p:nvSpPr>
        <p:spPr>
          <a:xfrm rot="5399964" flipH="1">
            <a:off x="2190744" y="-1800204"/>
            <a:ext cx="5162562" cy="874389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723400" y="15749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6070800" y="20380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 idx="2"/>
          </p:nvPr>
        </p:nvSpPr>
        <p:spPr>
          <a:xfrm>
            <a:off x="1705700" y="26474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3"/>
          </p:nvPr>
        </p:nvSpPr>
        <p:spPr>
          <a:xfrm>
            <a:off x="2053100" y="31105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 idx="4"/>
          </p:nvPr>
        </p:nvSpPr>
        <p:spPr>
          <a:xfrm>
            <a:off x="5723400" y="3566325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5"/>
          </p:nvPr>
        </p:nvSpPr>
        <p:spPr>
          <a:xfrm>
            <a:off x="6070800" y="40294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5399967" flipH="1">
            <a:off x="30283" y="-856842"/>
            <a:ext cx="5694570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7"/>
          <p:cNvSpPr/>
          <p:nvPr/>
        </p:nvSpPr>
        <p:spPr>
          <a:xfrm rot="-5400032" flipH="1">
            <a:off x="3601466" y="-867066"/>
            <a:ext cx="5714982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7"/>
          <p:cNvSpPr/>
          <p:nvPr/>
        </p:nvSpPr>
        <p:spPr>
          <a:xfrm rot="-5400021" flipH="1">
            <a:off x="1329088" y="-347286"/>
            <a:ext cx="8839206" cy="717157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7"/>
          <p:cNvSpPr/>
          <p:nvPr/>
        </p:nvSpPr>
        <p:spPr>
          <a:xfrm rot="5399978" flipH="1">
            <a:off x="-294226" y="-1848107"/>
            <a:ext cx="8324802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1" r:id="rId7"/>
    <p:sldLayoutId id="2147483667" r:id="rId8"/>
    <p:sldLayoutId id="2147483673" r:id="rId9"/>
    <p:sldLayoutId id="2147483675" r:id="rId10"/>
    <p:sldLayoutId id="2147483679" r:id="rId11"/>
    <p:sldLayoutId id="214748368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ctrTitle"/>
          </p:nvPr>
        </p:nvSpPr>
        <p:spPr>
          <a:xfrm>
            <a:off x="502931" y="1354869"/>
            <a:ext cx="4658400" cy="25108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/>
              <a:t>E</a:t>
            </a:r>
            <a:r>
              <a:rPr lang="en-US" sz="3600" b="1" dirty="0" smtClean="0"/>
              <a:t>-LEARNING</a:t>
            </a:r>
            <a:br>
              <a:rPr lang="en-US" sz="3600" b="1" dirty="0" smtClean="0"/>
            </a:br>
            <a:r>
              <a:rPr lang="en-US" sz="3600" b="1" dirty="0" smtClean="0"/>
              <a:t>SMP NEGERI 1</a:t>
            </a:r>
            <a:br>
              <a:rPr lang="en-US" sz="3600" b="1" dirty="0" smtClean="0"/>
            </a:br>
            <a:r>
              <a:rPr lang="en-US" sz="3600" b="1" dirty="0" smtClean="0"/>
              <a:t>LOHBENER</a:t>
            </a:r>
            <a:br>
              <a:rPr lang="en-US" sz="3600" b="1" dirty="0" smtClean="0"/>
            </a:br>
            <a:r>
              <a:rPr lang="en-US" sz="3600" b="1" dirty="0" smtClean="0"/>
              <a:t>BERBASIS WEB</a:t>
            </a:r>
            <a:endParaRPr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0" y="55441"/>
            <a:ext cx="601701" cy="601701"/>
          </a:xfrm>
          <a:prstGeom prst="rect">
            <a:avLst/>
          </a:prstGeom>
        </p:spPr>
      </p:pic>
      <p:grpSp>
        <p:nvGrpSpPr>
          <p:cNvPr id="478" name="Google Shape;495;p35"/>
          <p:cNvGrpSpPr/>
          <p:nvPr/>
        </p:nvGrpSpPr>
        <p:grpSpPr>
          <a:xfrm>
            <a:off x="3888225" y="981160"/>
            <a:ext cx="5255775" cy="3079828"/>
            <a:chOff x="0" y="1651637"/>
            <a:chExt cx="5255775" cy="3079828"/>
          </a:xfrm>
        </p:grpSpPr>
        <p:cxnSp>
          <p:nvCxnSpPr>
            <p:cNvPr id="479" name="Google Shape;496;p35"/>
            <p:cNvCxnSpPr/>
            <p:nvPr/>
          </p:nvCxnSpPr>
          <p:spPr>
            <a:xfrm>
              <a:off x="0" y="4625268"/>
              <a:ext cx="5255775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80" name="Google Shape;497;p35"/>
            <p:cNvGrpSpPr/>
            <p:nvPr/>
          </p:nvGrpSpPr>
          <p:grpSpPr>
            <a:xfrm>
              <a:off x="785119" y="1651637"/>
              <a:ext cx="3196774" cy="3079828"/>
              <a:chOff x="4374713" y="1278013"/>
              <a:chExt cx="3464962" cy="3338205"/>
            </a:xfrm>
          </p:grpSpPr>
          <p:grpSp>
            <p:nvGrpSpPr>
              <p:cNvPr id="481" name="Google Shape;498;p35"/>
              <p:cNvGrpSpPr/>
              <p:nvPr/>
            </p:nvGrpSpPr>
            <p:grpSpPr>
              <a:xfrm>
                <a:off x="6094195" y="1916130"/>
                <a:ext cx="1745480" cy="2700089"/>
                <a:chOff x="6094195" y="1916130"/>
                <a:chExt cx="1745480" cy="2700089"/>
              </a:xfrm>
            </p:grpSpPr>
            <p:sp>
              <p:nvSpPr>
                <p:cNvPr id="620" name="Google Shape;499;p35"/>
                <p:cNvSpPr/>
                <p:nvPr/>
              </p:nvSpPr>
              <p:spPr>
                <a:xfrm>
                  <a:off x="7139027" y="1983901"/>
                  <a:ext cx="166023" cy="9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366" extrusionOk="0">
                      <a:moveTo>
                        <a:pt x="3325" y="1"/>
                      </a:moveTo>
                      <a:cubicBezTo>
                        <a:pt x="2219" y="1"/>
                        <a:pt x="1110" y="61"/>
                        <a:pt x="0" y="183"/>
                      </a:cubicBezTo>
                      <a:cubicBezTo>
                        <a:pt x="1110" y="305"/>
                        <a:pt x="2219" y="365"/>
                        <a:pt x="3325" y="365"/>
                      </a:cubicBezTo>
                      <a:cubicBezTo>
                        <a:pt x="4430" y="365"/>
                        <a:pt x="5532" y="305"/>
                        <a:pt x="6626" y="183"/>
                      </a:cubicBezTo>
                      <a:cubicBezTo>
                        <a:pt x="5532" y="61"/>
                        <a:pt x="4430" y="1"/>
                        <a:pt x="3325" y="1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500;p35"/>
                <p:cNvSpPr/>
                <p:nvPr/>
              </p:nvSpPr>
              <p:spPr>
                <a:xfrm>
                  <a:off x="7139027" y="2032656"/>
                  <a:ext cx="166023" cy="8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342" extrusionOk="0">
                      <a:moveTo>
                        <a:pt x="3313" y="0"/>
                      </a:moveTo>
                      <a:cubicBezTo>
                        <a:pt x="2219" y="0"/>
                        <a:pt x="1094" y="61"/>
                        <a:pt x="0" y="182"/>
                      </a:cubicBezTo>
                      <a:cubicBezTo>
                        <a:pt x="1110" y="289"/>
                        <a:pt x="2219" y="342"/>
                        <a:pt x="3325" y="342"/>
                      </a:cubicBezTo>
                      <a:cubicBezTo>
                        <a:pt x="4430" y="342"/>
                        <a:pt x="5532" y="289"/>
                        <a:pt x="6626" y="182"/>
                      </a:cubicBezTo>
                      <a:cubicBezTo>
                        <a:pt x="5532" y="61"/>
                        <a:pt x="4407" y="0"/>
                        <a:pt x="3313" y="0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501;p35"/>
                <p:cNvSpPr/>
                <p:nvPr/>
              </p:nvSpPr>
              <p:spPr>
                <a:xfrm>
                  <a:off x="6670665" y="352447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5107" y="1"/>
                      </a:moveTo>
                      <a:lnTo>
                        <a:pt x="4439" y="5411"/>
                      </a:lnTo>
                      <a:lnTo>
                        <a:pt x="1" y="38421"/>
                      </a:lnTo>
                      <a:lnTo>
                        <a:pt x="973" y="38421"/>
                      </a:lnTo>
                      <a:lnTo>
                        <a:pt x="7083" y="5411"/>
                      </a:lnTo>
                      <a:lnTo>
                        <a:pt x="7995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502;p35"/>
                <p:cNvSpPr/>
                <p:nvPr/>
              </p:nvSpPr>
              <p:spPr>
                <a:xfrm>
                  <a:off x="6781855" y="352447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669" y="1"/>
                      </a:moveTo>
                      <a:lnTo>
                        <a:pt x="1" y="5411"/>
                      </a:lnTo>
                      <a:lnTo>
                        <a:pt x="2645" y="5411"/>
                      </a:lnTo>
                      <a:lnTo>
                        <a:pt x="3557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503;p35"/>
                <p:cNvSpPr/>
                <p:nvPr/>
              </p:nvSpPr>
              <p:spPr>
                <a:xfrm>
                  <a:off x="7142816" y="353022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0" y="1"/>
                      </a:moveTo>
                      <a:lnTo>
                        <a:pt x="912" y="5411"/>
                      </a:lnTo>
                      <a:lnTo>
                        <a:pt x="7022" y="38421"/>
                      </a:lnTo>
                      <a:lnTo>
                        <a:pt x="7994" y="38421"/>
                      </a:lnTo>
                      <a:lnTo>
                        <a:pt x="3557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504;p35"/>
                <p:cNvSpPr/>
                <p:nvPr/>
              </p:nvSpPr>
              <p:spPr>
                <a:xfrm>
                  <a:off x="7142816" y="353022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0" y="1"/>
                      </a:moveTo>
                      <a:lnTo>
                        <a:pt x="912" y="5411"/>
                      </a:lnTo>
                      <a:lnTo>
                        <a:pt x="3557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505;p35"/>
                <p:cNvSpPr/>
                <p:nvPr/>
              </p:nvSpPr>
              <p:spPr>
                <a:xfrm>
                  <a:off x="7602033" y="353022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0" y="1"/>
                      </a:moveTo>
                      <a:lnTo>
                        <a:pt x="882" y="5411"/>
                      </a:lnTo>
                      <a:lnTo>
                        <a:pt x="7021" y="38421"/>
                      </a:lnTo>
                      <a:lnTo>
                        <a:pt x="7994" y="38421"/>
                      </a:lnTo>
                      <a:lnTo>
                        <a:pt x="3556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506;p35"/>
                <p:cNvSpPr/>
                <p:nvPr/>
              </p:nvSpPr>
              <p:spPr>
                <a:xfrm>
                  <a:off x="7602033" y="353022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0" y="1"/>
                      </a:moveTo>
                      <a:lnTo>
                        <a:pt x="882" y="5411"/>
                      </a:lnTo>
                      <a:lnTo>
                        <a:pt x="3556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507;p35"/>
                <p:cNvSpPr/>
                <p:nvPr/>
              </p:nvSpPr>
              <p:spPr>
                <a:xfrm>
                  <a:off x="6717933" y="2655237"/>
                  <a:ext cx="1121676" cy="93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73" h="37479" extrusionOk="0">
                      <a:moveTo>
                        <a:pt x="22402" y="0"/>
                      </a:moveTo>
                      <a:lnTo>
                        <a:pt x="16748" y="32767"/>
                      </a:lnTo>
                      <a:lnTo>
                        <a:pt x="0" y="32767"/>
                      </a:lnTo>
                      <a:lnTo>
                        <a:pt x="0" y="37478"/>
                      </a:lnTo>
                      <a:lnTo>
                        <a:pt x="44773" y="37478"/>
                      </a:lnTo>
                      <a:lnTo>
                        <a:pt x="43040" y="0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508;p35"/>
                <p:cNvSpPr/>
                <p:nvPr/>
              </p:nvSpPr>
              <p:spPr>
                <a:xfrm>
                  <a:off x="7738388" y="2655237"/>
                  <a:ext cx="101287" cy="93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3" h="37479" extrusionOk="0">
                      <a:moveTo>
                        <a:pt x="0" y="0"/>
                      </a:moveTo>
                      <a:lnTo>
                        <a:pt x="1581" y="37478"/>
                      </a:lnTo>
                      <a:lnTo>
                        <a:pt x="4043" y="37478"/>
                      </a:lnTo>
                      <a:lnTo>
                        <a:pt x="2310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509;p35"/>
                <p:cNvSpPr/>
                <p:nvPr/>
              </p:nvSpPr>
              <p:spPr>
                <a:xfrm>
                  <a:off x="6691986" y="3903719"/>
                  <a:ext cx="645778" cy="681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7" h="27208" extrusionOk="0">
                      <a:moveTo>
                        <a:pt x="18147" y="1"/>
                      </a:moveTo>
                      <a:lnTo>
                        <a:pt x="3101" y="3709"/>
                      </a:lnTo>
                      <a:lnTo>
                        <a:pt x="9484" y="17509"/>
                      </a:lnTo>
                      <a:cubicBezTo>
                        <a:pt x="9484" y="17509"/>
                        <a:pt x="6597" y="19454"/>
                        <a:pt x="4135" y="21308"/>
                      </a:cubicBezTo>
                      <a:cubicBezTo>
                        <a:pt x="3040" y="22068"/>
                        <a:pt x="2007" y="22919"/>
                        <a:pt x="1004" y="23801"/>
                      </a:cubicBezTo>
                      <a:cubicBezTo>
                        <a:pt x="244" y="24713"/>
                        <a:pt x="1" y="27114"/>
                        <a:pt x="882" y="27205"/>
                      </a:cubicBezTo>
                      <a:cubicBezTo>
                        <a:pt x="893" y="27206"/>
                        <a:pt x="906" y="27207"/>
                        <a:pt x="923" y="27207"/>
                      </a:cubicBezTo>
                      <a:cubicBezTo>
                        <a:pt x="2279" y="27207"/>
                        <a:pt x="24935" y="22515"/>
                        <a:pt x="25685" y="21795"/>
                      </a:cubicBezTo>
                      <a:cubicBezTo>
                        <a:pt x="25776" y="21703"/>
                        <a:pt x="25381" y="19606"/>
                        <a:pt x="24804" y="16719"/>
                      </a:cubicBezTo>
                      <a:lnTo>
                        <a:pt x="24804" y="16658"/>
                      </a:lnTo>
                      <a:cubicBezTo>
                        <a:pt x="24439" y="14834"/>
                        <a:pt x="18147" y="1"/>
                        <a:pt x="18147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510;p35"/>
                <p:cNvSpPr/>
                <p:nvPr/>
              </p:nvSpPr>
              <p:spPr>
                <a:xfrm>
                  <a:off x="6691986" y="4170269"/>
                  <a:ext cx="645778" cy="415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7" h="16569" extrusionOk="0">
                      <a:moveTo>
                        <a:pt x="22554" y="0"/>
                      </a:moveTo>
                      <a:cubicBezTo>
                        <a:pt x="20062" y="578"/>
                        <a:pt x="11186" y="2706"/>
                        <a:pt x="7964" y="3587"/>
                      </a:cubicBezTo>
                      <a:lnTo>
                        <a:pt x="9484" y="6870"/>
                      </a:lnTo>
                      <a:cubicBezTo>
                        <a:pt x="9484" y="6870"/>
                        <a:pt x="6597" y="8815"/>
                        <a:pt x="4135" y="10669"/>
                      </a:cubicBezTo>
                      <a:cubicBezTo>
                        <a:pt x="3040" y="11429"/>
                        <a:pt x="2007" y="12280"/>
                        <a:pt x="1004" y="13162"/>
                      </a:cubicBezTo>
                      <a:cubicBezTo>
                        <a:pt x="244" y="14074"/>
                        <a:pt x="1" y="16475"/>
                        <a:pt x="882" y="16566"/>
                      </a:cubicBezTo>
                      <a:cubicBezTo>
                        <a:pt x="893" y="16567"/>
                        <a:pt x="906" y="16568"/>
                        <a:pt x="923" y="16568"/>
                      </a:cubicBezTo>
                      <a:cubicBezTo>
                        <a:pt x="2279" y="16568"/>
                        <a:pt x="24935" y="11876"/>
                        <a:pt x="25685" y="11156"/>
                      </a:cubicBezTo>
                      <a:cubicBezTo>
                        <a:pt x="25776" y="11064"/>
                        <a:pt x="25381" y="8967"/>
                        <a:pt x="24804" y="6080"/>
                      </a:cubicBezTo>
                      <a:lnTo>
                        <a:pt x="24804" y="6019"/>
                      </a:lnTo>
                      <a:cubicBezTo>
                        <a:pt x="24652" y="5350"/>
                        <a:pt x="23709" y="2858"/>
                        <a:pt x="22554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511;p35"/>
                <p:cNvSpPr/>
                <p:nvPr/>
              </p:nvSpPr>
              <p:spPr>
                <a:xfrm>
                  <a:off x="6689706" y="4254025"/>
                  <a:ext cx="652618" cy="33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0" h="13346" extrusionOk="0">
                      <a:moveTo>
                        <a:pt x="24469" y="1"/>
                      </a:moveTo>
                      <a:lnTo>
                        <a:pt x="9514" y="3162"/>
                      </a:lnTo>
                      <a:cubicBezTo>
                        <a:pt x="9514" y="3162"/>
                        <a:pt x="1733" y="8937"/>
                        <a:pt x="973" y="9849"/>
                      </a:cubicBezTo>
                      <a:cubicBezTo>
                        <a:pt x="244" y="10761"/>
                        <a:pt x="1" y="13253"/>
                        <a:pt x="882" y="13345"/>
                      </a:cubicBezTo>
                      <a:cubicBezTo>
                        <a:pt x="890" y="13345"/>
                        <a:pt x="900" y="13346"/>
                        <a:pt x="912" y="13346"/>
                      </a:cubicBezTo>
                      <a:cubicBezTo>
                        <a:pt x="2163" y="13346"/>
                        <a:pt x="24993" y="8566"/>
                        <a:pt x="25746" y="7843"/>
                      </a:cubicBezTo>
                      <a:cubicBezTo>
                        <a:pt x="26050" y="7539"/>
                        <a:pt x="25624" y="3892"/>
                        <a:pt x="24469" y="1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512;p35"/>
                <p:cNvSpPr/>
                <p:nvPr/>
              </p:nvSpPr>
              <p:spPr>
                <a:xfrm>
                  <a:off x="6712981" y="4442131"/>
                  <a:ext cx="591264" cy="12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1" h="4903" extrusionOk="0">
                      <a:moveTo>
                        <a:pt x="23571" y="1"/>
                      </a:moveTo>
                      <a:cubicBezTo>
                        <a:pt x="19650" y="609"/>
                        <a:pt x="3965" y="3922"/>
                        <a:pt x="75" y="4834"/>
                      </a:cubicBezTo>
                      <a:cubicBezTo>
                        <a:pt x="1" y="4858"/>
                        <a:pt x="27" y="4903"/>
                        <a:pt x="55" y="4903"/>
                      </a:cubicBezTo>
                      <a:cubicBezTo>
                        <a:pt x="62" y="4903"/>
                        <a:pt x="69" y="4900"/>
                        <a:pt x="75" y="4894"/>
                      </a:cubicBezTo>
                      <a:cubicBezTo>
                        <a:pt x="3996" y="4195"/>
                        <a:pt x="19741" y="1004"/>
                        <a:pt x="23571" y="31"/>
                      </a:cubicBezTo>
                      <a:cubicBezTo>
                        <a:pt x="23601" y="31"/>
                        <a:pt x="23601" y="1"/>
                        <a:pt x="2357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513;p35"/>
                <p:cNvSpPr/>
                <p:nvPr/>
              </p:nvSpPr>
              <p:spPr>
                <a:xfrm>
                  <a:off x="6896077" y="4345272"/>
                  <a:ext cx="122632" cy="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" h="1162" extrusionOk="0">
                      <a:moveTo>
                        <a:pt x="1611" y="0"/>
                      </a:moveTo>
                      <a:cubicBezTo>
                        <a:pt x="1100" y="0"/>
                        <a:pt x="593" y="57"/>
                        <a:pt x="122" y="158"/>
                      </a:cubicBezTo>
                      <a:cubicBezTo>
                        <a:pt x="1" y="158"/>
                        <a:pt x="1" y="371"/>
                        <a:pt x="153" y="371"/>
                      </a:cubicBezTo>
                      <a:cubicBezTo>
                        <a:pt x="1703" y="462"/>
                        <a:pt x="3253" y="705"/>
                        <a:pt x="4773" y="1161"/>
                      </a:cubicBezTo>
                      <a:cubicBezTo>
                        <a:pt x="4834" y="1161"/>
                        <a:pt x="4895" y="1101"/>
                        <a:pt x="4834" y="1040"/>
                      </a:cubicBezTo>
                      <a:cubicBezTo>
                        <a:pt x="3987" y="299"/>
                        <a:pt x="2786" y="0"/>
                        <a:pt x="16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514;p35"/>
                <p:cNvSpPr/>
                <p:nvPr/>
              </p:nvSpPr>
              <p:spPr>
                <a:xfrm>
                  <a:off x="6868668" y="4363211"/>
                  <a:ext cx="122356" cy="28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153" extrusionOk="0">
                      <a:moveTo>
                        <a:pt x="1613" y="0"/>
                      </a:moveTo>
                      <a:cubicBezTo>
                        <a:pt x="1101" y="0"/>
                        <a:pt x="595" y="61"/>
                        <a:pt x="122" y="172"/>
                      </a:cubicBezTo>
                      <a:cubicBezTo>
                        <a:pt x="1" y="172"/>
                        <a:pt x="1" y="354"/>
                        <a:pt x="122" y="354"/>
                      </a:cubicBezTo>
                      <a:cubicBezTo>
                        <a:pt x="1703" y="445"/>
                        <a:pt x="3253" y="719"/>
                        <a:pt x="4773" y="1144"/>
                      </a:cubicBezTo>
                      <a:cubicBezTo>
                        <a:pt x="4784" y="1150"/>
                        <a:pt x="4795" y="1153"/>
                        <a:pt x="4805" y="1153"/>
                      </a:cubicBezTo>
                      <a:cubicBezTo>
                        <a:pt x="4852" y="1153"/>
                        <a:pt x="4883" y="1103"/>
                        <a:pt x="4834" y="1053"/>
                      </a:cubicBezTo>
                      <a:cubicBezTo>
                        <a:pt x="3967" y="314"/>
                        <a:pt x="2778" y="0"/>
                        <a:pt x="161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515;p35"/>
                <p:cNvSpPr/>
                <p:nvPr/>
              </p:nvSpPr>
              <p:spPr>
                <a:xfrm>
                  <a:off x="6840482" y="4381224"/>
                  <a:ext cx="122532" cy="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1162" extrusionOk="0">
                      <a:moveTo>
                        <a:pt x="1574" y="0"/>
                      </a:moveTo>
                      <a:cubicBezTo>
                        <a:pt x="1078" y="0"/>
                        <a:pt x="586" y="54"/>
                        <a:pt x="123" y="152"/>
                      </a:cubicBezTo>
                      <a:cubicBezTo>
                        <a:pt x="1" y="182"/>
                        <a:pt x="31" y="365"/>
                        <a:pt x="153" y="365"/>
                      </a:cubicBezTo>
                      <a:cubicBezTo>
                        <a:pt x="1734" y="456"/>
                        <a:pt x="3284" y="729"/>
                        <a:pt x="4773" y="1155"/>
                      </a:cubicBezTo>
                      <a:cubicBezTo>
                        <a:pt x="4786" y="1159"/>
                        <a:pt x="4797" y="1161"/>
                        <a:pt x="4808" y="1161"/>
                      </a:cubicBezTo>
                      <a:cubicBezTo>
                        <a:pt x="4872" y="1161"/>
                        <a:pt x="4890" y="1090"/>
                        <a:pt x="4864" y="1064"/>
                      </a:cubicBezTo>
                      <a:cubicBezTo>
                        <a:pt x="3983" y="312"/>
                        <a:pt x="2769" y="0"/>
                        <a:pt x="15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516;p35"/>
                <p:cNvSpPr/>
                <p:nvPr/>
              </p:nvSpPr>
              <p:spPr>
                <a:xfrm>
                  <a:off x="6813073" y="4399364"/>
                  <a:ext cx="122632" cy="2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" h="1161" extrusionOk="0">
                      <a:moveTo>
                        <a:pt x="1600" y="0"/>
                      </a:moveTo>
                      <a:cubicBezTo>
                        <a:pt x="1092" y="0"/>
                        <a:pt x="589" y="57"/>
                        <a:pt x="122" y="157"/>
                      </a:cubicBezTo>
                      <a:cubicBezTo>
                        <a:pt x="1" y="157"/>
                        <a:pt x="1" y="370"/>
                        <a:pt x="153" y="370"/>
                      </a:cubicBezTo>
                      <a:cubicBezTo>
                        <a:pt x="1703" y="461"/>
                        <a:pt x="3253" y="735"/>
                        <a:pt x="4773" y="1160"/>
                      </a:cubicBezTo>
                      <a:cubicBezTo>
                        <a:pt x="4834" y="1160"/>
                        <a:pt x="4894" y="1100"/>
                        <a:pt x="4834" y="1069"/>
                      </a:cubicBezTo>
                      <a:cubicBezTo>
                        <a:pt x="3984" y="305"/>
                        <a:pt x="2778" y="0"/>
                        <a:pt x="160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517;p35"/>
                <p:cNvSpPr/>
                <p:nvPr/>
              </p:nvSpPr>
              <p:spPr>
                <a:xfrm>
                  <a:off x="6500097" y="2959431"/>
                  <a:ext cx="1159755" cy="1392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3" h="55564" extrusionOk="0">
                      <a:moveTo>
                        <a:pt x="25532" y="0"/>
                      </a:moveTo>
                      <a:cubicBezTo>
                        <a:pt x="25532" y="0"/>
                        <a:pt x="25745" y="3496"/>
                        <a:pt x="25077" y="4013"/>
                      </a:cubicBezTo>
                      <a:cubicBezTo>
                        <a:pt x="24651" y="4377"/>
                        <a:pt x="4833" y="6019"/>
                        <a:pt x="2675" y="12706"/>
                      </a:cubicBezTo>
                      <a:cubicBezTo>
                        <a:pt x="0" y="20913"/>
                        <a:pt x="16505" y="55564"/>
                        <a:pt x="16505" y="55564"/>
                      </a:cubicBezTo>
                      <a:lnTo>
                        <a:pt x="32493" y="51794"/>
                      </a:lnTo>
                      <a:cubicBezTo>
                        <a:pt x="32493" y="51794"/>
                        <a:pt x="18754" y="20305"/>
                        <a:pt x="19940" y="18724"/>
                      </a:cubicBezTo>
                      <a:cubicBezTo>
                        <a:pt x="20517" y="17934"/>
                        <a:pt x="35411" y="17721"/>
                        <a:pt x="40153" y="13709"/>
                      </a:cubicBezTo>
                      <a:cubicBezTo>
                        <a:pt x="46293" y="8481"/>
                        <a:pt x="42159" y="517"/>
                        <a:pt x="42159" y="517"/>
                      </a:cubicBezTo>
                      <a:lnTo>
                        <a:pt x="25532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518;p35"/>
                <p:cNvSpPr/>
                <p:nvPr/>
              </p:nvSpPr>
              <p:spPr>
                <a:xfrm>
                  <a:off x="6912087" y="4196150"/>
                  <a:ext cx="362485" cy="96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9" h="3862" extrusionOk="0">
                      <a:moveTo>
                        <a:pt x="14408" y="1"/>
                      </a:moveTo>
                      <a:cubicBezTo>
                        <a:pt x="14256" y="1"/>
                        <a:pt x="12158" y="487"/>
                        <a:pt x="11186" y="700"/>
                      </a:cubicBezTo>
                      <a:cubicBezTo>
                        <a:pt x="9301" y="1125"/>
                        <a:pt x="7417" y="1612"/>
                        <a:pt x="5563" y="2068"/>
                      </a:cubicBezTo>
                      <a:cubicBezTo>
                        <a:pt x="4620" y="2311"/>
                        <a:pt x="486" y="3527"/>
                        <a:pt x="61" y="3739"/>
                      </a:cubicBezTo>
                      <a:cubicBezTo>
                        <a:pt x="0" y="3770"/>
                        <a:pt x="61" y="3861"/>
                        <a:pt x="91" y="3861"/>
                      </a:cubicBezTo>
                      <a:cubicBezTo>
                        <a:pt x="638" y="3831"/>
                        <a:pt x="7022" y="2281"/>
                        <a:pt x="8876" y="1764"/>
                      </a:cubicBezTo>
                      <a:cubicBezTo>
                        <a:pt x="10730" y="1247"/>
                        <a:pt x="12584" y="761"/>
                        <a:pt x="14408" y="153"/>
                      </a:cubicBezTo>
                      <a:cubicBezTo>
                        <a:pt x="14469" y="122"/>
                        <a:pt x="14469" y="1"/>
                        <a:pt x="14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519;p35"/>
                <p:cNvSpPr/>
                <p:nvPr/>
              </p:nvSpPr>
              <p:spPr>
                <a:xfrm>
                  <a:off x="6918926" y="3000445"/>
                  <a:ext cx="629018" cy="1183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8" h="47222" extrusionOk="0">
                      <a:moveTo>
                        <a:pt x="24415" y="0"/>
                      </a:moveTo>
                      <a:cubicBezTo>
                        <a:pt x="24398" y="0"/>
                        <a:pt x="24378" y="18"/>
                        <a:pt x="24378" y="35"/>
                      </a:cubicBezTo>
                      <a:cubicBezTo>
                        <a:pt x="24469" y="461"/>
                        <a:pt x="24560" y="917"/>
                        <a:pt x="24591" y="1373"/>
                      </a:cubicBezTo>
                      <a:cubicBezTo>
                        <a:pt x="24804" y="3196"/>
                        <a:pt x="24682" y="5081"/>
                        <a:pt x="24165" y="6844"/>
                      </a:cubicBezTo>
                      <a:cubicBezTo>
                        <a:pt x="23618" y="8637"/>
                        <a:pt x="22463" y="10157"/>
                        <a:pt x="20883" y="11130"/>
                      </a:cubicBezTo>
                      <a:cubicBezTo>
                        <a:pt x="19302" y="12133"/>
                        <a:pt x="17417" y="12619"/>
                        <a:pt x="15563" y="12984"/>
                      </a:cubicBezTo>
                      <a:cubicBezTo>
                        <a:pt x="13344" y="13409"/>
                        <a:pt x="11065" y="13744"/>
                        <a:pt x="8846" y="14108"/>
                      </a:cubicBezTo>
                      <a:cubicBezTo>
                        <a:pt x="6414" y="14534"/>
                        <a:pt x="4013" y="14929"/>
                        <a:pt x="1612" y="15324"/>
                      </a:cubicBezTo>
                      <a:cubicBezTo>
                        <a:pt x="1186" y="15355"/>
                        <a:pt x="730" y="15476"/>
                        <a:pt x="365" y="15719"/>
                      </a:cubicBezTo>
                      <a:cubicBezTo>
                        <a:pt x="1" y="15993"/>
                        <a:pt x="62" y="16479"/>
                        <a:pt x="122" y="16905"/>
                      </a:cubicBezTo>
                      <a:cubicBezTo>
                        <a:pt x="365" y="17999"/>
                        <a:pt x="669" y="19124"/>
                        <a:pt x="1065" y="20187"/>
                      </a:cubicBezTo>
                      <a:cubicBezTo>
                        <a:pt x="2524" y="24412"/>
                        <a:pt x="10153" y="43288"/>
                        <a:pt x="12372" y="47209"/>
                      </a:cubicBezTo>
                      <a:cubicBezTo>
                        <a:pt x="12381" y="47218"/>
                        <a:pt x="12392" y="47222"/>
                        <a:pt x="12403" y="47222"/>
                      </a:cubicBezTo>
                      <a:cubicBezTo>
                        <a:pt x="12430" y="47222"/>
                        <a:pt x="12454" y="47200"/>
                        <a:pt x="12433" y="47179"/>
                      </a:cubicBezTo>
                      <a:cubicBezTo>
                        <a:pt x="12189" y="46692"/>
                        <a:pt x="2098" y="22953"/>
                        <a:pt x="791" y="18485"/>
                      </a:cubicBezTo>
                      <a:cubicBezTo>
                        <a:pt x="639" y="17938"/>
                        <a:pt x="487" y="17361"/>
                        <a:pt x="365" y="16814"/>
                      </a:cubicBezTo>
                      <a:cubicBezTo>
                        <a:pt x="244" y="16510"/>
                        <a:pt x="305" y="16206"/>
                        <a:pt x="457" y="15962"/>
                      </a:cubicBezTo>
                      <a:cubicBezTo>
                        <a:pt x="639" y="15810"/>
                        <a:pt x="852" y="15719"/>
                        <a:pt x="1095" y="15689"/>
                      </a:cubicBezTo>
                      <a:cubicBezTo>
                        <a:pt x="2250" y="15446"/>
                        <a:pt x="3435" y="15294"/>
                        <a:pt x="4560" y="15111"/>
                      </a:cubicBezTo>
                      <a:lnTo>
                        <a:pt x="11794" y="13896"/>
                      </a:lnTo>
                      <a:cubicBezTo>
                        <a:pt x="13831" y="13622"/>
                        <a:pt x="15837" y="13227"/>
                        <a:pt x="17843" y="12741"/>
                      </a:cubicBezTo>
                      <a:cubicBezTo>
                        <a:pt x="19576" y="12224"/>
                        <a:pt x="21278" y="11434"/>
                        <a:pt x="22524" y="10127"/>
                      </a:cubicBezTo>
                      <a:cubicBezTo>
                        <a:pt x="25108" y="7391"/>
                        <a:pt x="25047" y="3439"/>
                        <a:pt x="24439" y="35"/>
                      </a:cubicBezTo>
                      <a:cubicBezTo>
                        <a:pt x="24439" y="9"/>
                        <a:pt x="24428" y="0"/>
                        <a:pt x="2441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520;p35"/>
                <p:cNvSpPr/>
                <p:nvPr/>
              </p:nvSpPr>
              <p:spPr>
                <a:xfrm>
                  <a:off x="6097226" y="4023302"/>
                  <a:ext cx="674714" cy="591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2" h="23600" extrusionOk="0">
                      <a:moveTo>
                        <a:pt x="12098" y="0"/>
                      </a:moveTo>
                      <a:lnTo>
                        <a:pt x="11156" y="15654"/>
                      </a:lnTo>
                      <a:cubicBezTo>
                        <a:pt x="11156" y="15654"/>
                        <a:pt x="7964" y="16991"/>
                        <a:pt x="5168" y="18298"/>
                      </a:cubicBezTo>
                      <a:cubicBezTo>
                        <a:pt x="3952" y="18845"/>
                        <a:pt x="2767" y="19453"/>
                        <a:pt x="1612" y="20152"/>
                      </a:cubicBezTo>
                      <a:cubicBezTo>
                        <a:pt x="730" y="20851"/>
                        <a:pt x="1" y="23192"/>
                        <a:pt x="821" y="23465"/>
                      </a:cubicBezTo>
                      <a:cubicBezTo>
                        <a:pt x="1103" y="23552"/>
                        <a:pt x="4284" y="23600"/>
                        <a:pt x="8306" y="23600"/>
                      </a:cubicBezTo>
                      <a:cubicBezTo>
                        <a:pt x="15590" y="23600"/>
                        <a:pt x="25634" y="23442"/>
                        <a:pt x="26202" y="23070"/>
                      </a:cubicBezTo>
                      <a:cubicBezTo>
                        <a:pt x="26323" y="23009"/>
                        <a:pt x="26354" y="20882"/>
                        <a:pt x="26354" y="17933"/>
                      </a:cubicBezTo>
                      <a:lnTo>
                        <a:pt x="26354" y="17873"/>
                      </a:lnTo>
                      <a:cubicBezTo>
                        <a:pt x="26354" y="16019"/>
                        <a:pt x="26931" y="122"/>
                        <a:pt x="26931" y="122"/>
                      </a:cubicBezTo>
                      <a:lnTo>
                        <a:pt x="12098" y="0"/>
                      </a:ln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521;p35"/>
                <p:cNvSpPr/>
                <p:nvPr/>
              </p:nvSpPr>
              <p:spPr>
                <a:xfrm>
                  <a:off x="6097226" y="4305060"/>
                  <a:ext cx="664042" cy="309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6" h="12354" extrusionOk="0">
                      <a:moveTo>
                        <a:pt x="11399" y="0"/>
                      </a:moveTo>
                      <a:lnTo>
                        <a:pt x="11156" y="4408"/>
                      </a:lnTo>
                      <a:cubicBezTo>
                        <a:pt x="11156" y="4408"/>
                        <a:pt x="7934" y="5745"/>
                        <a:pt x="5138" y="7083"/>
                      </a:cubicBezTo>
                      <a:cubicBezTo>
                        <a:pt x="3922" y="7630"/>
                        <a:pt x="2736" y="8238"/>
                        <a:pt x="1581" y="8906"/>
                      </a:cubicBezTo>
                      <a:cubicBezTo>
                        <a:pt x="730" y="9605"/>
                        <a:pt x="1" y="11946"/>
                        <a:pt x="821" y="12219"/>
                      </a:cubicBezTo>
                      <a:cubicBezTo>
                        <a:pt x="1103" y="12306"/>
                        <a:pt x="4284" y="12354"/>
                        <a:pt x="8306" y="12354"/>
                      </a:cubicBezTo>
                      <a:cubicBezTo>
                        <a:pt x="15590" y="12354"/>
                        <a:pt x="25634" y="12196"/>
                        <a:pt x="26202" y="11824"/>
                      </a:cubicBezTo>
                      <a:cubicBezTo>
                        <a:pt x="26323" y="11763"/>
                        <a:pt x="26354" y="9636"/>
                        <a:pt x="26354" y="6687"/>
                      </a:cubicBezTo>
                      <a:lnTo>
                        <a:pt x="26354" y="6627"/>
                      </a:lnTo>
                      <a:lnTo>
                        <a:pt x="26354" y="6262"/>
                      </a:lnTo>
                      <a:lnTo>
                        <a:pt x="26354" y="5958"/>
                      </a:lnTo>
                      <a:lnTo>
                        <a:pt x="26354" y="5532"/>
                      </a:lnTo>
                      <a:cubicBezTo>
                        <a:pt x="26384" y="4317"/>
                        <a:pt x="26445" y="2310"/>
                        <a:pt x="26506" y="92"/>
                      </a:cubicBezTo>
                      <a:lnTo>
                        <a:pt x="11399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522;p35"/>
                <p:cNvSpPr/>
                <p:nvPr/>
              </p:nvSpPr>
              <p:spPr>
                <a:xfrm>
                  <a:off x="6094195" y="4403297"/>
                  <a:ext cx="675466" cy="2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2" h="8499" extrusionOk="0">
                      <a:moveTo>
                        <a:pt x="26627" y="0"/>
                      </a:moveTo>
                      <a:lnTo>
                        <a:pt x="11307" y="122"/>
                      </a:lnTo>
                      <a:cubicBezTo>
                        <a:pt x="11307" y="122"/>
                        <a:pt x="2553" y="4225"/>
                        <a:pt x="1611" y="4985"/>
                      </a:cubicBezTo>
                      <a:cubicBezTo>
                        <a:pt x="699" y="5715"/>
                        <a:pt x="0" y="8116"/>
                        <a:pt x="821" y="8359"/>
                      </a:cubicBezTo>
                      <a:cubicBezTo>
                        <a:pt x="1108" y="8452"/>
                        <a:pt x="4001" y="8499"/>
                        <a:pt x="7742" y="8499"/>
                      </a:cubicBezTo>
                      <a:cubicBezTo>
                        <a:pt x="15089" y="8499"/>
                        <a:pt x="25708" y="8316"/>
                        <a:pt x="26292" y="7934"/>
                      </a:cubicBezTo>
                      <a:cubicBezTo>
                        <a:pt x="26627" y="7721"/>
                        <a:pt x="26961" y="4043"/>
                        <a:pt x="26627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523;p35"/>
                <p:cNvSpPr/>
                <p:nvPr/>
              </p:nvSpPr>
              <p:spPr>
                <a:xfrm>
                  <a:off x="6343208" y="4416200"/>
                  <a:ext cx="115617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5" h="1895" extrusionOk="0">
                      <a:moveTo>
                        <a:pt x="277" y="1"/>
                      </a:moveTo>
                      <a:cubicBezTo>
                        <a:pt x="236" y="1"/>
                        <a:pt x="194" y="1"/>
                        <a:pt x="153" y="2"/>
                      </a:cubicBezTo>
                      <a:cubicBezTo>
                        <a:pt x="31" y="2"/>
                        <a:pt x="1" y="154"/>
                        <a:pt x="122" y="185"/>
                      </a:cubicBezTo>
                      <a:cubicBezTo>
                        <a:pt x="1642" y="610"/>
                        <a:pt x="3101" y="1188"/>
                        <a:pt x="4499" y="1887"/>
                      </a:cubicBezTo>
                      <a:cubicBezTo>
                        <a:pt x="4511" y="1892"/>
                        <a:pt x="4522" y="1895"/>
                        <a:pt x="4533" y="1895"/>
                      </a:cubicBezTo>
                      <a:cubicBezTo>
                        <a:pt x="4580" y="1895"/>
                        <a:pt x="4615" y="1850"/>
                        <a:pt x="4590" y="1826"/>
                      </a:cubicBezTo>
                      <a:cubicBezTo>
                        <a:pt x="3614" y="553"/>
                        <a:pt x="1830" y="1"/>
                        <a:pt x="27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524;p35"/>
                <p:cNvSpPr/>
                <p:nvPr/>
              </p:nvSpPr>
              <p:spPr>
                <a:xfrm>
                  <a:off x="6312742" y="4428401"/>
                  <a:ext cx="115492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" h="1895" extrusionOk="0">
                      <a:moveTo>
                        <a:pt x="249" y="0"/>
                      </a:moveTo>
                      <a:cubicBezTo>
                        <a:pt x="207" y="0"/>
                        <a:pt x="165" y="1"/>
                        <a:pt x="122" y="1"/>
                      </a:cubicBezTo>
                      <a:cubicBezTo>
                        <a:pt x="1" y="1"/>
                        <a:pt x="1" y="153"/>
                        <a:pt x="92" y="184"/>
                      </a:cubicBezTo>
                      <a:cubicBezTo>
                        <a:pt x="1612" y="609"/>
                        <a:pt x="3101" y="1187"/>
                        <a:pt x="4499" y="1886"/>
                      </a:cubicBezTo>
                      <a:cubicBezTo>
                        <a:pt x="4505" y="1892"/>
                        <a:pt x="4513" y="1894"/>
                        <a:pt x="4522" y="1894"/>
                      </a:cubicBezTo>
                      <a:cubicBezTo>
                        <a:pt x="4559" y="1894"/>
                        <a:pt x="4609" y="1850"/>
                        <a:pt x="4560" y="1825"/>
                      </a:cubicBezTo>
                      <a:cubicBezTo>
                        <a:pt x="3613" y="552"/>
                        <a:pt x="1830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525;p35"/>
                <p:cNvSpPr/>
                <p:nvPr/>
              </p:nvSpPr>
              <p:spPr>
                <a:xfrm>
                  <a:off x="6282276" y="4440578"/>
                  <a:ext cx="114866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" h="1895" extrusionOk="0">
                      <a:moveTo>
                        <a:pt x="247" y="1"/>
                      </a:moveTo>
                      <a:cubicBezTo>
                        <a:pt x="206" y="1"/>
                        <a:pt x="164" y="1"/>
                        <a:pt x="123" y="2"/>
                      </a:cubicBezTo>
                      <a:cubicBezTo>
                        <a:pt x="1" y="2"/>
                        <a:pt x="1" y="154"/>
                        <a:pt x="92" y="184"/>
                      </a:cubicBezTo>
                      <a:cubicBezTo>
                        <a:pt x="1612" y="610"/>
                        <a:pt x="3101" y="1187"/>
                        <a:pt x="4499" y="1886"/>
                      </a:cubicBezTo>
                      <a:cubicBezTo>
                        <a:pt x="4505" y="1892"/>
                        <a:pt x="4512" y="1895"/>
                        <a:pt x="4519" y="1895"/>
                      </a:cubicBezTo>
                      <a:cubicBezTo>
                        <a:pt x="4550" y="1895"/>
                        <a:pt x="4585" y="1850"/>
                        <a:pt x="4560" y="1826"/>
                      </a:cubicBezTo>
                      <a:cubicBezTo>
                        <a:pt x="3584" y="553"/>
                        <a:pt x="1800" y="1"/>
                        <a:pt x="2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526;p35"/>
                <p:cNvSpPr/>
                <p:nvPr/>
              </p:nvSpPr>
              <p:spPr>
                <a:xfrm>
                  <a:off x="6250307" y="4452754"/>
                  <a:ext cx="116394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6" h="1895" extrusionOk="0">
                      <a:moveTo>
                        <a:pt x="307" y="1"/>
                      </a:moveTo>
                      <a:cubicBezTo>
                        <a:pt x="266" y="1"/>
                        <a:pt x="224" y="1"/>
                        <a:pt x="183" y="2"/>
                      </a:cubicBezTo>
                      <a:cubicBezTo>
                        <a:pt x="31" y="2"/>
                        <a:pt x="0" y="185"/>
                        <a:pt x="152" y="215"/>
                      </a:cubicBezTo>
                      <a:cubicBezTo>
                        <a:pt x="1672" y="610"/>
                        <a:pt x="3131" y="1188"/>
                        <a:pt x="4529" y="1887"/>
                      </a:cubicBezTo>
                      <a:cubicBezTo>
                        <a:pt x="4541" y="1892"/>
                        <a:pt x="4552" y="1895"/>
                        <a:pt x="4563" y="1895"/>
                      </a:cubicBezTo>
                      <a:cubicBezTo>
                        <a:pt x="4610" y="1895"/>
                        <a:pt x="4645" y="1850"/>
                        <a:pt x="4620" y="1826"/>
                      </a:cubicBezTo>
                      <a:cubicBezTo>
                        <a:pt x="3644" y="553"/>
                        <a:pt x="1860" y="1"/>
                        <a:pt x="30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527;p35"/>
                <p:cNvSpPr/>
                <p:nvPr/>
              </p:nvSpPr>
              <p:spPr>
                <a:xfrm>
                  <a:off x="6356161" y="2954095"/>
                  <a:ext cx="1353186" cy="1466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14" h="58543" extrusionOk="0">
                      <a:moveTo>
                        <a:pt x="31490" y="1"/>
                      </a:moveTo>
                      <a:lnTo>
                        <a:pt x="31490" y="1"/>
                      </a:lnTo>
                      <a:cubicBezTo>
                        <a:pt x="31916" y="2007"/>
                        <a:pt x="32493" y="3952"/>
                        <a:pt x="33223" y="5837"/>
                      </a:cubicBezTo>
                      <a:cubicBezTo>
                        <a:pt x="33223" y="5837"/>
                        <a:pt x="10882" y="9970"/>
                        <a:pt x="4651" y="16809"/>
                      </a:cubicBezTo>
                      <a:cubicBezTo>
                        <a:pt x="426" y="21460"/>
                        <a:pt x="0" y="58543"/>
                        <a:pt x="0" y="58543"/>
                      </a:cubicBezTo>
                      <a:lnTo>
                        <a:pt x="16718" y="58543"/>
                      </a:lnTo>
                      <a:cubicBezTo>
                        <a:pt x="16718" y="58543"/>
                        <a:pt x="16505" y="27539"/>
                        <a:pt x="17812" y="25867"/>
                      </a:cubicBezTo>
                      <a:cubicBezTo>
                        <a:pt x="19575" y="23648"/>
                        <a:pt x="44044" y="23679"/>
                        <a:pt x="49302" y="16384"/>
                      </a:cubicBezTo>
                      <a:cubicBezTo>
                        <a:pt x="54013" y="9818"/>
                        <a:pt x="50032" y="548"/>
                        <a:pt x="50032" y="548"/>
                      </a:cubicBezTo>
                      <a:lnTo>
                        <a:pt x="31490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528;p35"/>
                <p:cNvSpPr/>
                <p:nvPr/>
              </p:nvSpPr>
              <p:spPr>
                <a:xfrm>
                  <a:off x="7103976" y="3069093"/>
                  <a:ext cx="155927" cy="72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" h="2901" extrusionOk="0">
                      <a:moveTo>
                        <a:pt x="122" y="0"/>
                      </a:moveTo>
                      <a:cubicBezTo>
                        <a:pt x="31" y="0"/>
                        <a:pt x="1" y="92"/>
                        <a:pt x="62" y="152"/>
                      </a:cubicBezTo>
                      <a:cubicBezTo>
                        <a:pt x="548" y="396"/>
                        <a:pt x="1065" y="608"/>
                        <a:pt x="1581" y="821"/>
                      </a:cubicBezTo>
                      <a:lnTo>
                        <a:pt x="3071" y="1459"/>
                      </a:lnTo>
                      <a:cubicBezTo>
                        <a:pt x="4104" y="1915"/>
                        <a:pt x="5168" y="2371"/>
                        <a:pt x="6171" y="2888"/>
                      </a:cubicBezTo>
                      <a:cubicBezTo>
                        <a:pt x="6180" y="2897"/>
                        <a:pt x="6189" y="2901"/>
                        <a:pt x="6196" y="2901"/>
                      </a:cubicBezTo>
                      <a:cubicBezTo>
                        <a:pt x="6214" y="2901"/>
                        <a:pt x="6223" y="2879"/>
                        <a:pt x="6202" y="2858"/>
                      </a:cubicBezTo>
                      <a:cubicBezTo>
                        <a:pt x="5229" y="2250"/>
                        <a:pt x="4256" y="1703"/>
                        <a:pt x="3253" y="1186"/>
                      </a:cubicBezTo>
                      <a:cubicBezTo>
                        <a:pt x="2736" y="943"/>
                        <a:pt x="2220" y="699"/>
                        <a:pt x="1673" y="517"/>
                      </a:cubicBezTo>
                      <a:cubicBezTo>
                        <a:pt x="1186" y="304"/>
                        <a:pt x="670" y="122"/>
                        <a:pt x="1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529;p35"/>
                <p:cNvSpPr/>
                <p:nvPr/>
              </p:nvSpPr>
              <p:spPr>
                <a:xfrm>
                  <a:off x="7131235" y="2953543"/>
                  <a:ext cx="69496" cy="146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5831" extrusionOk="0">
                      <a:moveTo>
                        <a:pt x="80" y="0"/>
                      </a:moveTo>
                      <a:cubicBezTo>
                        <a:pt x="42" y="0"/>
                        <a:pt x="1" y="40"/>
                        <a:pt x="38" y="114"/>
                      </a:cubicBezTo>
                      <a:cubicBezTo>
                        <a:pt x="129" y="1056"/>
                        <a:pt x="311" y="1968"/>
                        <a:pt x="585" y="2849"/>
                      </a:cubicBezTo>
                      <a:cubicBezTo>
                        <a:pt x="676" y="3214"/>
                        <a:pt x="767" y="3579"/>
                        <a:pt x="889" y="3913"/>
                      </a:cubicBezTo>
                      <a:cubicBezTo>
                        <a:pt x="980" y="4217"/>
                        <a:pt x="1162" y="4491"/>
                        <a:pt x="1405" y="4673"/>
                      </a:cubicBezTo>
                      <a:cubicBezTo>
                        <a:pt x="1527" y="4795"/>
                        <a:pt x="1709" y="4856"/>
                        <a:pt x="1892" y="4856"/>
                      </a:cubicBezTo>
                      <a:cubicBezTo>
                        <a:pt x="1892" y="4916"/>
                        <a:pt x="1861" y="4947"/>
                        <a:pt x="1892" y="5038"/>
                      </a:cubicBezTo>
                      <a:cubicBezTo>
                        <a:pt x="1892" y="5129"/>
                        <a:pt x="1922" y="5190"/>
                        <a:pt x="1952" y="5281"/>
                      </a:cubicBezTo>
                      <a:cubicBezTo>
                        <a:pt x="1983" y="5372"/>
                        <a:pt x="2013" y="5463"/>
                        <a:pt x="2013" y="5555"/>
                      </a:cubicBezTo>
                      <a:cubicBezTo>
                        <a:pt x="2044" y="5585"/>
                        <a:pt x="2074" y="5646"/>
                        <a:pt x="2074" y="5676"/>
                      </a:cubicBezTo>
                      <a:cubicBezTo>
                        <a:pt x="2104" y="5737"/>
                        <a:pt x="2135" y="5767"/>
                        <a:pt x="2165" y="5798"/>
                      </a:cubicBezTo>
                      <a:cubicBezTo>
                        <a:pt x="2177" y="5821"/>
                        <a:pt x="2202" y="5831"/>
                        <a:pt x="2226" y="5831"/>
                      </a:cubicBezTo>
                      <a:cubicBezTo>
                        <a:pt x="2266" y="5831"/>
                        <a:pt x="2306" y="5805"/>
                        <a:pt x="2287" y="5767"/>
                      </a:cubicBezTo>
                      <a:lnTo>
                        <a:pt x="2287" y="5615"/>
                      </a:lnTo>
                      <a:cubicBezTo>
                        <a:pt x="2287" y="5555"/>
                        <a:pt x="2287" y="5524"/>
                        <a:pt x="2287" y="5463"/>
                      </a:cubicBezTo>
                      <a:cubicBezTo>
                        <a:pt x="2256" y="5372"/>
                        <a:pt x="2226" y="5311"/>
                        <a:pt x="2196" y="5220"/>
                      </a:cubicBezTo>
                      <a:cubicBezTo>
                        <a:pt x="2165" y="5129"/>
                        <a:pt x="2135" y="5038"/>
                        <a:pt x="2104" y="4947"/>
                      </a:cubicBezTo>
                      <a:cubicBezTo>
                        <a:pt x="2074" y="4916"/>
                        <a:pt x="2074" y="4886"/>
                        <a:pt x="2044" y="4856"/>
                      </a:cubicBezTo>
                      <a:cubicBezTo>
                        <a:pt x="2378" y="4856"/>
                        <a:pt x="2621" y="4643"/>
                        <a:pt x="2712" y="4339"/>
                      </a:cubicBezTo>
                      <a:cubicBezTo>
                        <a:pt x="2773" y="4004"/>
                        <a:pt x="2743" y="3701"/>
                        <a:pt x="2621" y="3397"/>
                      </a:cubicBezTo>
                      <a:cubicBezTo>
                        <a:pt x="2530" y="2971"/>
                        <a:pt x="2439" y="2576"/>
                        <a:pt x="2317" y="2150"/>
                      </a:cubicBezTo>
                      <a:cubicBezTo>
                        <a:pt x="2226" y="1755"/>
                        <a:pt x="2104" y="1360"/>
                        <a:pt x="1983" y="935"/>
                      </a:cubicBezTo>
                      <a:cubicBezTo>
                        <a:pt x="1922" y="722"/>
                        <a:pt x="1861" y="509"/>
                        <a:pt x="1800" y="296"/>
                      </a:cubicBezTo>
                      <a:cubicBezTo>
                        <a:pt x="1770" y="235"/>
                        <a:pt x="1770" y="114"/>
                        <a:pt x="1679" y="83"/>
                      </a:cubicBezTo>
                      <a:cubicBezTo>
                        <a:pt x="1679" y="68"/>
                        <a:pt x="1671" y="61"/>
                        <a:pt x="1664" y="61"/>
                      </a:cubicBezTo>
                      <a:cubicBezTo>
                        <a:pt x="1656" y="61"/>
                        <a:pt x="1648" y="68"/>
                        <a:pt x="1648" y="83"/>
                      </a:cubicBezTo>
                      <a:cubicBezTo>
                        <a:pt x="1618" y="83"/>
                        <a:pt x="1618" y="114"/>
                        <a:pt x="1618" y="144"/>
                      </a:cubicBezTo>
                      <a:lnTo>
                        <a:pt x="1679" y="144"/>
                      </a:lnTo>
                      <a:cubicBezTo>
                        <a:pt x="1709" y="266"/>
                        <a:pt x="1740" y="691"/>
                        <a:pt x="1740" y="722"/>
                      </a:cubicBezTo>
                      <a:cubicBezTo>
                        <a:pt x="1800" y="965"/>
                        <a:pt x="1831" y="1178"/>
                        <a:pt x="1861" y="1390"/>
                      </a:cubicBezTo>
                      <a:cubicBezTo>
                        <a:pt x="1952" y="1846"/>
                        <a:pt x="2044" y="2272"/>
                        <a:pt x="2135" y="2728"/>
                      </a:cubicBezTo>
                      <a:cubicBezTo>
                        <a:pt x="2196" y="3093"/>
                        <a:pt x="2317" y="3518"/>
                        <a:pt x="2348" y="3852"/>
                      </a:cubicBezTo>
                      <a:cubicBezTo>
                        <a:pt x="2376" y="4162"/>
                        <a:pt x="2274" y="4497"/>
                        <a:pt x="1921" y="4497"/>
                      </a:cubicBezTo>
                      <a:cubicBezTo>
                        <a:pt x="1893" y="4497"/>
                        <a:pt x="1863" y="4495"/>
                        <a:pt x="1831" y="4491"/>
                      </a:cubicBezTo>
                      <a:cubicBezTo>
                        <a:pt x="1466" y="4400"/>
                        <a:pt x="1284" y="4035"/>
                        <a:pt x="1162" y="3731"/>
                      </a:cubicBezTo>
                      <a:cubicBezTo>
                        <a:pt x="1010" y="3336"/>
                        <a:pt x="889" y="2971"/>
                        <a:pt x="797" y="2576"/>
                      </a:cubicBezTo>
                      <a:cubicBezTo>
                        <a:pt x="524" y="1755"/>
                        <a:pt x="341" y="904"/>
                        <a:pt x="129" y="53"/>
                      </a:cubicBezTo>
                      <a:cubicBezTo>
                        <a:pt x="129" y="17"/>
                        <a:pt x="105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530;p35"/>
                <p:cNvSpPr/>
                <p:nvPr/>
              </p:nvSpPr>
              <p:spPr>
                <a:xfrm>
                  <a:off x="7408609" y="3006082"/>
                  <a:ext cx="155351" cy="15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1" h="6297" extrusionOk="0">
                      <a:moveTo>
                        <a:pt x="61" y="0"/>
                      </a:moveTo>
                      <a:cubicBezTo>
                        <a:pt x="46" y="0"/>
                        <a:pt x="31" y="8"/>
                        <a:pt x="31" y="23"/>
                      </a:cubicBezTo>
                      <a:cubicBezTo>
                        <a:pt x="0" y="813"/>
                        <a:pt x="91" y="1604"/>
                        <a:pt x="274" y="2363"/>
                      </a:cubicBezTo>
                      <a:cubicBezTo>
                        <a:pt x="395" y="3002"/>
                        <a:pt x="669" y="3610"/>
                        <a:pt x="1064" y="4126"/>
                      </a:cubicBezTo>
                      <a:cubicBezTo>
                        <a:pt x="1490" y="4613"/>
                        <a:pt x="1976" y="5008"/>
                        <a:pt x="2553" y="5342"/>
                      </a:cubicBezTo>
                      <a:cubicBezTo>
                        <a:pt x="3101" y="5677"/>
                        <a:pt x="3708" y="5920"/>
                        <a:pt x="4316" y="6102"/>
                      </a:cubicBezTo>
                      <a:cubicBezTo>
                        <a:pt x="4620" y="6163"/>
                        <a:pt x="4955" y="6224"/>
                        <a:pt x="5259" y="6254"/>
                      </a:cubicBezTo>
                      <a:cubicBezTo>
                        <a:pt x="5395" y="6281"/>
                        <a:pt x="5532" y="6296"/>
                        <a:pt x="5666" y="6296"/>
                      </a:cubicBezTo>
                      <a:cubicBezTo>
                        <a:pt x="5830" y="6296"/>
                        <a:pt x="5989" y="6274"/>
                        <a:pt x="6140" y="6224"/>
                      </a:cubicBezTo>
                      <a:cubicBezTo>
                        <a:pt x="6201" y="6193"/>
                        <a:pt x="6201" y="6102"/>
                        <a:pt x="6140" y="6072"/>
                      </a:cubicBezTo>
                      <a:cubicBezTo>
                        <a:pt x="5988" y="5980"/>
                        <a:pt x="5836" y="5950"/>
                        <a:pt x="5654" y="5950"/>
                      </a:cubicBezTo>
                      <a:cubicBezTo>
                        <a:pt x="5471" y="5920"/>
                        <a:pt x="5259" y="5889"/>
                        <a:pt x="5076" y="5859"/>
                      </a:cubicBezTo>
                      <a:cubicBezTo>
                        <a:pt x="4711" y="5768"/>
                        <a:pt x="4347" y="5646"/>
                        <a:pt x="3982" y="5525"/>
                      </a:cubicBezTo>
                      <a:cubicBezTo>
                        <a:pt x="3253" y="5251"/>
                        <a:pt x="2584" y="4886"/>
                        <a:pt x="1976" y="4430"/>
                      </a:cubicBezTo>
                      <a:cubicBezTo>
                        <a:pt x="1672" y="4187"/>
                        <a:pt x="1398" y="3914"/>
                        <a:pt x="1155" y="3579"/>
                      </a:cubicBezTo>
                      <a:cubicBezTo>
                        <a:pt x="942" y="3245"/>
                        <a:pt x="760" y="2880"/>
                        <a:pt x="638" y="2485"/>
                      </a:cubicBezTo>
                      <a:cubicBezTo>
                        <a:pt x="517" y="2090"/>
                        <a:pt x="426" y="1695"/>
                        <a:pt x="304" y="1269"/>
                      </a:cubicBezTo>
                      <a:cubicBezTo>
                        <a:pt x="213" y="874"/>
                        <a:pt x="183" y="448"/>
                        <a:pt x="91" y="23"/>
                      </a:cubicBezTo>
                      <a:cubicBezTo>
                        <a:pt x="91" y="8"/>
                        <a:pt x="76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531;p35"/>
                <p:cNvSpPr/>
                <p:nvPr/>
              </p:nvSpPr>
              <p:spPr>
                <a:xfrm>
                  <a:off x="6704939" y="2993329"/>
                  <a:ext cx="897831" cy="134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38" h="53517" extrusionOk="0">
                      <a:moveTo>
                        <a:pt x="35157" y="0"/>
                      </a:moveTo>
                      <a:cubicBezTo>
                        <a:pt x="35146" y="0"/>
                        <a:pt x="35138" y="15"/>
                        <a:pt x="35138" y="46"/>
                      </a:cubicBezTo>
                      <a:cubicBezTo>
                        <a:pt x="35199" y="684"/>
                        <a:pt x="35290" y="1322"/>
                        <a:pt x="35351" y="1961"/>
                      </a:cubicBezTo>
                      <a:cubicBezTo>
                        <a:pt x="35807" y="6550"/>
                        <a:pt x="35685" y="12021"/>
                        <a:pt x="31916" y="15304"/>
                      </a:cubicBezTo>
                      <a:cubicBezTo>
                        <a:pt x="30153" y="16824"/>
                        <a:pt x="27904" y="17645"/>
                        <a:pt x="25715" y="18313"/>
                      </a:cubicBezTo>
                      <a:cubicBezTo>
                        <a:pt x="23344" y="18982"/>
                        <a:pt x="20913" y="19529"/>
                        <a:pt x="18451" y="19924"/>
                      </a:cubicBezTo>
                      <a:cubicBezTo>
                        <a:pt x="15958" y="20350"/>
                        <a:pt x="13496" y="20654"/>
                        <a:pt x="11034" y="21019"/>
                      </a:cubicBezTo>
                      <a:cubicBezTo>
                        <a:pt x="9818" y="21171"/>
                        <a:pt x="8572" y="21353"/>
                        <a:pt x="7356" y="21566"/>
                      </a:cubicBezTo>
                      <a:cubicBezTo>
                        <a:pt x="6171" y="21748"/>
                        <a:pt x="4985" y="21930"/>
                        <a:pt x="3800" y="22234"/>
                      </a:cubicBezTo>
                      <a:cubicBezTo>
                        <a:pt x="2797" y="22478"/>
                        <a:pt x="1976" y="22964"/>
                        <a:pt x="1612" y="23967"/>
                      </a:cubicBezTo>
                      <a:cubicBezTo>
                        <a:pt x="1429" y="24423"/>
                        <a:pt x="1308" y="24940"/>
                        <a:pt x="1277" y="25426"/>
                      </a:cubicBezTo>
                      <a:cubicBezTo>
                        <a:pt x="1186" y="26064"/>
                        <a:pt x="1125" y="26733"/>
                        <a:pt x="1064" y="27371"/>
                      </a:cubicBezTo>
                      <a:cubicBezTo>
                        <a:pt x="791" y="29985"/>
                        <a:pt x="578" y="32630"/>
                        <a:pt x="426" y="35244"/>
                      </a:cubicBezTo>
                      <a:cubicBezTo>
                        <a:pt x="92" y="40563"/>
                        <a:pt x="1" y="48162"/>
                        <a:pt x="153" y="53481"/>
                      </a:cubicBezTo>
                      <a:cubicBezTo>
                        <a:pt x="153" y="53499"/>
                        <a:pt x="183" y="53516"/>
                        <a:pt x="209" y="53516"/>
                      </a:cubicBezTo>
                      <a:cubicBezTo>
                        <a:pt x="227" y="53516"/>
                        <a:pt x="244" y="53507"/>
                        <a:pt x="244" y="53481"/>
                      </a:cubicBezTo>
                      <a:lnTo>
                        <a:pt x="244" y="49195"/>
                      </a:lnTo>
                      <a:cubicBezTo>
                        <a:pt x="213" y="43906"/>
                        <a:pt x="426" y="38587"/>
                        <a:pt x="821" y="33298"/>
                      </a:cubicBezTo>
                      <a:cubicBezTo>
                        <a:pt x="1004" y="30684"/>
                        <a:pt x="1216" y="28040"/>
                        <a:pt x="1551" y="25426"/>
                      </a:cubicBezTo>
                      <a:cubicBezTo>
                        <a:pt x="1672" y="24301"/>
                        <a:pt x="1976" y="23237"/>
                        <a:pt x="3101" y="22721"/>
                      </a:cubicBezTo>
                      <a:cubicBezTo>
                        <a:pt x="3618" y="22508"/>
                        <a:pt x="4195" y="22356"/>
                        <a:pt x="4742" y="22295"/>
                      </a:cubicBezTo>
                      <a:cubicBezTo>
                        <a:pt x="5350" y="22174"/>
                        <a:pt x="5958" y="22052"/>
                        <a:pt x="6566" y="21961"/>
                      </a:cubicBezTo>
                      <a:cubicBezTo>
                        <a:pt x="11490" y="21140"/>
                        <a:pt x="16475" y="20684"/>
                        <a:pt x="21369" y="19681"/>
                      </a:cubicBezTo>
                      <a:cubicBezTo>
                        <a:pt x="23740" y="19225"/>
                        <a:pt x="26050" y="18557"/>
                        <a:pt x="28299" y="17675"/>
                      </a:cubicBezTo>
                      <a:cubicBezTo>
                        <a:pt x="30335" y="16854"/>
                        <a:pt x="32220" y="15669"/>
                        <a:pt x="33497" y="13845"/>
                      </a:cubicBezTo>
                      <a:cubicBezTo>
                        <a:pt x="34682" y="12021"/>
                        <a:pt x="35412" y="9955"/>
                        <a:pt x="35564" y="7796"/>
                      </a:cubicBezTo>
                      <a:cubicBezTo>
                        <a:pt x="35837" y="5213"/>
                        <a:pt x="35472" y="2599"/>
                        <a:pt x="35199" y="46"/>
                      </a:cubicBezTo>
                      <a:cubicBezTo>
                        <a:pt x="35184" y="15"/>
                        <a:pt x="35168" y="0"/>
                        <a:pt x="351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532;p35"/>
                <p:cNvSpPr/>
                <p:nvPr/>
              </p:nvSpPr>
              <p:spPr>
                <a:xfrm>
                  <a:off x="6374425" y="4352262"/>
                  <a:ext cx="373934" cy="14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6" h="582" extrusionOk="0">
                      <a:moveTo>
                        <a:pt x="5776" y="1"/>
                      </a:moveTo>
                      <a:cubicBezTo>
                        <a:pt x="4803" y="1"/>
                        <a:pt x="3861" y="31"/>
                        <a:pt x="2919" y="62"/>
                      </a:cubicBezTo>
                      <a:lnTo>
                        <a:pt x="1460" y="153"/>
                      </a:lnTo>
                      <a:cubicBezTo>
                        <a:pt x="973" y="153"/>
                        <a:pt x="518" y="183"/>
                        <a:pt x="62" y="274"/>
                      </a:cubicBezTo>
                      <a:cubicBezTo>
                        <a:pt x="1" y="274"/>
                        <a:pt x="31" y="396"/>
                        <a:pt x="92" y="396"/>
                      </a:cubicBezTo>
                      <a:cubicBezTo>
                        <a:pt x="639" y="457"/>
                        <a:pt x="1217" y="518"/>
                        <a:pt x="1764" y="518"/>
                      </a:cubicBezTo>
                      <a:cubicBezTo>
                        <a:pt x="2311" y="518"/>
                        <a:pt x="2828" y="548"/>
                        <a:pt x="3344" y="548"/>
                      </a:cubicBezTo>
                      <a:cubicBezTo>
                        <a:pt x="4087" y="571"/>
                        <a:pt x="4822" y="581"/>
                        <a:pt x="5554" y="581"/>
                      </a:cubicBezTo>
                      <a:cubicBezTo>
                        <a:pt x="6738" y="581"/>
                        <a:pt x="7917" y="555"/>
                        <a:pt x="9120" y="518"/>
                      </a:cubicBezTo>
                      <a:cubicBezTo>
                        <a:pt x="11034" y="487"/>
                        <a:pt x="12949" y="426"/>
                        <a:pt x="14864" y="305"/>
                      </a:cubicBezTo>
                      <a:cubicBezTo>
                        <a:pt x="14925" y="305"/>
                        <a:pt x="14925" y="183"/>
                        <a:pt x="14864" y="153"/>
                      </a:cubicBezTo>
                      <a:cubicBezTo>
                        <a:pt x="14743" y="123"/>
                        <a:pt x="12585" y="62"/>
                        <a:pt x="11582" y="62"/>
                      </a:cubicBezTo>
                      <a:cubicBezTo>
                        <a:pt x="9636" y="1"/>
                        <a:pt x="7721" y="1"/>
                        <a:pt x="577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533;p35"/>
                <p:cNvSpPr/>
                <p:nvPr/>
              </p:nvSpPr>
              <p:spPr>
                <a:xfrm>
                  <a:off x="6557345" y="3102515"/>
                  <a:ext cx="632475" cy="207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6" h="8280" extrusionOk="0">
                      <a:moveTo>
                        <a:pt x="25095" y="1"/>
                      </a:moveTo>
                      <a:cubicBezTo>
                        <a:pt x="25087" y="1"/>
                        <a:pt x="25079" y="2"/>
                        <a:pt x="25071" y="4"/>
                      </a:cubicBezTo>
                      <a:cubicBezTo>
                        <a:pt x="21667" y="399"/>
                        <a:pt x="18263" y="1098"/>
                        <a:pt x="14980" y="2071"/>
                      </a:cubicBezTo>
                      <a:cubicBezTo>
                        <a:pt x="11636" y="3013"/>
                        <a:pt x="8384" y="4198"/>
                        <a:pt x="5223" y="5597"/>
                      </a:cubicBezTo>
                      <a:cubicBezTo>
                        <a:pt x="3460" y="6387"/>
                        <a:pt x="1727" y="7299"/>
                        <a:pt x="25" y="8211"/>
                      </a:cubicBezTo>
                      <a:cubicBezTo>
                        <a:pt x="1" y="8235"/>
                        <a:pt x="16" y="8280"/>
                        <a:pt x="39" y="8280"/>
                      </a:cubicBezTo>
                      <a:cubicBezTo>
                        <a:pt x="44" y="8280"/>
                        <a:pt x="50" y="8277"/>
                        <a:pt x="56" y="8271"/>
                      </a:cubicBezTo>
                      <a:cubicBezTo>
                        <a:pt x="3126" y="6691"/>
                        <a:pt x="6317" y="5293"/>
                        <a:pt x="9569" y="4138"/>
                      </a:cubicBezTo>
                      <a:cubicBezTo>
                        <a:pt x="12791" y="2952"/>
                        <a:pt x="16074" y="2010"/>
                        <a:pt x="19448" y="1250"/>
                      </a:cubicBezTo>
                      <a:cubicBezTo>
                        <a:pt x="21333" y="855"/>
                        <a:pt x="23247" y="521"/>
                        <a:pt x="25132" y="217"/>
                      </a:cubicBezTo>
                      <a:cubicBezTo>
                        <a:pt x="25246" y="188"/>
                        <a:pt x="25200" y="1"/>
                        <a:pt x="2509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534;p35"/>
                <p:cNvSpPr/>
                <p:nvPr/>
              </p:nvSpPr>
              <p:spPr>
                <a:xfrm>
                  <a:off x="6574106" y="2363746"/>
                  <a:ext cx="642572" cy="570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9" h="22775" extrusionOk="0">
                      <a:moveTo>
                        <a:pt x="24471" y="0"/>
                      </a:moveTo>
                      <a:cubicBezTo>
                        <a:pt x="23649" y="0"/>
                        <a:pt x="22450" y="1094"/>
                        <a:pt x="20785" y="3472"/>
                      </a:cubicBezTo>
                      <a:cubicBezTo>
                        <a:pt x="17746" y="7819"/>
                        <a:pt x="15466" y="11162"/>
                        <a:pt x="15040" y="11618"/>
                      </a:cubicBezTo>
                      <a:cubicBezTo>
                        <a:pt x="14645" y="12074"/>
                        <a:pt x="6712" y="12560"/>
                        <a:pt x="2912" y="13260"/>
                      </a:cubicBezTo>
                      <a:cubicBezTo>
                        <a:pt x="1818" y="13442"/>
                        <a:pt x="998" y="13655"/>
                        <a:pt x="815" y="13898"/>
                      </a:cubicBezTo>
                      <a:cubicBezTo>
                        <a:pt x="1" y="14923"/>
                        <a:pt x="2389" y="22775"/>
                        <a:pt x="3614" y="22775"/>
                      </a:cubicBezTo>
                      <a:cubicBezTo>
                        <a:pt x="3623" y="22775"/>
                        <a:pt x="3633" y="22774"/>
                        <a:pt x="3642" y="22773"/>
                      </a:cubicBezTo>
                      <a:cubicBezTo>
                        <a:pt x="4159" y="22713"/>
                        <a:pt x="4827" y="22621"/>
                        <a:pt x="5678" y="22500"/>
                      </a:cubicBezTo>
                      <a:cubicBezTo>
                        <a:pt x="7776" y="22226"/>
                        <a:pt x="18536" y="19308"/>
                        <a:pt x="20208" y="18092"/>
                      </a:cubicBezTo>
                      <a:cubicBezTo>
                        <a:pt x="22244" y="16573"/>
                        <a:pt x="23673" y="10706"/>
                        <a:pt x="25344" y="3138"/>
                      </a:cubicBezTo>
                      <a:cubicBezTo>
                        <a:pt x="25648" y="1679"/>
                        <a:pt x="25527" y="706"/>
                        <a:pt x="25071" y="250"/>
                      </a:cubicBezTo>
                      <a:cubicBezTo>
                        <a:pt x="24899" y="85"/>
                        <a:pt x="24699" y="0"/>
                        <a:pt x="24471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535;p35"/>
                <p:cNvSpPr/>
                <p:nvPr/>
              </p:nvSpPr>
              <p:spPr>
                <a:xfrm>
                  <a:off x="6249530" y="2694084"/>
                  <a:ext cx="466828" cy="290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34" h="11582" extrusionOk="0">
                      <a:moveTo>
                        <a:pt x="14212" y="1"/>
                      </a:moveTo>
                      <a:cubicBezTo>
                        <a:pt x="12332" y="1"/>
                        <a:pt x="9183" y="137"/>
                        <a:pt x="6171" y="895"/>
                      </a:cubicBezTo>
                      <a:cubicBezTo>
                        <a:pt x="4591" y="1290"/>
                        <a:pt x="1" y="5424"/>
                        <a:pt x="943" y="6822"/>
                      </a:cubicBezTo>
                      <a:cubicBezTo>
                        <a:pt x="1034" y="6974"/>
                        <a:pt x="1186" y="7066"/>
                        <a:pt x="1369" y="7096"/>
                      </a:cubicBezTo>
                      <a:cubicBezTo>
                        <a:pt x="882" y="7765"/>
                        <a:pt x="700" y="8464"/>
                        <a:pt x="1126" y="8920"/>
                      </a:cubicBezTo>
                      <a:cubicBezTo>
                        <a:pt x="1318" y="9074"/>
                        <a:pt x="1547" y="9154"/>
                        <a:pt x="1774" y="9154"/>
                      </a:cubicBezTo>
                      <a:cubicBezTo>
                        <a:pt x="1906" y="9154"/>
                        <a:pt x="2036" y="9127"/>
                        <a:pt x="2159" y="9072"/>
                      </a:cubicBezTo>
                      <a:lnTo>
                        <a:pt x="2159" y="9072"/>
                      </a:lnTo>
                      <a:cubicBezTo>
                        <a:pt x="1977" y="9376"/>
                        <a:pt x="2037" y="9801"/>
                        <a:pt x="2341" y="10014"/>
                      </a:cubicBezTo>
                      <a:cubicBezTo>
                        <a:pt x="2464" y="10111"/>
                        <a:pt x="2625" y="10154"/>
                        <a:pt x="2816" y="10154"/>
                      </a:cubicBezTo>
                      <a:cubicBezTo>
                        <a:pt x="3522" y="10154"/>
                        <a:pt x="4632" y="9559"/>
                        <a:pt x="5685" y="8889"/>
                      </a:cubicBezTo>
                      <a:lnTo>
                        <a:pt x="5685" y="8889"/>
                      </a:lnTo>
                      <a:cubicBezTo>
                        <a:pt x="4864" y="9649"/>
                        <a:pt x="4287" y="10379"/>
                        <a:pt x="4803" y="10774"/>
                      </a:cubicBezTo>
                      <a:cubicBezTo>
                        <a:pt x="5041" y="10967"/>
                        <a:pt x="5327" y="11051"/>
                        <a:pt x="5649" y="11051"/>
                      </a:cubicBezTo>
                      <a:cubicBezTo>
                        <a:pt x="7095" y="11051"/>
                        <a:pt x="9258" y="9356"/>
                        <a:pt x="10974" y="8312"/>
                      </a:cubicBezTo>
                      <a:cubicBezTo>
                        <a:pt x="11750" y="7859"/>
                        <a:pt x="12802" y="7345"/>
                        <a:pt x="13478" y="7345"/>
                      </a:cubicBezTo>
                      <a:cubicBezTo>
                        <a:pt x="13754" y="7345"/>
                        <a:pt x="13968" y="7431"/>
                        <a:pt x="14074" y="7643"/>
                      </a:cubicBezTo>
                      <a:cubicBezTo>
                        <a:pt x="14256" y="8038"/>
                        <a:pt x="13466" y="8737"/>
                        <a:pt x="12828" y="9011"/>
                      </a:cubicBezTo>
                      <a:cubicBezTo>
                        <a:pt x="11612" y="9528"/>
                        <a:pt x="9880" y="10257"/>
                        <a:pt x="10183" y="11017"/>
                      </a:cubicBezTo>
                      <a:cubicBezTo>
                        <a:pt x="10365" y="11437"/>
                        <a:pt x="10904" y="11582"/>
                        <a:pt x="11563" y="11582"/>
                      </a:cubicBezTo>
                      <a:cubicBezTo>
                        <a:pt x="12666" y="11582"/>
                        <a:pt x="14107" y="11177"/>
                        <a:pt x="14773" y="10987"/>
                      </a:cubicBezTo>
                      <a:cubicBezTo>
                        <a:pt x="16080" y="10500"/>
                        <a:pt x="17387" y="9953"/>
                        <a:pt x="18633" y="9315"/>
                      </a:cubicBezTo>
                      <a:cubicBezTo>
                        <a:pt x="18633" y="9315"/>
                        <a:pt x="17782" y="1534"/>
                        <a:pt x="15928" y="44"/>
                      </a:cubicBezTo>
                      <a:cubicBezTo>
                        <a:pt x="15928" y="44"/>
                        <a:pt x="15272" y="1"/>
                        <a:pt x="14212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536;p35"/>
                <p:cNvSpPr/>
                <p:nvPr/>
              </p:nvSpPr>
              <p:spPr>
                <a:xfrm>
                  <a:off x="6387528" y="2820832"/>
                  <a:ext cx="152946" cy="9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991" extrusionOk="0">
                      <a:moveTo>
                        <a:pt x="6104" y="0"/>
                      </a:moveTo>
                      <a:lnTo>
                        <a:pt x="6104" y="0"/>
                      </a:lnTo>
                      <a:cubicBezTo>
                        <a:pt x="4979" y="152"/>
                        <a:pt x="3916" y="608"/>
                        <a:pt x="2973" y="1247"/>
                      </a:cubicBezTo>
                      <a:cubicBezTo>
                        <a:pt x="1879" y="2007"/>
                        <a:pt x="1028" y="3070"/>
                        <a:pt x="25" y="3921"/>
                      </a:cubicBezTo>
                      <a:cubicBezTo>
                        <a:pt x="0" y="3946"/>
                        <a:pt x="16" y="3991"/>
                        <a:pt x="38" y="3991"/>
                      </a:cubicBezTo>
                      <a:cubicBezTo>
                        <a:pt x="44" y="3991"/>
                        <a:pt x="50" y="3988"/>
                        <a:pt x="55" y="3982"/>
                      </a:cubicBezTo>
                      <a:cubicBezTo>
                        <a:pt x="542" y="3526"/>
                        <a:pt x="1058" y="3131"/>
                        <a:pt x="1545" y="2706"/>
                      </a:cubicBezTo>
                      <a:cubicBezTo>
                        <a:pt x="2031" y="2250"/>
                        <a:pt x="2487" y="1824"/>
                        <a:pt x="3004" y="1459"/>
                      </a:cubicBezTo>
                      <a:cubicBezTo>
                        <a:pt x="3916" y="730"/>
                        <a:pt x="4979" y="244"/>
                        <a:pt x="610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537;p35"/>
                <p:cNvSpPr/>
                <p:nvPr/>
              </p:nvSpPr>
              <p:spPr>
                <a:xfrm>
                  <a:off x="6304599" y="2769797"/>
                  <a:ext cx="213773" cy="151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3" h="6032" extrusionOk="0">
                      <a:moveTo>
                        <a:pt x="8502" y="1"/>
                      </a:moveTo>
                      <a:cubicBezTo>
                        <a:pt x="7256" y="335"/>
                        <a:pt x="6040" y="761"/>
                        <a:pt x="4855" y="1338"/>
                      </a:cubicBezTo>
                      <a:cubicBezTo>
                        <a:pt x="3608" y="2007"/>
                        <a:pt x="2636" y="3071"/>
                        <a:pt x="1694" y="4074"/>
                      </a:cubicBezTo>
                      <a:cubicBezTo>
                        <a:pt x="1116" y="4712"/>
                        <a:pt x="569" y="5320"/>
                        <a:pt x="22" y="5989"/>
                      </a:cubicBezTo>
                      <a:cubicBezTo>
                        <a:pt x="0" y="6010"/>
                        <a:pt x="9" y="6032"/>
                        <a:pt x="27" y="6032"/>
                      </a:cubicBezTo>
                      <a:cubicBezTo>
                        <a:pt x="34" y="6032"/>
                        <a:pt x="43" y="6028"/>
                        <a:pt x="52" y="6019"/>
                      </a:cubicBezTo>
                      <a:cubicBezTo>
                        <a:pt x="1025" y="4955"/>
                        <a:pt x="2028" y="3952"/>
                        <a:pt x="3061" y="2949"/>
                      </a:cubicBezTo>
                      <a:cubicBezTo>
                        <a:pt x="4004" y="2007"/>
                        <a:pt x="5128" y="1278"/>
                        <a:pt x="6344" y="791"/>
                      </a:cubicBezTo>
                      <a:cubicBezTo>
                        <a:pt x="7074" y="518"/>
                        <a:pt x="7803" y="274"/>
                        <a:pt x="8502" y="62"/>
                      </a:cubicBezTo>
                      <a:cubicBezTo>
                        <a:pt x="8533" y="31"/>
                        <a:pt x="8533" y="1"/>
                        <a:pt x="85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538;p35"/>
                <p:cNvSpPr/>
                <p:nvPr/>
              </p:nvSpPr>
              <p:spPr>
                <a:xfrm>
                  <a:off x="6281750" y="2726403"/>
                  <a:ext cx="202349" cy="145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7" h="5819" extrusionOk="0">
                      <a:moveTo>
                        <a:pt x="8046" y="0"/>
                      </a:moveTo>
                      <a:cubicBezTo>
                        <a:pt x="7914" y="31"/>
                        <a:pt x="7783" y="63"/>
                        <a:pt x="7653" y="97"/>
                      </a:cubicBezTo>
                      <a:lnTo>
                        <a:pt x="7653" y="97"/>
                      </a:lnTo>
                      <a:cubicBezTo>
                        <a:pt x="7792" y="65"/>
                        <a:pt x="7933" y="33"/>
                        <a:pt x="8077" y="0"/>
                      </a:cubicBezTo>
                      <a:close/>
                      <a:moveTo>
                        <a:pt x="7653" y="97"/>
                      </a:moveTo>
                      <a:cubicBezTo>
                        <a:pt x="6616" y="337"/>
                        <a:pt x="5702" y="593"/>
                        <a:pt x="4764" y="1155"/>
                      </a:cubicBezTo>
                      <a:cubicBezTo>
                        <a:pt x="3578" y="1976"/>
                        <a:pt x="2484" y="2918"/>
                        <a:pt x="1542" y="4013"/>
                      </a:cubicBezTo>
                      <a:cubicBezTo>
                        <a:pt x="1025" y="4590"/>
                        <a:pt x="539" y="5168"/>
                        <a:pt x="22" y="5776"/>
                      </a:cubicBezTo>
                      <a:cubicBezTo>
                        <a:pt x="0" y="5797"/>
                        <a:pt x="9" y="5819"/>
                        <a:pt x="38" y="5819"/>
                      </a:cubicBezTo>
                      <a:cubicBezTo>
                        <a:pt x="50" y="5819"/>
                        <a:pt x="65" y="5815"/>
                        <a:pt x="83" y="5806"/>
                      </a:cubicBezTo>
                      <a:cubicBezTo>
                        <a:pt x="1207" y="4499"/>
                        <a:pt x="2393" y="3253"/>
                        <a:pt x="3700" y="2098"/>
                      </a:cubicBezTo>
                      <a:cubicBezTo>
                        <a:pt x="4308" y="1551"/>
                        <a:pt x="4976" y="1095"/>
                        <a:pt x="5736" y="730"/>
                      </a:cubicBezTo>
                      <a:cubicBezTo>
                        <a:pt x="6369" y="477"/>
                        <a:pt x="7002" y="266"/>
                        <a:pt x="7653" y="9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539;p35"/>
                <p:cNvSpPr/>
                <p:nvPr/>
              </p:nvSpPr>
              <p:spPr>
                <a:xfrm>
                  <a:off x="6704187" y="2353799"/>
                  <a:ext cx="523397" cy="575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2" h="22988" extrusionOk="0">
                      <a:moveTo>
                        <a:pt x="19569" y="1"/>
                      </a:moveTo>
                      <a:cubicBezTo>
                        <a:pt x="18797" y="1"/>
                        <a:pt x="17675" y="766"/>
                        <a:pt x="16383" y="2380"/>
                      </a:cubicBezTo>
                      <a:cubicBezTo>
                        <a:pt x="13587" y="5906"/>
                        <a:pt x="9940" y="11681"/>
                        <a:pt x="9636" y="11894"/>
                      </a:cubicBezTo>
                      <a:cubicBezTo>
                        <a:pt x="9362" y="12106"/>
                        <a:pt x="0" y="13261"/>
                        <a:pt x="0" y="13261"/>
                      </a:cubicBezTo>
                      <a:lnTo>
                        <a:pt x="1885" y="22988"/>
                      </a:lnTo>
                      <a:cubicBezTo>
                        <a:pt x="1885" y="22988"/>
                        <a:pt x="13070" y="21043"/>
                        <a:pt x="15684" y="18611"/>
                      </a:cubicBezTo>
                      <a:cubicBezTo>
                        <a:pt x="18298" y="16179"/>
                        <a:pt x="19909" y="6605"/>
                        <a:pt x="20548" y="2988"/>
                      </a:cubicBezTo>
                      <a:cubicBezTo>
                        <a:pt x="20891" y="1041"/>
                        <a:pt x="20469" y="1"/>
                        <a:pt x="19569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540;p35"/>
                <p:cNvSpPr/>
                <p:nvPr/>
              </p:nvSpPr>
              <p:spPr>
                <a:xfrm>
                  <a:off x="6671442" y="2662440"/>
                  <a:ext cx="122607" cy="292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4" h="11673" extrusionOk="0">
                      <a:moveTo>
                        <a:pt x="2645" y="0"/>
                      </a:moveTo>
                      <a:lnTo>
                        <a:pt x="0" y="395"/>
                      </a:lnTo>
                      <a:lnTo>
                        <a:pt x="2158" y="11672"/>
                      </a:lnTo>
                      <a:lnTo>
                        <a:pt x="4894" y="11095"/>
                      </a:lnTo>
                      <a:lnTo>
                        <a:pt x="2645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541;p35"/>
                <p:cNvSpPr/>
                <p:nvPr/>
              </p:nvSpPr>
              <p:spPr>
                <a:xfrm>
                  <a:off x="6739965" y="2686242"/>
                  <a:ext cx="51809" cy="231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8" h="9238" extrusionOk="0">
                      <a:moveTo>
                        <a:pt x="31" y="0"/>
                      </a:moveTo>
                      <a:cubicBezTo>
                        <a:pt x="16" y="0"/>
                        <a:pt x="1" y="8"/>
                        <a:pt x="1" y="23"/>
                      </a:cubicBezTo>
                      <a:cubicBezTo>
                        <a:pt x="92" y="783"/>
                        <a:pt x="274" y="1512"/>
                        <a:pt x="426" y="2242"/>
                      </a:cubicBezTo>
                      <a:cubicBezTo>
                        <a:pt x="548" y="3002"/>
                        <a:pt x="730" y="3822"/>
                        <a:pt x="882" y="4613"/>
                      </a:cubicBezTo>
                      <a:cubicBezTo>
                        <a:pt x="1217" y="6163"/>
                        <a:pt x="1612" y="7682"/>
                        <a:pt x="2007" y="9202"/>
                      </a:cubicBezTo>
                      <a:cubicBezTo>
                        <a:pt x="2007" y="9228"/>
                        <a:pt x="2018" y="9237"/>
                        <a:pt x="2030" y="9237"/>
                      </a:cubicBezTo>
                      <a:cubicBezTo>
                        <a:pt x="2047" y="9237"/>
                        <a:pt x="2068" y="9220"/>
                        <a:pt x="2068" y="9202"/>
                      </a:cubicBezTo>
                      <a:cubicBezTo>
                        <a:pt x="1794" y="7652"/>
                        <a:pt x="1521" y="6132"/>
                        <a:pt x="1156" y="4582"/>
                      </a:cubicBezTo>
                      <a:cubicBezTo>
                        <a:pt x="1004" y="3822"/>
                        <a:pt x="821" y="3062"/>
                        <a:pt x="639" y="2302"/>
                      </a:cubicBezTo>
                      <a:cubicBezTo>
                        <a:pt x="457" y="1543"/>
                        <a:pt x="305" y="783"/>
                        <a:pt x="62" y="23"/>
                      </a:cubicBezTo>
                      <a:cubicBezTo>
                        <a:pt x="62" y="8"/>
                        <a:pt x="46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542;p35"/>
                <p:cNvSpPr/>
                <p:nvPr/>
              </p:nvSpPr>
              <p:spPr>
                <a:xfrm>
                  <a:off x="7040790" y="2349590"/>
                  <a:ext cx="636609" cy="742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11" h="29630" extrusionOk="0">
                      <a:moveTo>
                        <a:pt x="8131" y="1"/>
                      </a:moveTo>
                      <a:cubicBezTo>
                        <a:pt x="6646" y="1"/>
                        <a:pt x="5054" y="243"/>
                        <a:pt x="4803" y="572"/>
                      </a:cubicBezTo>
                      <a:cubicBezTo>
                        <a:pt x="1429" y="4949"/>
                        <a:pt x="0" y="28262"/>
                        <a:pt x="365" y="28566"/>
                      </a:cubicBezTo>
                      <a:cubicBezTo>
                        <a:pt x="878" y="29026"/>
                        <a:pt x="20111" y="29629"/>
                        <a:pt x="24433" y="29629"/>
                      </a:cubicBezTo>
                      <a:cubicBezTo>
                        <a:pt x="24972" y="29629"/>
                        <a:pt x="25279" y="29620"/>
                        <a:pt x="25289" y="29600"/>
                      </a:cubicBezTo>
                      <a:cubicBezTo>
                        <a:pt x="25411" y="29448"/>
                        <a:pt x="19119" y="3612"/>
                        <a:pt x="10304" y="268"/>
                      </a:cubicBezTo>
                      <a:cubicBezTo>
                        <a:pt x="9795" y="80"/>
                        <a:pt x="8981" y="1"/>
                        <a:pt x="8131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543;p35"/>
                <p:cNvSpPr/>
                <p:nvPr/>
              </p:nvSpPr>
              <p:spPr>
                <a:xfrm>
                  <a:off x="7080375" y="2583495"/>
                  <a:ext cx="14505" cy="90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3630" extrusionOk="0">
                      <a:moveTo>
                        <a:pt x="540" y="0"/>
                      </a:moveTo>
                      <a:cubicBezTo>
                        <a:pt x="528" y="0"/>
                        <a:pt x="517" y="8"/>
                        <a:pt x="517" y="20"/>
                      </a:cubicBezTo>
                      <a:cubicBezTo>
                        <a:pt x="426" y="628"/>
                        <a:pt x="305" y="1236"/>
                        <a:pt x="213" y="1844"/>
                      </a:cubicBezTo>
                      <a:cubicBezTo>
                        <a:pt x="183" y="1571"/>
                        <a:pt x="183" y="1327"/>
                        <a:pt x="153" y="1084"/>
                      </a:cubicBezTo>
                      <a:cubicBezTo>
                        <a:pt x="153" y="1054"/>
                        <a:pt x="130" y="1039"/>
                        <a:pt x="111" y="1039"/>
                      </a:cubicBezTo>
                      <a:cubicBezTo>
                        <a:pt x="92" y="1039"/>
                        <a:pt x="77" y="1054"/>
                        <a:pt x="92" y="1084"/>
                      </a:cubicBezTo>
                      <a:cubicBezTo>
                        <a:pt x="92" y="1419"/>
                        <a:pt x="122" y="1753"/>
                        <a:pt x="122" y="2087"/>
                      </a:cubicBezTo>
                      <a:lnTo>
                        <a:pt x="122" y="2482"/>
                      </a:lnTo>
                      <a:cubicBezTo>
                        <a:pt x="61" y="2908"/>
                        <a:pt x="31" y="3151"/>
                        <a:pt x="1" y="3577"/>
                      </a:cubicBezTo>
                      <a:cubicBezTo>
                        <a:pt x="1" y="3607"/>
                        <a:pt x="8" y="3630"/>
                        <a:pt x="20" y="3630"/>
                      </a:cubicBezTo>
                      <a:cubicBezTo>
                        <a:pt x="31" y="3630"/>
                        <a:pt x="46" y="3607"/>
                        <a:pt x="61" y="3546"/>
                      </a:cubicBezTo>
                      <a:cubicBezTo>
                        <a:pt x="153" y="3121"/>
                        <a:pt x="487" y="871"/>
                        <a:pt x="578" y="51"/>
                      </a:cubicBezTo>
                      <a:cubicBezTo>
                        <a:pt x="578" y="15"/>
                        <a:pt x="557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544;p35"/>
                <p:cNvSpPr/>
                <p:nvPr/>
              </p:nvSpPr>
              <p:spPr>
                <a:xfrm>
                  <a:off x="7151203" y="2462158"/>
                  <a:ext cx="61704" cy="78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3131" extrusionOk="0">
                      <a:moveTo>
                        <a:pt x="1551" y="0"/>
                      </a:moveTo>
                      <a:lnTo>
                        <a:pt x="0" y="1611"/>
                      </a:lnTo>
                      <a:lnTo>
                        <a:pt x="365" y="2979"/>
                      </a:lnTo>
                      <a:lnTo>
                        <a:pt x="1794" y="3131"/>
                      </a:lnTo>
                      <a:lnTo>
                        <a:pt x="2462" y="1854"/>
                      </a:lnTo>
                      <a:lnTo>
                        <a:pt x="155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545;p35"/>
                <p:cNvSpPr/>
                <p:nvPr/>
              </p:nvSpPr>
              <p:spPr>
                <a:xfrm>
                  <a:off x="7119209" y="2536769"/>
                  <a:ext cx="99784" cy="53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3" h="21248" extrusionOk="0">
                      <a:moveTo>
                        <a:pt x="1642" y="1"/>
                      </a:moveTo>
                      <a:lnTo>
                        <a:pt x="1" y="15959"/>
                      </a:lnTo>
                      <a:lnTo>
                        <a:pt x="2128" y="21247"/>
                      </a:lnTo>
                      <a:lnTo>
                        <a:pt x="3983" y="16171"/>
                      </a:lnTo>
                      <a:lnTo>
                        <a:pt x="3071" y="153"/>
                      </a:lnTo>
                      <a:lnTo>
                        <a:pt x="1642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546;p35"/>
                <p:cNvSpPr/>
                <p:nvPr/>
              </p:nvSpPr>
              <p:spPr>
                <a:xfrm>
                  <a:off x="7142058" y="2223343"/>
                  <a:ext cx="159935" cy="230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9217" extrusionOk="0">
                      <a:moveTo>
                        <a:pt x="5507" y="1"/>
                      </a:moveTo>
                      <a:cubicBezTo>
                        <a:pt x="5356" y="1"/>
                        <a:pt x="4955" y="261"/>
                        <a:pt x="4955" y="261"/>
                      </a:cubicBezTo>
                      <a:lnTo>
                        <a:pt x="3831" y="626"/>
                      </a:lnTo>
                      <a:lnTo>
                        <a:pt x="1" y="1812"/>
                      </a:lnTo>
                      <a:cubicBezTo>
                        <a:pt x="396" y="2906"/>
                        <a:pt x="639" y="4061"/>
                        <a:pt x="761" y="5216"/>
                      </a:cubicBezTo>
                      <a:cubicBezTo>
                        <a:pt x="761" y="5338"/>
                        <a:pt x="761" y="5459"/>
                        <a:pt x="761" y="5611"/>
                      </a:cubicBezTo>
                      <a:cubicBezTo>
                        <a:pt x="761" y="5611"/>
                        <a:pt x="761" y="5641"/>
                        <a:pt x="761" y="5672"/>
                      </a:cubicBezTo>
                      <a:cubicBezTo>
                        <a:pt x="700" y="6371"/>
                        <a:pt x="761" y="8985"/>
                        <a:pt x="2068" y="9198"/>
                      </a:cubicBezTo>
                      <a:cubicBezTo>
                        <a:pt x="2137" y="9210"/>
                        <a:pt x="2208" y="9216"/>
                        <a:pt x="2281" y="9216"/>
                      </a:cubicBezTo>
                      <a:cubicBezTo>
                        <a:pt x="3624" y="9216"/>
                        <a:pt x="5604" y="7165"/>
                        <a:pt x="6353" y="5550"/>
                      </a:cubicBezTo>
                      <a:cubicBezTo>
                        <a:pt x="6384" y="5429"/>
                        <a:pt x="6141" y="4243"/>
                        <a:pt x="5897" y="2815"/>
                      </a:cubicBezTo>
                      <a:cubicBezTo>
                        <a:pt x="5776" y="1933"/>
                        <a:pt x="5624" y="961"/>
                        <a:pt x="5563" y="49"/>
                      </a:cubicBezTo>
                      <a:cubicBezTo>
                        <a:pt x="5563" y="14"/>
                        <a:pt x="5542" y="1"/>
                        <a:pt x="5507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547;p35"/>
                <p:cNvSpPr/>
                <p:nvPr/>
              </p:nvSpPr>
              <p:spPr>
                <a:xfrm>
                  <a:off x="7142058" y="2234442"/>
                  <a:ext cx="132528" cy="1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0" h="5229" extrusionOk="0">
                      <a:moveTo>
                        <a:pt x="5290" y="1"/>
                      </a:moveTo>
                      <a:lnTo>
                        <a:pt x="3770" y="183"/>
                      </a:lnTo>
                      <a:lnTo>
                        <a:pt x="1" y="1369"/>
                      </a:lnTo>
                      <a:cubicBezTo>
                        <a:pt x="396" y="2463"/>
                        <a:pt x="639" y="3618"/>
                        <a:pt x="761" y="4773"/>
                      </a:cubicBezTo>
                      <a:cubicBezTo>
                        <a:pt x="761" y="4895"/>
                        <a:pt x="761" y="5016"/>
                        <a:pt x="761" y="5168"/>
                      </a:cubicBezTo>
                      <a:cubicBezTo>
                        <a:pt x="761" y="5168"/>
                        <a:pt x="761" y="5198"/>
                        <a:pt x="761" y="5229"/>
                      </a:cubicBezTo>
                      <a:lnTo>
                        <a:pt x="1338" y="5229"/>
                      </a:lnTo>
                      <a:cubicBezTo>
                        <a:pt x="5137" y="4895"/>
                        <a:pt x="5290" y="1"/>
                        <a:pt x="529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548;p35"/>
                <p:cNvSpPr/>
                <p:nvPr/>
              </p:nvSpPr>
              <p:spPr>
                <a:xfrm>
                  <a:off x="7040790" y="1987559"/>
                  <a:ext cx="284045" cy="3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8" h="13749" extrusionOk="0">
                      <a:moveTo>
                        <a:pt x="5962" y="0"/>
                      </a:moveTo>
                      <a:cubicBezTo>
                        <a:pt x="5140" y="0"/>
                        <a:pt x="4334" y="205"/>
                        <a:pt x="3648" y="645"/>
                      </a:cubicBezTo>
                      <a:cubicBezTo>
                        <a:pt x="1976" y="1709"/>
                        <a:pt x="0" y="9156"/>
                        <a:pt x="1398" y="11648"/>
                      </a:cubicBezTo>
                      <a:cubicBezTo>
                        <a:pt x="2188" y="13093"/>
                        <a:pt x="3580" y="13748"/>
                        <a:pt x="5038" y="13748"/>
                      </a:cubicBezTo>
                      <a:cubicBezTo>
                        <a:pt x="6218" y="13748"/>
                        <a:pt x="7440" y="13318"/>
                        <a:pt x="8420" y="12530"/>
                      </a:cubicBezTo>
                      <a:cubicBezTo>
                        <a:pt x="9909" y="11344"/>
                        <a:pt x="11338" y="5599"/>
                        <a:pt x="10851" y="3563"/>
                      </a:cubicBezTo>
                      <a:cubicBezTo>
                        <a:pt x="10325" y="1370"/>
                        <a:pt x="8091" y="0"/>
                        <a:pt x="5962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549;p35"/>
                <p:cNvSpPr/>
                <p:nvPr/>
              </p:nvSpPr>
              <p:spPr>
                <a:xfrm>
                  <a:off x="7267705" y="2295373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2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550;p35"/>
                <p:cNvSpPr/>
                <p:nvPr/>
              </p:nvSpPr>
              <p:spPr>
                <a:xfrm>
                  <a:off x="7069727" y="1927479"/>
                  <a:ext cx="276304" cy="269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9" h="10776" extrusionOk="0">
                      <a:moveTo>
                        <a:pt x="2193" y="0"/>
                      </a:moveTo>
                      <a:cubicBezTo>
                        <a:pt x="2096" y="0"/>
                        <a:pt x="2002" y="21"/>
                        <a:pt x="1915" y="64"/>
                      </a:cubicBezTo>
                      <a:cubicBezTo>
                        <a:pt x="1094" y="490"/>
                        <a:pt x="0" y="3742"/>
                        <a:pt x="1337" y="5171"/>
                      </a:cubicBezTo>
                      <a:cubicBezTo>
                        <a:pt x="1957" y="5825"/>
                        <a:pt x="2780" y="6028"/>
                        <a:pt x="3565" y="6028"/>
                      </a:cubicBezTo>
                      <a:cubicBezTo>
                        <a:pt x="4859" y="6028"/>
                        <a:pt x="6049" y="5475"/>
                        <a:pt x="6049" y="5475"/>
                      </a:cubicBezTo>
                      <a:cubicBezTo>
                        <a:pt x="6170" y="6417"/>
                        <a:pt x="6930" y="7146"/>
                        <a:pt x="7873" y="7268"/>
                      </a:cubicBezTo>
                      <a:cubicBezTo>
                        <a:pt x="7873" y="7268"/>
                        <a:pt x="7538" y="10581"/>
                        <a:pt x="8389" y="10763"/>
                      </a:cubicBezTo>
                      <a:cubicBezTo>
                        <a:pt x="8429" y="10772"/>
                        <a:pt x="8469" y="10776"/>
                        <a:pt x="8509" y="10776"/>
                      </a:cubicBezTo>
                      <a:cubicBezTo>
                        <a:pt x="9777" y="10776"/>
                        <a:pt x="11028" y="6691"/>
                        <a:pt x="10851" y="5748"/>
                      </a:cubicBezTo>
                      <a:cubicBezTo>
                        <a:pt x="10639" y="4776"/>
                        <a:pt x="9575" y="4320"/>
                        <a:pt x="9575" y="4320"/>
                      </a:cubicBezTo>
                      <a:cubicBezTo>
                        <a:pt x="9544" y="3772"/>
                        <a:pt x="9332" y="3225"/>
                        <a:pt x="8967" y="2830"/>
                      </a:cubicBezTo>
                      <a:cubicBezTo>
                        <a:pt x="8498" y="2286"/>
                        <a:pt x="7080" y="2182"/>
                        <a:pt x="6063" y="2182"/>
                      </a:cubicBezTo>
                      <a:cubicBezTo>
                        <a:pt x="5432" y="2182"/>
                        <a:pt x="4955" y="2222"/>
                        <a:pt x="4955" y="2222"/>
                      </a:cubicBezTo>
                      <a:cubicBezTo>
                        <a:pt x="4863" y="1766"/>
                        <a:pt x="4651" y="1341"/>
                        <a:pt x="4377" y="976"/>
                      </a:cubicBezTo>
                      <a:cubicBezTo>
                        <a:pt x="4216" y="761"/>
                        <a:pt x="3960" y="641"/>
                        <a:pt x="3702" y="641"/>
                      </a:cubicBezTo>
                      <a:cubicBezTo>
                        <a:pt x="3522" y="641"/>
                        <a:pt x="3341" y="699"/>
                        <a:pt x="3192" y="824"/>
                      </a:cubicBezTo>
                      <a:cubicBezTo>
                        <a:pt x="3313" y="1098"/>
                        <a:pt x="3344" y="1402"/>
                        <a:pt x="3344" y="1706"/>
                      </a:cubicBezTo>
                      <a:cubicBezTo>
                        <a:pt x="3315" y="2160"/>
                        <a:pt x="3128" y="2362"/>
                        <a:pt x="2958" y="2362"/>
                      </a:cubicBezTo>
                      <a:cubicBezTo>
                        <a:pt x="2763" y="2362"/>
                        <a:pt x="2592" y="2098"/>
                        <a:pt x="2705" y="1645"/>
                      </a:cubicBezTo>
                      <a:cubicBezTo>
                        <a:pt x="2766" y="1310"/>
                        <a:pt x="2948" y="1037"/>
                        <a:pt x="3192" y="824"/>
                      </a:cubicBezTo>
                      <a:cubicBezTo>
                        <a:pt x="2998" y="316"/>
                        <a:pt x="2573" y="0"/>
                        <a:pt x="219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551;p35"/>
                <p:cNvSpPr/>
                <p:nvPr/>
              </p:nvSpPr>
              <p:spPr>
                <a:xfrm>
                  <a:off x="7061359" y="2162862"/>
                  <a:ext cx="233790" cy="16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2" h="6757" extrusionOk="0">
                      <a:moveTo>
                        <a:pt x="304" y="1"/>
                      </a:moveTo>
                      <a:lnTo>
                        <a:pt x="304" y="1"/>
                      </a:lnTo>
                      <a:cubicBezTo>
                        <a:pt x="301" y="10"/>
                        <a:pt x="297" y="30"/>
                        <a:pt x="294" y="59"/>
                      </a:cubicBezTo>
                      <a:lnTo>
                        <a:pt x="294" y="59"/>
                      </a:lnTo>
                      <a:cubicBezTo>
                        <a:pt x="297" y="40"/>
                        <a:pt x="301" y="20"/>
                        <a:pt x="304" y="1"/>
                      </a:cubicBezTo>
                      <a:close/>
                      <a:moveTo>
                        <a:pt x="8448" y="56"/>
                      </a:moveTo>
                      <a:cubicBezTo>
                        <a:pt x="8357" y="56"/>
                        <a:pt x="8298" y="61"/>
                        <a:pt x="8298" y="61"/>
                      </a:cubicBezTo>
                      <a:cubicBezTo>
                        <a:pt x="8237" y="639"/>
                        <a:pt x="7720" y="1855"/>
                        <a:pt x="7234" y="2280"/>
                      </a:cubicBezTo>
                      <a:cubicBezTo>
                        <a:pt x="6890" y="2571"/>
                        <a:pt x="6415" y="2666"/>
                        <a:pt x="5947" y="2666"/>
                      </a:cubicBezTo>
                      <a:cubicBezTo>
                        <a:pt x="5338" y="2666"/>
                        <a:pt x="4743" y="2505"/>
                        <a:pt x="4468" y="2402"/>
                      </a:cubicBezTo>
                      <a:cubicBezTo>
                        <a:pt x="4011" y="2259"/>
                        <a:pt x="3152" y="1634"/>
                        <a:pt x="2143" y="1634"/>
                      </a:cubicBezTo>
                      <a:cubicBezTo>
                        <a:pt x="2078" y="1634"/>
                        <a:pt x="2012" y="1636"/>
                        <a:pt x="1945" y="1642"/>
                      </a:cubicBezTo>
                      <a:cubicBezTo>
                        <a:pt x="1638" y="1680"/>
                        <a:pt x="1330" y="1792"/>
                        <a:pt x="1046" y="1792"/>
                      </a:cubicBezTo>
                      <a:cubicBezTo>
                        <a:pt x="881" y="1792"/>
                        <a:pt x="723" y="1754"/>
                        <a:pt x="577" y="1642"/>
                      </a:cubicBezTo>
                      <a:cubicBezTo>
                        <a:pt x="248" y="1395"/>
                        <a:pt x="265" y="332"/>
                        <a:pt x="294" y="59"/>
                      </a:cubicBezTo>
                      <a:lnTo>
                        <a:pt x="294" y="59"/>
                      </a:lnTo>
                      <a:cubicBezTo>
                        <a:pt x="0" y="1922"/>
                        <a:pt x="36" y="3689"/>
                        <a:pt x="608" y="4712"/>
                      </a:cubicBezTo>
                      <a:cubicBezTo>
                        <a:pt x="1393" y="6116"/>
                        <a:pt x="2775" y="6757"/>
                        <a:pt x="4225" y="6757"/>
                      </a:cubicBezTo>
                      <a:cubicBezTo>
                        <a:pt x="5412" y="6757"/>
                        <a:pt x="6644" y="6326"/>
                        <a:pt x="7629" y="5533"/>
                      </a:cubicBezTo>
                      <a:cubicBezTo>
                        <a:pt x="8176" y="4955"/>
                        <a:pt x="8602" y="4256"/>
                        <a:pt x="8875" y="3496"/>
                      </a:cubicBezTo>
                      <a:cubicBezTo>
                        <a:pt x="9088" y="2523"/>
                        <a:pt x="9270" y="1520"/>
                        <a:pt x="9331" y="548"/>
                      </a:cubicBezTo>
                      <a:cubicBezTo>
                        <a:pt x="9331" y="109"/>
                        <a:pt x="8734" y="56"/>
                        <a:pt x="8448" y="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552;p35"/>
                <p:cNvSpPr/>
                <p:nvPr/>
              </p:nvSpPr>
              <p:spPr>
                <a:xfrm>
                  <a:off x="7256305" y="2168599"/>
                  <a:ext cx="89112" cy="9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3610" extrusionOk="0">
                      <a:moveTo>
                        <a:pt x="2385" y="1"/>
                      </a:moveTo>
                      <a:cubicBezTo>
                        <a:pt x="1572" y="1"/>
                        <a:pt x="456" y="1322"/>
                        <a:pt x="456" y="1322"/>
                      </a:cubicBezTo>
                      <a:lnTo>
                        <a:pt x="0" y="2902"/>
                      </a:lnTo>
                      <a:cubicBezTo>
                        <a:pt x="143" y="3330"/>
                        <a:pt x="545" y="3609"/>
                        <a:pt x="975" y="3609"/>
                      </a:cubicBezTo>
                      <a:cubicBezTo>
                        <a:pt x="1095" y="3609"/>
                        <a:pt x="1218" y="3587"/>
                        <a:pt x="1337" y="3541"/>
                      </a:cubicBezTo>
                      <a:cubicBezTo>
                        <a:pt x="2340" y="3267"/>
                        <a:pt x="3556" y="623"/>
                        <a:pt x="2736" y="106"/>
                      </a:cubicBezTo>
                      <a:cubicBezTo>
                        <a:pt x="2629" y="33"/>
                        <a:pt x="2511" y="1"/>
                        <a:pt x="2385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553;p35"/>
                <p:cNvSpPr/>
                <p:nvPr/>
              </p:nvSpPr>
              <p:spPr>
                <a:xfrm>
                  <a:off x="7269459" y="2189520"/>
                  <a:ext cx="46247" cy="54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" h="2184" extrusionOk="0">
                      <a:moveTo>
                        <a:pt x="1846" y="0"/>
                      </a:moveTo>
                      <a:cubicBezTo>
                        <a:pt x="904" y="0"/>
                        <a:pt x="83" y="1186"/>
                        <a:pt x="22" y="2098"/>
                      </a:cubicBezTo>
                      <a:cubicBezTo>
                        <a:pt x="1" y="2141"/>
                        <a:pt x="55" y="2184"/>
                        <a:pt x="100" y="2184"/>
                      </a:cubicBezTo>
                      <a:cubicBezTo>
                        <a:pt x="118" y="2184"/>
                        <a:pt x="135" y="2176"/>
                        <a:pt x="144" y="2159"/>
                      </a:cubicBezTo>
                      <a:cubicBezTo>
                        <a:pt x="235" y="1976"/>
                        <a:pt x="387" y="1794"/>
                        <a:pt x="508" y="1642"/>
                      </a:cubicBezTo>
                      <a:cubicBezTo>
                        <a:pt x="636" y="1493"/>
                        <a:pt x="808" y="1418"/>
                        <a:pt x="994" y="1418"/>
                      </a:cubicBezTo>
                      <a:cubicBezTo>
                        <a:pt x="1074" y="1418"/>
                        <a:pt x="1156" y="1432"/>
                        <a:pt x="1238" y="1459"/>
                      </a:cubicBezTo>
                      <a:cubicBezTo>
                        <a:pt x="1238" y="1459"/>
                        <a:pt x="1268" y="1459"/>
                        <a:pt x="1238" y="1429"/>
                      </a:cubicBezTo>
                      <a:cubicBezTo>
                        <a:pt x="1130" y="1321"/>
                        <a:pt x="992" y="1267"/>
                        <a:pt x="853" y="1267"/>
                      </a:cubicBezTo>
                      <a:cubicBezTo>
                        <a:pt x="680" y="1267"/>
                        <a:pt x="505" y="1351"/>
                        <a:pt x="387" y="1520"/>
                      </a:cubicBezTo>
                      <a:cubicBezTo>
                        <a:pt x="721" y="852"/>
                        <a:pt x="1116" y="244"/>
                        <a:pt x="1846" y="31"/>
                      </a:cubicBezTo>
                      <a:lnTo>
                        <a:pt x="184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554;p35"/>
                <p:cNvSpPr/>
                <p:nvPr/>
              </p:nvSpPr>
              <p:spPr>
                <a:xfrm>
                  <a:off x="7155011" y="2158302"/>
                  <a:ext cx="9921" cy="27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1095" extrusionOk="0">
                      <a:moveTo>
                        <a:pt x="274" y="0"/>
                      </a:moveTo>
                      <a:cubicBezTo>
                        <a:pt x="122" y="335"/>
                        <a:pt x="0" y="943"/>
                        <a:pt x="396" y="1095"/>
                      </a:cubicBezTo>
                      <a:cubicBezTo>
                        <a:pt x="92" y="882"/>
                        <a:pt x="152" y="426"/>
                        <a:pt x="274" y="31"/>
                      </a:cubicBezTo>
                      <a:cubicBezTo>
                        <a:pt x="304" y="31"/>
                        <a:pt x="27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555;p35"/>
                <p:cNvSpPr/>
                <p:nvPr/>
              </p:nvSpPr>
              <p:spPr>
                <a:xfrm>
                  <a:off x="7153258" y="2150561"/>
                  <a:ext cx="34572" cy="31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" h="1260" extrusionOk="0">
                      <a:moveTo>
                        <a:pt x="745" y="0"/>
                      </a:moveTo>
                      <a:cubicBezTo>
                        <a:pt x="262" y="0"/>
                        <a:pt x="0" y="1134"/>
                        <a:pt x="557" y="1252"/>
                      </a:cubicBezTo>
                      <a:cubicBezTo>
                        <a:pt x="584" y="1257"/>
                        <a:pt x="610" y="1260"/>
                        <a:pt x="635" y="1260"/>
                      </a:cubicBezTo>
                      <a:cubicBezTo>
                        <a:pt x="1158" y="1260"/>
                        <a:pt x="1380" y="121"/>
                        <a:pt x="800" y="5"/>
                      </a:cubicBezTo>
                      <a:cubicBezTo>
                        <a:pt x="781" y="2"/>
                        <a:pt x="763" y="0"/>
                        <a:pt x="74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556;p35"/>
                <p:cNvSpPr/>
                <p:nvPr/>
              </p:nvSpPr>
              <p:spPr>
                <a:xfrm>
                  <a:off x="7089520" y="2145349"/>
                  <a:ext cx="16009" cy="22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914" extrusionOk="0">
                      <a:moveTo>
                        <a:pt x="639" y="1"/>
                      </a:moveTo>
                      <a:cubicBezTo>
                        <a:pt x="639" y="1"/>
                        <a:pt x="608" y="1"/>
                        <a:pt x="608" y="31"/>
                      </a:cubicBezTo>
                      <a:cubicBezTo>
                        <a:pt x="517" y="396"/>
                        <a:pt x="365" y="852"/>
                        <a:pt x="0" y="882"/>
                      </a:cubicBezTo>
                      <a:lnTo>
                        <a:pt x="0" y="912"/>
                      </a:lnTo>
                      <a:cubicBezTo>
                        <a:pt x="11" y="913"/>
                        <a:pt x="22" y="914"/>
                        <a:pt x="32" y="914"/>
                      </a:cubicBezTo>
                      <a:cubicBezTo>
                        <a:pt x="435" y="914"/>
                        <a:pt x="609" y="356"/>
                        <a:pt x="63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557;p35"/>
                <p:cNvSpPr/>
                <p:nvPr/>
              </p:nvSpPr>
              <p:spPr>
                <a:xfrm>
                  <a:off x="7076767" y="2132697"/>
                  <a:ext cx="33971" cy="31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254" extrusionOk="0">
                      <a:moveTo>
                        <a:pt x="752" y="1"/>
                      </a:moveTo>
                      <a:cubicBezTo>
                        <a:pt x="228" y="1"/>
                        <a:pt x="0" y="1065"/>
                        <a:pt x="509" y="1235"/>
                      </a:cubicBezTo>
                      <a:cubicBezTo>
                        <a:pt x="547" y="1247"/>
                        <a:pt x="583" y="1253"/>
                        <a:pt x="618" y="1253"/>
                      </a:cubicBezTo>
                      <a:cubicBezTo>
                        <a:pt x="1098" y="1253"/>
                        <a:pt x="1356" y="161"/>
                        <a:pt x="874" y="19"/>
                      </a:cubicBezTo>
                      <a:cubicBezTo>
                        <a:pt x="832" y="7"/>
                        <a:pt x="791" y="1"/>
                        <a:pt x="75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558;p35"/>
                <p:cNvSpPr/>
                <p:nvPr/>
              </p:nvSpPr>
              <p:spPr>
                <a:xfrm>
                  <a:off x="7167188" y="2113556"/>
                  <a:ext cx="33846" cy="2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" h="1062" extrusionOk="0">
                      <a:moveTo>
                        <a:pt x="424" y="1"/>
                      </a:moveTo>
                      <a:cubicBezTo>
                        <a:pt x="330" y="1"/>
                        <a:pt x="237" y="18"/>
                        <a:pt x="153" y="54"/>
                      </a:cubicBezTo>
                      <a:cubicBezTo>
                        <a:pt x="31" y="115"/>
                        <a:pt x="1" y="236"/>
                        <a:pt x="31" y="358"/>
                      </a:cubicBezTo>
                      <a:cubicBezTo>
                        <a:pt x="92" y="570"/>
                        <a:pt x="274" y="631"/>
                        <a:pt x="426" y="722"/>
                      </a:cubicBezTo>
                      <a:cubicBezTo>
                        <a:pt x="578" y="844"/>
                        <a:pt x="700" y="935"/>
                        <a:pt x="852" y="1026"/>
                      </a:cubicBezTo>
                      <a:cubicBezTo>
                        <a:pt x="900" y="1050"/>
                        <a:pt x="949" y="1061"/>
                        <a:pt x="997" y="1061"/>
                      </a:cubicBezTo>
                      <a:cubicBezTo>
                        <a:pt x="1189" y="1061"/>
                        <a:pt x="1350" y="881"/>
                        <a:pt x="1277" y="662"/>
                      </a:cubicBezTo>
                      <a:cubicBezTo>
                        <a:pt x="1186" y="449"/>
                        <a:pt x="1034" y="236"/>
                        <a:pt x="821" y="115"/>
                      </a:cubicBezTo>
                      <a:cubicBezTo>
                        <a:pt x="711" y="41"/>
                        <a:pt x="567" y="1"/>
                        <a:pt x="42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559;p35"/>
                <p:cNvSpPr/>
                <p:nvPr/>
              </p:nvSpPr>
              <p:spPr>
                <a:xfrm>
                  <a:off x="7081903" y="2096494"/>
                  <a:ext cx="38105" cy="18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735" extrusionOk="0">
                      <a:moveTo>
                        <a:pt x="918" y="1"/>
                      </a:moveTo>
                      <a:cubicBezTo>
                        <a:pt x="896" y="1"/>
                        <a:pt x="873" y="2"/>
                        <a:pt x="851" y="5"/>
                      </a:cubicBezTo>
                      <a:cubicBezTo>
                        <a:pt x="578" y="5"/>
                        <a:pt x="365" y="96"/>
                        <a:pt x="183" y="248"/>
                      </a:cubicBezTo>
                      <a:cubicBezTo>
                        <a:pt x="0" y="431"/>
                        <a:pt x="122" y="704"/>
                        <a:pt x="335" y="735"/>
                      </a:cubicBezTo>
                      <a:lnTo>
                        <a:pt x="882" y="735"/>
                      </a:lnTo>
                      <a:cubicBezTo>
                        <a:pt x="1064" y="735"/>
                        <a:pt x="1247" y="704"/>
                        <a:pt x="1399" y="613"/>
                      </a:cubicBezTo>
                      <a:cubicBezTo>
                        <a:pt x="1490" y="522"/>
                        <a:pt x="1520" y="400"/>
                        <a:pt x="1459" y="279"/>
                      </a:cubicBezTo>
                      <a:cubicBezTo>
                        <a:pt x="1323" y="115"/>
                        <a:pt x="1113" y="1"/>
                        <a:pt x="9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560;p35"/>
                <p:cNvSpPr/>
                <p:nvPr/>
              </p:nvSpPr>
              <p:spPr>
                <a:xfrm>
                  <a:off x="7133690" y="2245541"/>
                  <a:ext cx="20568" cy="9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379" extrusionOk="0">
                      <a:moveTo>
                        <a:pt x="769" y="0"/>
                      </a:moveTo>
                      <a:cubicBezTo>
                        <a:pt x="764" y="0"/>
                        <a:pt x="760" y="4"/>
                        <a:pt x="760" y="14"/>
                      </a:cubicBezTo>
                      <a:cubicBezTo>
                        <a:pt x="669" y="105"/>
                        <a:pt x="578" y="227"/>
                        <a:pt x="426" y="227"/>
                      </a:cubicBezTo>
                      <a:cubicBezTo>
                        <a:pt x="274" y="227"/>
                        <a:pt x="122" y="196"/>
                        <a:pt x="0" y="105"/>
                      </a:cubicBezTo>
                      <a:lnTo>
                        <a:pt x="0" y="135"/>
                      </a:lnTo>
                      <a:cubicBezTo>
                        <a:pt x="92" y="287"/>
                        <a:pt x="304" y="379"/>
                        <a:pt x="487" y="379"/>
                      </a:cubicBezTo>
                      <a:cubicBezTo>
                        <a:pt x="669" y="318"/>
                        <a:pt x="791" y="196"/>
                        <a:pt x="821" y="14"/>
                      </a:cubicBezTo>
                      <a:cubicBezTo>
                        <a:pt x="801" y="14"/>
                        <a:pt x="780" y="0"/>
                        <a:pt x="7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561;p35"/>
                <p:cNvSpPr/>
                <p:nvPr/>
              </p:nvSpPr>
              <p:spPr>
                <a:xfrm>
                  <a:off x="7092000" y="2100878"/>
                  <a:ext cx="55416" cy="123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" h="4941" extrusionOk="0">
                      <a:moveTo>
                        <a:pt x="1447" y="0"/>
                      </a:moveTo>
                      <a:cubicBezTo>
                        <a:pt x="1439" y="0"/>
                        <a:pt x="1430" y="4"/>
                        <a:pt x="1421" y="13"/>
                      </a:cubicBezTo>
                      <a:cubicBezTo>
                        <a:pt x="813" y="1259"/>
                        <a:pt x="357" y="2535"/>
                        <a:pt x="23" y="3873"/>
                      </a:cubicBezTo>
                      <a:cubicBezTo>
                        <a:pt x="1" y="3929"/>
                        <a:pt x="69" y="3948"/>
                        <a:pt x="170" y="3948"/>
                      </a:cubicBezTo>
                      <a:cubicBezTo>
                        <a:pt x="344" y="3948"/>
                        <a:pt x="615" y="3892"/>
                        <a:pt x="692" y="3873"/>
                      </a:cubicBezTo>
                      <a:lnTo>
                        <a:pt x="692" y="3873"/>
                      </a:lnTo>
                      <a:lnTo>
                        <a:pt x="479" y="4694"/>
                      </a:lnTo>
                      <a:cubicBezTo>
                        <a:pt x="479" y="4724"/>
                        <a:pt x="509" y="4785"/>
                        <a:pt x="540" y="4785"/>
                      </a:cubicBezTo>
                      <a:cubicBezTo>
                        <a:pt x="600" y="4815"/>
                        <a:pt x="661" y="4846"/>
                        <a:pt x="692" y="4846"/>
                      </a:cubicBezTo>
                      <a:cubicBezTo>
                        <a:pt x="844" y="4906"/>
                        <a:pt x="1026" y="4937"/>
                        <a:pt x="1178" y="4937"/>
                      </a:cubicBezTo>
                      <a:cubicBezTo>
                        <a:pt x="1209" y="4939"/>
                        <a:pt x="1240" y="4941"/>
                        <a:pt x="1271" y="4941"/>
                      </a:cubicBezTo>
                      <a:cubicBezTo>
                        <a:pt x="1604" y="4941"/>
                        <a:pt x="1931" y="4794"/>
                        <a:pt x="2181" y="4572"/>
                      </a:cubicBezTo>
                      <a:cubicBezTo>
                        <a:pt x="2211" y="4542"/>
                        <a:pt x="2211" y="4511"/>
                        <a:pt x="2181" y="4511"/>
                      </a:cubicBezTo>
                      <a:cubicBezTo>
                        <a:pt x="1909" y="4656"/>
                        <a:pt x="1615" y="4726"/>
                        <a:pt x="1319" y="4726"/>
                      </a:cubicBezTo>
                      <a:cubicBezTo>
                        <a:pt x="1119" y="4726"/>
                        <a:pt x="918" y="4694"/>
                        <a:pt x="722" y="4633"/>
                      </a:cubicBezTo>
                      <a:cubicBezTo>
                        <a:pt x="722" y="4633"/>
                        <a:pt x="1026" y="3630"/>
                        <a:pt x="1026" y="3630"/>
                      </a:cubicBezTo>
                      <a:cubicBezTo>
                        <a:pt x="955" y="3621"/>
                        <a:pt x="886" y="3617"/>
                        <a:pt x="819" y="3617"/>
                      </a:cubicBezTo>
                      <a:cubicBezTo>
                        <a:pt x="658" y="3617"/>
                        <a:pt x="508" y="3639"/>
                        <a:pt x="357" y="3660"/>
                      </a:cubicBezTo>
                      <a:cubicBezTo>
                        <a:pt x="661" y="2444"/>
                        <a:pt x="1178" y="1289"/>
                        <a:pt x="1482" y="43"/>
                      </a:cubicBezTo>
                      <a:cubicBezTo>
                        <a:pt x="1482" y="22"/>
                        <a:pt x="1467" y="0"/>
                        <a:pt x="14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562;p35"/>
                <p:cNvSpPr/>
                <p:nvPr/>
              </p:nvSpPr>
              <p:spPr>
                <a:xfrm>
                  <a:off x="7115401" y="2214649"/>
                  <a:ext cx="32769" cy="22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913" extrusionOk="0">
                      <a:moveTo>
                        <a:pt x="1247" y="1"/>
                      </a:moveTo>
                      <a:cubicBezTo>
                        <a:pt x="951" y="137"/>
                        <a:pt x="637" y="206"/>
                        <a:pt x="320" y="206"/>
                      </a:cubicBezTo>
                      <a:cubicBezTo>
                        <a:pt x="214" y="206"/>
                        <a:pt x="107" y="198"/>
                        <a:pt x="1" y="183"/>
                      </a:cubicBezTo>
                      <a:lnTo>
                        <a:pt x="1" y="183"/>
                      </a:lnTo>
                      <a:cubicBezTo>
                        <a:pt x="92" y="426"/>
                        <a:pt x="274" y="639"/>
                        <a:pt x="518" y="791"/>
                      </a:cubicBezTo>
                      <a:cubicBezTo>
                        <a:pt x="639" y="882"/>
                        <a:pt x="761" y="912"/>
                        <a:pt x="913" y="912"/>
                      </a:cubicBezTo>
                      <a:cubicBezTo>
                        <a:pt x="1247" y="912"/>
                        <a:pt x="1308" y="639"/>
                        <a:pt x="1308" y="365"/>
                      </a:cubicBezTo>
                      <a:cubicBezTo>
                        <a:pt x="1277" y="244"/>
                        <a:pt x="1277" y="122"/>
                        <a:pt x="12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563;p35"/>
                <p:cNvSpPr/>
                <p:nvPr/>
              </p:nvSpPr>
              <p:spPr>
                <a:xfrm>
                  <a:off x="7128354" y="2223693"/>
                  <a:ext cx="19817" cy="13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552" extrusionOk="0">
                      <a:moveTo>
                        <a:pt x="707" y="0"/>
                      </a:moveTo>
                      <a:cubicBezTo>
                        <a:pt x="402" y="0"/>
                        <a:pt x="112" y="151"/>
                        <a:pt x="1" y="430"/>
                      </a:cubicBezTo>
                      <a:cubicBezTo>
                        <a:pt x="122" y="521"/>
                        <a:pt x="244" y="551"/>
                        <a:pt x="396" y="551"/>
                      </a:cubicBezTo>
                      <a:cubicBezTo>
                        <a:pt x="730" y="551"/>
                        <a:pt x="791" y="278"/>
                        <a:pt x="791" y="4"/>
                      </a:cubicBezTo>
                      <a:cubicBezTo>
                        <a:pt x="763" y="2"/>
                        <a:pt x="735" y="0"/>
                        <a:pt x="707" y="0"/>
                      </a:cubicBezTo>
                      <a:close/>
                    </a:path>
                  </a:pathLst>
                </a:custGeom>
                <a:solidFill>
                  <a:srgbClr val="FF9C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564;p35"/>
                <p:cNvSpPr/>
                <p:nvPr/>
              </p:nvSpPr>
              <p:spPr>
                <a:xfrm>
                  <a:off x="6683618" y="2428911"/>
                  <a:ext cx="734164" cy="446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5" h="17832" extrusionOk="0">
                      <a:moveTo>
                        <a:pt x="27729" y="1"/>
                      </a:moveTo>
                      <a:cubicBezTo>
                        <a:pt x="27151" y="1"/>
                        <a:pt x="26307" y="399"/>
                        <a:pt x="25107" y="1418"/>
                      </a:cubicBezTo>
                      <a:cubicBezTo>
                        <a:pt x="22858" y="3364"/>
                        <a:pt x="18268" y="7102"/>
                        <a:pt x="17600" y="7376"/>
                      </a:cubicBezTo>
                      <a:cubicBezTo>
                        <a:pt x="17581" y="7383"/>
                        <a:pt x="17556" y="7387"/>
                        <a:pt x="17527" y="7387"/>
                      </a:cubicBezTo>
                      <a:cubicBezTo>
                        <a:pt x="16388" y="7387"/>
                        <a:pt x="7542" y="1901"/>
                        <a:pt x="6024" y="1901"/>
                      </a:cubicBezTo>
                      <a:cubicBezTo>
                        <a:pt x="6000" y="1901"/>
                        <a:pt x="5978" y="1902"/>
                        <a:pt x="5958" y="1905"/>
                      </a:cubicBezTo>
                      <a:cubicBezTo>
                        <a:pt x="4651" y="2087"/>
                        <a:pt x="0" y="9382"/>
                        <a:pt x="943" y="10203"/>
                      </a:cubicBezTo>
                      <a:cubicBezTo>
                        <a:pt x="3770" y="12725"/>
                        <a:pt x="13952" y="17832"/>
                        <a:pt x="18147" y="17832"/>
                      </a:cubicBezTo>
                      <a:cubicBezTo>
                        <a:pt x="20062" y="17802"/>
                        <a:pt x="25411" y="10689"/>
                        <a:pt x="28299" y="4336"/>
                      </a:cubicBezTo>
                      <a:cubicBezTo>
                        <a:pt x="28899" y="2958"/>
                        <a:pt x="29304" y="1"/>
                        <a:pt x="27729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565;p35"/>
                <p:cNvSpPr/>
                <p:nvPr/>
              </p:nvSpPr>
              <p:spPr>
                <a:xfrm>
                  <a:off x="6506185" y="2254886"/>
                  <a:ext cx="409709" cy="46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4" h="18517" extrusionOk="0">
                      <a:moveTo>
                        <a:pt x="1678" y="1"/>
                      </a:moveTo>
                      <a:cubicBezTo>
                        <a:pt x="1526" y="1"/>
                        <a:pt x="1372" y="50"/>
                        <a:pt x="1216" y="157"/>
                      </a:cubicBezTo>
                      <a:cubicBezTo>
                        <a:pt x="61" y="948"/>
                        <a:pt x="1003" y="3015"/>
                        <a:pt x="1003" y="3015"/>
                      </a:cubicBezTo>
                      <a:cubicBezTo>
                        <a:pt x="1003" y="3015"/>
                        <a:pt x="304" y="3866"/>
                        <a:pt x="578" y="5750"/>
                      </a:cubicBezTo>
                      <a:cubicBezTo>
                        <a:pt x="578" y="5750"/>
                        <a:pt x="0" y="6662"/>
                        <a:pt x="821" y="8425"/>
                      </a:cubicBezTo>
                      <a:cubicBezTo>
                        <a:pt x="730" y="8881"/>
                        <a:pt x="791" y="9398"/>
                        <a:pt x="1003" y="9823"/>
                      </a:cubicBezTo>
                      <a:cubicBezTo>
                        <a:pt x="2797" y="13775"/>
                        <a:pt x="6839" y="16328"/>
                        <a:pt x="10000" y="18516"/>
                      </a:cubicBezTo>
                      <a:lnTo>
                        <a:pt x="16353" y="10766"/>
                      </a:lnTo>
                      <a:cubicBezTo>
                        <a:pt x="15168" y="9975"/>
                        <a:pt x="8997" y="6723"/>
                        <a:pt x="5228" y="3683"/>
                      </a:cubicBezTo>
                      <a:cubicBezTo>
                        <a:pt x="3788" y="2510"/>
                        <a:pt x="2769" y="1"/>
                        <a:pt x="1678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566;p35"/>
                <p:cNvSpPr/>
                <p:nvPr/>
              </p:nvSpPr>
              <p:spPr>
                <a:xfrm>
                  <a:off x="6531314" y="2330098"/>
                  <a:ext cx="149614" cy="1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6682" extrusionOk="0">
                      <a:moveTo>
                        <a:pt x="35" y="0"/>
                      </a:moveTo>
                      <a:cubicBezTo>
                        <a:pt x="16" y="0"/>
                        <a:pt x="0" y="22"/>
                        <a:pt x="0" y="43"/>
                      </a:cubicBezTo>
                      <a:cubicBezTo>
                        <a:pt x="1307" y="2748"/>
                        <a:pt x="3344" y="5028"/>
                        <a:pt x="5897" y="6669"/>
                      </a:cubicBezTo>
                      <a:cubicBezTo>
                        <a:pt x="5913" y="6677"/>
                        <a:pt x="5927" y="6681"/>
                        <a:pt x="5938" y="6681"/>
                      </a:cubicBezTo>
                      <a:cubicBezTo>
                        <a:pt x="5968" y="6681"/>
                        <a:pt x="5972" y="6653"/>
                        <a:pt x="5927" y="6609"/>
                      </a:cubicBezTo>
                      <a:cubicBezTo>
                        <a:pt x="4833" y="5757"/>
                        <a:pt x="3769" y="4785"/>
                        <a:pt x="2797" y="3782"/>
                      </a:cubicBezTo>
                      <a:cubicBezTo>
                        <a:pt x="1794" y="2596"/>
                        <a:pt x="882" y="1350"/>
                        <a:pt x="61" y="13"/>
                      </a:cubicBezTo>
                      <a:cubicBezTo>
                        <a:pt x="52" y="4"/>
                        <a:pt x="43" y="0"/>
                        <a:pt x="3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567;p35"/>
                <p:cNvSpPr/>
                <p:nvPr/>
              </p:nvSpPr>
              <p:spPr>
                <a:xfrm>
                  <a:off x="6520641" y="2398170"/>
                  <a:ext cx="122807" cy="163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2" h="6509" extrusionOk="0">
                      <a:moveTo>
                        <a:pt x="1" y="1"/>
                      </a:moveTo>
                      <a:cubicBezTo>
                        <a:pt x="973" y="2554"/>
                        <a:pt x="2645" y="4803"/>
                        <a:pt x="4803" y="6475"/>
                      </a:cubicBezTo>
                      <a:cubicBezTo>
                        <a:pt x="4827" y="6498"/>
                        <a:pt x="4850" y="6508"/>
                        <a:pt x="4866" y="6508"/>
                      </a:cubicBezTo>
                      <a:cubicBezTo>
                        <a:pt x="4893" y="6508"/>
                        <a:pt x="4902" y="6482"/>
                        <a:pt x="4864" y="6445"/>
                      </a:cubicBezTo>
                      <a:cubicBezTo>
                        <a:pt x="3831" y="5472"/>
                        <a:pt x="2068" y="3800"/>
                        <a:pt x="3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568;p35"/>
                <p:cNvSpPr/>
                <p:nvPr/>
              </p:nvSpPr>
              <p:spPr>
                <a:xfrm>
                  <a:off x="6526729" y="2465966"/>
                  <a:ext cx="95525" cy="129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5163" extrusionOk="0">
                      <a:moveTo>
                        <a:pt x="1" y="0"/>
                      </a:moveTo>
                      <a:cubicBezTo>
                        <a:pt x="1186" y="2553"/>
                        <a:pt x="1885" y="3374"/>
                        <a:pt x="3709" y="5137"/>
                      </a:cubicBezTo>
                      <a:cubicBezTo>
                        <a:pt x="3736" y="5155"/>
                        <a:pt x="3757" y="5162"/>
                        <a:pt x="3773" y="5162"/>
                      </a:cubicBezTo>
                      <a:cubicBezTo>
                        <a:pt x="3810" y="5162"/>
                        <a:pt x="3813" y="5119"/>
                        <a:pt x="3770" y="5076"/>
                      </a:cubicBezTo>
                      <a:cubicBezTo>
                        <a:pt x="2129" y="3404"/>
                        <a:pt x="1278" y="2128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569;p35"/>
                <p:cNvSpPr/>
                <p:nvPr/>
              </p:nvSpPr>
              <p:spPr>
                <a:xfrm>
                  <a:off x="6653152" y="2261450"/>
                  <a:ext cx="262751" cy="26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8" h="10474" extrusionOk="0">
                      <a:moveTo>
                        <a:pt x="1771" y="0"/>
                      </a:moveTo>
                      <a:cubicBezTo>
                        <a:pt x="1573" y="0"/>
                        <a:pt x="1405" y="53"/>
                        <a:pt x="1277" y="169"/>
                      </a:cubicBezTo>
                      <a:cubicBezTo>
                        <a:pt x="1" y="1294"/>
                        <a:pt x="3527" y="4637"/>
                        <a:pt x="4195" y="5640"/>
                      </a:cubicBezTo>
                      <a:cubicBezTo>
                        <a:pt x="4774" y="6471"/>
                        <a:pt x="4790" y="6843"/>
                        <a:pt x="4417" y="6843"/>
                      </a:cubicBezTo>
                      <a:cubicBezTo>
                        <a:pt x="4339" y="6843"/>
                        <a:pt x="4244" y="6827"/>
                        <a:pt x="4134" y="6795"/>
                      </a:cubicBezTo>
                      <a:lnTo>
                        <a:pt x="4134" y="6795"/>
                      </a:lnTo>
                      <a:cubicBezTo>
                        <a:pt x="6384" y="8224"/>
                        <a:pt x="9332" y="9744"/>
                        <a:pt x="10487" y="10473"/>
                      </a:cubicBezTo>
                      <a:cubicBezTo>
                        <a:pt x="10487" y="10473"/>
                        <a:pt x="9454" y="7312"/>
                        <a:pt x="8451" y="5579"/>
                      </a:cubicBezTo>
                      <a:cubicBezTo>
                        <a:pt x="7551" y="4025"/>
                        <a:pt x="3495" y="0"/>
                        <a:pt x="1771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570;p35"/>
                <p:cNvSpPr/>
                <p:nvPr/>
              </p:nvSpPr>
              <p:spPr>
                <a:xfrm>
                  <a:off x="6819938" y="2426982"/>
                  <a:ext cx="596650" cy="458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6" h="18301" extrusionOk="0">
                      <a:moveTo>
                        <a:pt x="22417" y="0"/>
                      </a:moveTo>
                      <a:cubicBezTo>
                        <a:pt x="21840" y="0"/>
                        <a:pt x="21015" y="348"/>
                        <a:pt x="19879" y="1191"/>
                      </a:cubicBezTo>
                      <a:cubicBezTo>
                        <a:pt x="15958" y="4049"/>
                        <a:pt x="12493" y="7210"/>
                        <a:pt x="12128" y="7240"/>
                      </a:cubicBezTo>
                      <a:cubicBezTo>
                        <a:pt x="12127" y="7240"/>
                        <a:pt x="12125" y="7240"/>
                        <a:pt x="12123" y="7240"/>
                      </a:cubicBezTo>
                      <a:cubicBezTo>
                        <a:pt x="11733" y="7240"/>
                        <a:pt x="4742" y="3775"/>
                        <a:pt x="4742" y="3775"/>
                      </a:cubicBezTo>
                      <a:lnTo>
                        <a:pt x="0" y="13350"/>
                      </a:lnTo>
                      <a:cubicBezTo>
                        <a:pt x="0" y="13350"/>
                        <a:pt x="8286" y="18301"/>
                        <a:pt x="12237" y="18301"/>
                      </a:cubicBezTo>
                      <a:cubicBezTo>
                        <a:pt x="12620" y="18301"/>
                        <a:pt x="12963" y="18254"/>
                        <a:pt x="13253" y="18152"/>
                      </a:cubicBezTo>
                      <a:cubicBezTo>
                        <a:pt x="16505" y="16967"/>
                        <a:pt x="22220" y="6906"/>
                        <a:pt x="23131" y="4049"/>
                      </a:cubicBezTo>
                      <a:cubicBezTo>
                        <a:pt x="23756" y="2047"/>
                        <a:pt x="23816" y="0"/>
                        <a:pt x="22417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571;p35"/>
                <p:cNvSpPr/>
                <p:nvPr/>
              </p:nvSpPr>
              <p:spPr>
                <a:xfrm>
                  <a:off x="6778799" y="2497935"/>
                  <a:ext cx="188119" cy="2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9" h="11430" extrusionOk="0">
                      <a:moveTo>
                        <a:pt x="5259" y="1"/>
                      </a:moveTo>
                      <a:lnTo>
                        <a:pt x="1" y="10214"/>
                      </a:lnTo>
                      <a:lnTo>
                        <a:pt x="2493" y="11429"/>
                      </a:lnTo>
                      <a:lnTo>
                        <a:pt x="7509" y="1065"/>
                      </a:lnTo>
                      <a:lnTo>
                        <a:pt x="5259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572;p35"/>
                <p:cNvSpPr/>
                <p:nvPr/>
              </p:nvSpPr>
              <p:spPr>
                <a:xfrm>
                  <a:off x="6854212" y="2545613"/>
                  <a:ext cx="105872" cy="213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8506" extrusionOk="0">
                      <a:moveTo>
                        <a:pt x="4177" y="0"/>
                      </a:moveTo>
                      <a:cubicBezTo>
                        <a:pt x="4170" y="0"/>
                        <a:pt x="4164" y="4"/>
                        <a:pt x="4164" y="13"/>
                      </a:cubicBezTo>
                      <a:cubicBezTo>
                        <a:pt x="3769" y="651"/>
                        <a:pt x="3435" y="1350"/>
                        <a:pt x="3100" y="2019"/>
                      </a:cubicBezTo>
                      <a:cubicBezTo>
                        <a:pt x="2736" y="2687"/>
                        <a:pt x="2371" y="3447"/>
                        <a:pt x="2006" y="4177"/>
                      </a:cubicBezTo>
                      <a:cubicBezTo>
                        <a:pt x="1307" y="5575"/>
                        <a:pt x="638" y="7004"/>
                        <a:pt x="0" y="8463"/>
                      </a:cubicBezTo>
                      <a:cubicBezTo>
                        <a:pt x="0" y="8484"/>
                        <a:pt x="30" y="8506"/>
                        <a:pt x="48" y="8506"/>
                      </a:cubicBezTo>
                      <a:cubicBezTo>
                        <a:pt x="56" y="8506"/>
                        <a:pt x="61" y="8502"/>
                        <a:pt x="61" y="8493"/>
                      </a:cubicBezTo>
                      <a:cubicBezTo>
                        <a:pt x="821" y="7125"/>
                        <a:pt x="1550" y="5727"/>
                        <a:pt x="2249" y="4298"/>
                      </a:cubicBezTo>
                      <a:cubicBezTo>
                        <a:pt x="2584" y="3599"/>
                        <a:pt x="2918" y="2900"/>
                        <a:pt x="3252" y="2171"/>
                      </a:cubicBezTo>
                      <a:cubicBezTo>
                        <a:pt x="3587" y="1472"/>
                        <a:pt x="3952" y="773"/>
                        <a:pt x="4225" y="43"/>
                      </a:cubicBezTo>
                      <a:cubicBezTo>
                        <a:pt x="4225" y="22"/>
                        <a:pt x="4195" y="0"/>
                        <a:pt x="417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573;p35"/>
                <p:cNvSpPr/>
                <p:nvPr/>
              </p:nvSpPr>
              <p:spPr>
                <a:xfrm>
                  <a:off x="6962345" y="2495505"/>
                  <a:ext cx="305916" cy="118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1" h="4729" extrusionOk="0">
                      <a:moveTo>
                        <a:pt x="12143" y="0"/>
                      </a:moveTo>
                      <a:cubicBezTo>
                        <a:pt x="12137" y="0"/>
                        <a:pt x="12133" y="2"/>
                        <a:pt x="12128" y="7"/>
                      </a:cubicBezTo>
                      <a:cubicBezTo>
                        <a:pt x="11703" y="280"/>
                        <a:pt x="6809" y="4292"/>
                        <a:pt x="6566" y="4414"/>
                      </a:cubicBezTo>
                      <a:cubicBezTo>
                        <a:pt x="6520" y="4433"/>
                        <a:pt x="6472" y="4442"/>
                        <a:pt x="6422" y="4442"/>
                      </a:cubicBezTo>
                      <a:cubicBezTo>
                        <a:pt x="6238" y="4442"/>
                        <a:pt x="6028" y="4327"/>
                        <a:pt x="5836" y="4231"/>
                      </a:cubicBezTo>
                      <a:cubicBezTo>
                        <a:pt x="4924" y="3806"/>
                        <a:pt x="4013" y="3350"/>
                        <a:pt x="3101" y="2894"/>
                      </a:cubicBezTo>
                      <a:cubicBezTo>
                        <a:pt x="2067" y="2377"/>
                        <a:pt x="1095" y="1982"/>
                        <a:pt x="61" y="1466"/>
                      </a:cubicBezTo>
                      <a:cubicBezTo>
                        <a:pt x="0" y="1466"/>
                        <a:pt x="0" y="1496"/>
                        <a:pt x="31" y="1526"/>
                      </a:cubicBezTo>
                      <a:cubicBezTo>
                        <a:pt x="973" y="2043"/>
                        <a:pt x="1794" y="2529"/>
                        <a:pt x="2736" y="3016"/>
                      </a:cubicBezTo>
                      <a:cubicBezTo>
                        <a:pt x="3709" y="3502"/>
                        <a:pt x="4651" y="3988"/>
                        <a:pt x="5623" y="4444"/>
                      </a:cubicBezTo>
                      <a:cubicBezTo>
                        <a:pt x="5857" y="4572"/>
                        <a:pt x="6106" y="4729"/>
                        <a:pt x="6369" y="4729"/>
                      </a:cubicBezTo>
                      <a:cubicBezTo>
                        <a:pt x="6483" y="4729"/>
                        <a:pt x="6599" y="4700"/>
                        <a:pt x="6718" y="4627"/>
                      </a:cubicBezTo>
                      <a:cubicBezTo>
                        <a:pt x="7143" y="4323"/>
                        <a:pt x="11733" y="523"/>
                        <a:pt x="12159" y="67"/>
                      </a:cubicBezTo>
                      <a:cubicBezTo>
                        <a:pt x="12211" y="67"/>
                        <a:pt x="12173" y="0"/>
                        <a:pt x="1214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574;p35"/>
                <p:cNvSpPr/>
                <p:nvPr/>
              </p:nvSpPr>
              <p:spPr>
                <a:xfrm>
                  <a:off x="6775767" y="2599229"/>
                  <a:ext cx="599306" cy="290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22" h="11582" extrusionOk="0">
                      <a:moveTo>
                        <a:pt x="23861" y="0"/>
                      </a:moveTo>
                      <a:cubicBezTo>
                        <a:pt x="23223" y="1003"/>
                        <a:pt x="22584" y="2006"/>
                        <a:pt x="21916" y="3009"/>
                      </a:cubicBezTo>
                      <a:cubicBezTo>
                        <a:pt x="21247" y="3982"/>
                        <a:pt x="20548" y="5016"/>
                        <a:pt x="19818" y="5988"/>
                      </a:cubicBezTo>
                      <a:cubicBezTo>
                        <a:pt x="19119" y="6961"/>
                        <a:pt x="18451" y="7842"/>
                        <a:pt x="17691" y="8724"/>
                      </a:cubicBezTo>
                      <a:cubicBezTo>
                        <a:pt x="17295" y="9180"/>
                        <a:pt x="16900" y="9605"/>
                        <a:pt x="16475" y="10031"/>
                      </a:cubicBezTo>
                      <a:cubicBezTo>
                        <a:pt x="16080" y="10456"/>
                        <a:pt x="15593" y="10791"/>
                        <a:pt x="15077" y="11034"/>
                      </a:cubicBezTo>
                      <a:cubicBezTo>
                        <a:pt x="14639" y="11195"/>
                        <a:pt x="14167" y="11269"/>
                        <a:pt x="13699" y="11269"/>
                      </a:cubicBezTo>
                      <a:cubicBezTo>
                        <a:pt x="13550" y="11269"/>
                        <a:pt x="13400" y="11261"/>
                        <a:pt x="13253" y="11247"/>
                      </a:cubicBezTo>
                      <a:cubicBezTo>
                        <a:pt x="12949" y="11216"/>
                        <a:pt x="12645" y="11186"/>
                        <a:pt x="12371" y="11125"/>
                      </a:cubicBezTo>
                      <a:cubicBezTo>
                        <a:pt x="11733" y="10973"/>
                        <a:pt x="11125" y="10791"/>
                        <a:pt x="10548" y="10608"/>
                      </a:cubicBezTo>
                      <a:cubicBezTo>
                        <a:pt x="8815" y="10031"/>
                        <a:pt x="7174" y="9301"/>
                        <a:pt x="5593" y="8450"/>
                      </a:cubicBezTo>
                      <a:cubicBezTo>
                        <a:pt x="5137" y="8207"/>
                        <a:pt x="4712" y="7964"/>
                        <a:pt x="4256" y="7751"/>
                      </a:cubicBezTo>
                      <a:cubicBezTo>
                        <a:pt x="3800" y="7508"/>
                        <a:pt x="3283" y="7234"/>
                        <a:pt x="2797" y="7022"/>
                      </a:cubicBezTo>
                      <a:cubicBezTo>
                        <a:pt x="2736" y="7113"/>
                        <a:pt x="2675" y="7234"/>
                        <a:pt x="2614" y="7326"/>
                      </a:cubicBezTo>
                      <a:cubicBezTo>
                        <a:pt x="2432" y="7204"/>
                        <a:pt x="213" y="6171"/>
                        <a:pt x="183" y="6171"/>
                      </a:cubicBezTo>
                      <a:cubicBezTo>
                        <a:pt x="274" y="5958"/>
                        <a:pt x="365" y="5775"/>
                        <a:pt x="426" y="5593"/>
                      </a:cubicBezTo>
                      <a:cubicBezTo>
                        <a:pt x="426" y="5557"/>
                        <a:pt x="426" y="5543"/>
                        <a:pt x="420" y="5543"/>
                      </a:cubicBezTo>
                      <a:cubicBezTo>
                        <a:pt x="415" y="5543"/>
                        <a:pt x="408" y="5550"/>
                        <a:pt x="395" y="5563"/>
                      </a:cubicBezTo>
                      <a:cubicBezTo>
                        <a:pt x="244" y="5775"/>
                        <a:pt x="122" y="6019"/>
                        <a:pt x="0" y="6262"/>
                      </a:cubicBezTo>
                      <a:cubicBezTo>
                        <a:pt x="0" y="6262"/>
                        <a:pt x="2552" y="7478"/>
                        <a:pt x="2613" y="7478"/>
                      </a:cubicBezTo>
                      <a:cubicBezTo>
                        <a:pt x="2614" y="7478"/>
                        <a:pt x="2614" y="7478"/>
                        <a:pt x="2614" y="7478"/>
                      </a:cubicBezTo>
                      <a:cubicBezTo>
                        <a:pt x="2645" y="7478"/>
                        <a:pt x="2827" y="7113"/>
                        <a:pt x="2827" y="7113"/>
                      </a:cubicBezTo>
                      <a:cubicBezTo>
                        <a:pt x="3253" y="7326"/>
                        <a:pt x="3648" y="7569"/>
                        <a:pt x="4043" y="7812"/>
                      </a:cubicBezTo>
                      <a:cubicBezTo>
                        <a:pt x="4469" y="8086"/>
                        <a:pt x="4864" y="8298"/>
                        <a:pt x="5289" y="8541"/>
                      </a:cubicBezTo>
                      <a:cubicBezTo>
                        <a:pt x="6110" y="8997"/>
                        <a:pt x="6961" y="9453"/>
                        <a:pt x="7812" y="9848"/>
                      </a:cubicBezTo>
                      <a:cubicBezTo>
                        <a:pt x="9453" y="10608"/>
                        <a:pt x="11247" y="11338"/>
                        <a:pt x="13070" y="11551"/>
                      </a:cubicBezTo>
                      <a:cubicBezTo>
                        <a:pt x="13243" y="11571"/>
                        <a:pt x="13412" y="11581"/>
                        <a:pt x="13579" y="11581"/>
                      </a:cubicBezTo>
                      <a:cubicBezTo>
                        <a:pt x="13915" y="11581"/>
                        <a:pt x="14246" y="11540"/>
                        <a:pt x="14590" y="11459"/>
                      </a:cubicBezTo>
                      <a:cubicBezTo>
                        <a:pt x="15745" y="11277"/>
                        <a:pt x="16566" y="10335"/>
                        <a:pt x="17295" y="9514"/>
                      </a:cubicBezTo>
                      <a:cubicBezTo>
                        <a:pt x="18906" y="7660"/>
                        <a:pt x="20396" y="5684"/>
                        <a:pt x="21733" y="3617"/>
                      </a:cubicBezTo>
                      <a:lnTo>
                        <a:pt x="22128" y="2979"/>
                      </a:lnTo>
                      <a:cubicBezTo>
                        <a:pt x="22615" y="2402"/>
                        <a:pt x="23101" y="1885"/>
                        <a:pt x="23618" y="1368"/>
                      </a:cubicBezTo>
                      <a:cubicBezTo>
                        <a:pt x="23642" y="1368"/>
                        <a:pt x="23628" y="1329"/>
                        <a:pt x="23605" y="1329"/>
                      </a:cubicBezTo>
                      <a:cubicBezTo>
                        <a:pt x="23600" y="1329"/>
                        <a:pt x="23593" y="1332"/>
                        <a:pt x="23587" y="1338"/>
                      </a:cubicBezTo>
                      <a:cubicBezTo>
                        <a:pt x="23253" y="1672"/>
                        <a:pt x="22888" y="1976"/>
                        <a:pt x="22554" y="2341"/>
                      </a:cubicBezTo>
                      <a:cubicBezTo>
                        <a:pt x="23040" y="1581"/>
                        <a:pt x="23496" y="821"/>
                        <a:pt x="23922" y="61"/>
                      </a:cubicBezTo>
                      <a:cubicBezTo>
                        <a:pt x="23922" y="31"/>
                        <a:pt x="23891" y="0"/>
                        <a:pt x="238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575;p35"/>
                <p:cNvSpPr/>
                <p:nvPr/>
              </p:nvSpPr>
              <p:spPr>
                <a:xfrm>
                  <a:off x="7141307" y="2339543"/>
                  <a:ext cx="185063" cy="192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7" h="7671" extrusionOk="0">
                      <a:moveTo>
                        <a:pt x="6231" y="0"/>
                      </a:moveTo>
                      <a:lnTo>
                        <a:pt x="2128" y="4134"/>
                      </a:lnTo>
                      <a:lnTo>
                        <a:pt x="821" y="851"/>
                      </a:lnTo>
                      <a:lnTo>
                        <a:pt x="183" y="1794"/>
                      </a:lnTo>
                      <a:lnTo>
                        <a:pt x="0" y="6779"/>
                      </a:lnTo>
                      <a:lnTo>
                        <a:pt x="1976" y="4803"/>
                      </a:lnTo>
                      <a:lnTo>
                        <a:pt x="3313" y="7660"/>
                      </a:lnTo>
                      <a:cubicBezTo>
                        <a:pt x="3314" y="7667"/>
                        <a:pt x="3317" y="7670"/>
                        <a:pt x="3321" y="7670"/>
                      </a:cubicBezTo>
                      <a:cubicBezTo>
                        <a:pt x="3523" y="7670"/>
                        <a:pt x="7386" y="1338"/>
                        <a:pt x="7386" y="1338"/>
                      </a:cubicBezTo>
                      <a:lnTo>
                        <a:pt x="6231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576;p35"/>
                <p:cNvSpPr/>
                <p:nvPr/>
              </p:nvSpPr>
              <p:spPr>
                <a:xfrm>
                  <a:off x="7137499" y="2373467"/>
                  <a:ext cx="191151" cy="1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0" h="6580" extrusionOk="0">
                      <a:moveTo>
                        <a:pt x="7598" y="1"/>
                      </a:moveTo>
                      <a:cubicBezTo>
                        <a:pt x="7589" y="1"/>
                        <a:pt x="7579" y="4"/>
                        <a:pt x="7569" y="14"/>
                      </a:cubicBezTo>
                      <a:cubicBezTo>
                        <a:pt x="6809" y="987"/>
                        <a:pt x="4104" y="5121"/>
                        <a:pt x="3465" y="6185"/>
                      </a:cubicBezTo>
                      <a:cubicBezTo>
                        <a:pt x="3405" y="6002"/>
                        <a:pt x="2402" y="3905"/>
                        <a:pt x="2128" y="3449"/>
                      </a:cubicBezTo>
                      <a:cubicBezTo>
                        <a:pt x="2098" y="3449"/>
                        <a:pt x="365" y="5090"/>
                        <a:pt x="274" y="5151"/>
                      </a:cubicBezTo>
                      <a:cubicBezTo>
                        <a:pt x="274" y="4422"/>
                        <a:pt x="517" y="1291"/>
                        <a:pt x="365" y="501"/>
                      </a:cubicBezTo>
                      <a:cubicBezTo>
                        <a:pt x="352" y="475"/>
                        <a:pt x="339" y="465"/>
                        <a:pt x="329" y="465"/>
                      </a:cubicBezTo>
                      <a:cubicBezTo>
                        <a:pt x="314" y="465"/>
                        <a:pt x="304" y="483"/>
                        <a:pt x="304" y="501"/>
                      </a:cubicBezTo>
                      <a:cubicBezTo>
                        <a:pt x="213" y="1321"/>
                        <a:pt x="152" y="2142"/>
                        <a:pt x="122" y="2963"/>
                      </a:cubicBezTo>
                      <a:cubicBezTo>
                        <a:pt x="31" y="3844"/>
                        <a:pt x="0" y="4756"/>
                        <a:pt x="31" y="5668"/>
                      </a:cubicBezTo>
                      <a:cubicBezTo>
                        <a:pt x="31" y="5672"/>
                        <a:pt x="32" y="5674"/>
                        <a:pt x="36" y="5674"/>
                      </a:cubicBezTo>
                      <a:cubicBezTo>
                        <a:pt x="141" y="5674"/>
                        <a:pt x="1803" y="3924"/>
                        <a:pt x="2098" y="3571"/>
                      </a:cubicBezTo>
                      <a:cubicBezTo>
                        <a:pt x="2523" y="4604"/>
                        <a:pt x="2979" y="5607"/>
                        <a:pt x="3496" y="6580"/>
                      </a:cubicBezTo>
                      <a:cubicBezTo>
                        <a:pt x="3496" y="6580"/>
                        <a:pt x="3496" y="6580"/>
                        <a:pt x="3496" y="6580"/>
                      </a:cubicBezTo>
                      <a:cubicBezTo>
                        <a:pt x="3576" y="6580"/>
                        <a:pt x="7054" y="1136"/>
                        <a:pt x="7630" y="14"/>
                      </a:cubicBezTo>
                      <a:cubicBezTo>
                        <a:pt x="7630" y="14"/>
                        <a:pt x="7616" y="1"/>
                        <a:pt x="759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577;p35"/>
                <p:cNvSpPr/>
                <p:nvPr/>
              </p:nvSpPr>
              <p:spPr>
                <a:xfrm>
                  <a:off x="6615847" y="1916130"/>
                  <a:ext cx="388389" cy="28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3" h="11278" extrusionOk="0">
                      <a:moveTo>
                        <a:pt x="7630" y="0"/>
                      </a:moveTo>
                      <a:cubicBezTo>
                        <a:pt x="3405" y="0"/>
                        <a:pt x="0" y="2523"/>
                        <a:pt x="0" y="5624"/>
                      </a:cubicBezTo>
                      <a:cubicBezTo>
                        <a:pt x="0" y="8754"/>
                        <a:pt x="3405" y="11277"/>
                        <a:pt x="7630" y="11277"/>
                      </a:cubicBezTo>
                      <a:cubicBezTo>
                        <a:pt x="9484" y="11277"/>
                        <a:pt x="11338" y="10761"/>
                        <a:pt x="12888" y="9697"/>
                      </a:cubicBezTo>
                      <a:lnTo>
                        <a:pt x="15502" y="10365"/>
                      </a:lnTo>
                      <a:lnTo>
                        <a:pt x="14499" y="8086"/>
                      </a:lnTo>
                      <a:cubicBezTo>
                        <a:pt x="14985" y="7356"/>
                        <a:pt x="15259" y="6505"/>
                        <a:pt x="15259" y="5624"/>
                      </a:cubicBezTo>
                      <a:cubicBezTo>
                        <a:pt x="15259" y="2523"/>
                        <a:pt x="11824" y="0"/>
                        <a:pt x="7630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578;p35"/>
                <p:cNvSpPr/>
                <p:nvPr/>
              </p:nvSpPr>
              <p:spPr>
                <a:xfrm>
                  <a:off x="6691986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3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579;p35"/>
                <p:cNvSpPr/>
                <p:nvPr/>
              </p:nvSpPr>
              <p:spPr>
                <a:xfrm>
                  <a:off x="6780327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6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580;p35"/>
                <p:cNvSpPr/>
                <p:nvPr/>
              </p:nvSpPr>
              <p:spPr>
                <a:xfrm>
                  <a:off x="6868668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4" y="0"/>
                      </a:moveTo>
                      <a:cubicBezTo>
                        <a:pt x="365" y="0"/>
                        <a:pt x="1" y="851"/>
                        <a:pt x="517" y="1368"/>
                      </a:cubicBezTo>
                      <a:cubicBezTo>
                        <a:pt x="671" y="1522"/>
                        <a:pt x="861" y="1591"/>
                        <a:pt x="1049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52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2" name="Google Shape;581;p35"/>
              <p:cNvGrpSpPr/>
              <p:nvPr/>
            </p:nvGrpSpPr>
            <p:grpSpPr>
              <a:xfrm>
                <a:off x="4374713" y="1278013"/>
                <a:ext cx="1887074" cy="3307364"/>
                <a:chOff x="4396500" y="1249076"/>
                <a:chExt cx="1887074" cy="3307364"/>
              </a:xfrm>
            </p:grpSpPr>
            <p:sp>
              <p:nvSpPr>
                <p:cNvPr id="483" name="Google Shape;582;p35"/>
                <p:cNvSpPr/>
                <p:nvPr/>
              </p:nvSpPr>
              <p:spPr>
                <a:xfrm>
                  <a:off x="5375816" y="176767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583;p35"/>
                <p:cNvSpPr/>
                <p:nvPr/>
              </p:nvSpPr>
              <p:spPr>
                <a:xfrm>
                  <a:off x="5427603" y="176767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584;p35"/>
                <p:cNvSpPr/>
                <p:nvPr/>
              </p:nvSpPr>
              <p:spPr>
                <a:xfrm>
                  <a:off x="5375816" y="181870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585;p35"/>
                <p:cNvSpPr/>
                <p:nvPr/>
              </p:nvSpPr>
              <p:spPr>
                <a:xfrm>
                  <a:off x="5427603" y="181870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586;p35"/>
                <p:cNvSpPr/>
                <p:nvPr/>
              </p:nvSpPr>
              <p:spPr>
                <a:xfrm>
                  <a:off x="5375816" y="186971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9"/>
                      </a:lnTo>
                      <a:lnTo>
                        <a:pt x="1186" y="1369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587;p35"/>
                <p:cNvSpPr/>
                <p:nvPr/>
              </p:nvSpPr>
              <p:spPr>
                <a:xfrm>
                  <a:off x="5427603" y="186971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9"/>
                      </a:lnTo>
                      <a:lnTo>
                        <a:pt x="1186" y="1369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588;p35"/>
                <p:cNvSpPr/>
                <p:nvPr/>
              </p:nvSpPr>
              <p:spPr>
                <a:xfrm>
                  <a:off x="5375816" y="1921502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589;p35"/>
                <p:cNvSpPr/>
                <p:nvPr/>
              </p:nvSpPr>
              <p:spPr>
                <a:xfrm>
                  <a:off x="5427603" y="1921502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590;p35"/>
                <p:cNvSpPr/>
                <p:nvPr/>
              </p:nvSpPr>
              <p:spPr>
                <a:xfrm>
                  <a:off x="5375816" y="197404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591;p35"/>
                <p:cNvSpPr/>
                <p:nvPr/>
              </p:nvSpPr>
              <p:spPr>
                <a:xfrm>
                  <a:off x="5427603" y="197404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592;p35"/>
                <p:cNvSpPr/>
                <p:nvPr/>
              </p:nvSpPr>
              <p:spPr>
                <a:xfrm>
                  <a:off x="5375816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593;p35"/>
                <p:cNvSpPr/>
                <p:nvPr/>
              </p:nvSpPr>
              <p:spPr>
                <a:xfrm>
                  <a:off x="5427603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594;p35"/>
                <p:cNvSpPr/>
                <p:nvPr/>
              </p:nvSpPr>
              <p:spPr>
                <a:xfrm>
                  <a:off x="5479390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595;p35"/>
                <p:cNvSpPr/>
                <p:nvPr/>
              </p:nvSpPr>
              <p:spPr>
                <a:xfrm>
                  <a:off x="5375816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596;p35"/>
                <p:cNvSpPr/>
                <p:nvPr/>
              </p:nvSpPr>
              <p:spPr>
                <a:xfrm>
                  <a:off x="5427603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597;p35"/>
                <p:cNvSpPr/>
                <p:nvPr/>
              </p:nvSpPr>
              <p:spPr>
                <a:xfrm>
                  <a:off x="5479390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598;p35"/>
                <p:cNvSpPr/>
                <p:nvPr/>
              </p:nvSpPr>
              <p:spPr>
                <a:xfrm>
                  <a:off x="5375816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99;p35"/>
                <p:cNvSpPr/>
                <p:nvPr/>
              </p:nvSpPr>
              <p:spPr>
                <a:xfrm>
                  <a:off x="5427603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600;p35"/>
                <p:cNvSpPr/>
                <p:nvPr/>
              </p:nvSpPr>
              <p:spPr>
                <a:xfrm>
                  <a:off x="5479390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601;p35"/>
                <p:cNvSpPr/>
                <p:nvPr/>
              </p:nvSpPr>
              <p:spPr>
                <a:xfrm>
                  <a:off x="5174030" y="1707515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602;p35"/>
                <p:cNvSpPr/>
                <p:nvPr/>
              </p:nvSpPr>
              <p:spPr>
                <a:xfrm>
                  <a:off x="5174030" y="1755494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603;p35"/>
                <p:cNvSpPr/>
                <p:nvPr/>
              </p:nvSpPr>
              <p:spPr>
                <a:xfrm>
                  <a:off x="5174030" y="1803472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604;p35"/>
                <p:cNvSpPr/>
                <p:nvPr/>
              </p:nvSpPr>
              <p:spPr>
                <a:xfrm>
                  <a:off x="5174030" y="1851451"/>
                  <a:ext cx="53312" cy="24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3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605;p35"/>
                <p:cNvSpPr/>
                <p:nvPr/>
              </p:nvSpPr>
              <p:spPr>
                <a:xfrm>
                  <a:off x="5174030" y="1898652"/>
                  <a:ext cx="53312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1004" extrusionOk="0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606;p35"/>
                <p:cNvSpPr/>
                <p:nvPr/>
              </p:nvSpPr>
              <p:spPr>
                <a:xfrm>
                  <a:off x="5174030" y="1946631"/>
                  <a:ext cx="53312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1004" extrusionOk="0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607;p35"/>
                <p:cNvSpPr/>
                <p:nvPr/>
              </p:nvSpPr>
              <p:spPr>
                <a:xfrm>
                  <a:off x="5174030" y="1994610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608;p35"/>
                <p:cNvSpPr/>
                <p:nvPr/>
              </p:nvSpPr>
              <p:spPr>
                <a:xfrm>
                  <a:off x="5174030" y="2042588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609;p35"/>
                <p:cNvSpPr/>
                <p:nvPr/>
              </p:nvSpPr>
              <p:spPr>
                <a:xfrm>
                  <a:off x="5246361" y="1707515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610;p35"/>
                <p:cNvSpPr/>
                <p:nvPr/>
              </p:nvSpPr>
              <p:spPr>
                <a:xfrm>
                  <a:off x="5246361" y="1755494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611;p35"/>
                <p:cNvSpPr/>
                <p:nvPr/>
              </p:nvSpPr>
              <p:spPr>
                <a:xfrm>
                  <a:off x="5246361" y="1803472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612;p35"/>
                <p:cNvSpPr/>
                <p:nvPr/>
              </p:nvSpPr>
              <p:spPr>
                <a:xfrm>
                  <a:off x="5246361" y="1851451"/>
                  <a:ext cx="53337" cy="24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3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613;p35"/>
                <p:cNvSpPr/>
                <p:nvPr/>
              </p:nvSpPr>
              <p:spPr>
                <a:xfrm>
                  <a:off x="5246361" y="1898652"/>
                  <a:ext cx="53337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1004" extrusionOk="0">
                      <a:moveTo>
                        <a:pt x="1" y="1"/>
                      </a:moveTo>
                      <a:lnTo>
                        <a:pt x="1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614;p35"/>
                <p:cNvSpPr/>
                <p:nvPr/>
              </p:nvSpPr>
              <p:spPr>
                <a:xfrm>
                  <a:off x="5246361" y="1946631"/>
                  <a:ext cx="53337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1004" extrusionOk="0">
                      <a:moveTo>
                        <a:pt x="1" y="1"/>
                      </a:moveTo>
                      <a:lnTo>
                        <a:pt x="1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615;p35"/>
                <p:cNvSpPr/>
                <p:nvPr/>
              </p:nvSpPr>
              <p:spPr>
                <a:xfrm>
                  <a:off x="5246361" y="1994610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616;p35"/>
                <p:cNvSpPr/>
                <p:nvPr/>
              </p:nvSpPr>
              <p:spPr>
                <a:xfrm>
                  <a:off x="5246361" y="2042588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617;p35"/>
                <p:cNvSpPr/>
                <p:nvPr/>
              </p:nvSpPr>
              <p:spPr>
                <a:xfrm>
                  <a:off x="5011805" y="1701427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618;p35"/>
                <p:cNvSpPr/>
                <p:nvPr/>
              </p:nvSpPr>
              <p:spPr>
                <a:xfrm>
                  <a:off x="5011805" y="1758550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619;p35"/>
                <p:cNvSpPr/>
                <p:nvPr/>
              </p:nvSpPr>
              <p:spPr>
                <a:xfrm>
                  <a:off x="5011805" y="181564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620;p35"/>
                <p:cNvSpPr/>
                <p:nvPr/>
              </p:nvSpPr>
              <p:spPr>
                <a:xfrm>
                  <a:off x="5011805" y="1872772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621;p35"/>
                <p:cNvSpPr/>
                <p:nvPr/>
              </p:nvSpPr>
              <p:spPr>
                <a:xfrm>
                  <a:off x="5011805" y="1929895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622;p35"/>
                <p:cNvSpPr/>
                <p:nvPr/>
              </p:nvSpPr>
              <p:spPr>
                <a:xfrm>
                  <a:off x="4909759" y="1986242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623;p35"/>
                <p:cNvSpPr/>
                <p:nvPr/>
              </p:nvSpPr>
              <p:spPr>
                <a:xfrm>
                  <a:off x="5011805" y="1986242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624;p35"/>
                <p:cNvSpPr/>
                <p:nvPr/>
              </p:nvSpPr>
              <p:spPr>
                <a:xfrm>
                  <a:off x="4909759" y="204258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625;p35"/>
                <p:cNvSpPr/>
                <p:nvPr/>
              </p:nvSpPr>
              <p:spPr>
                <a:xfrm>
                  <a:off x="5011805" y="204258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626;p35"/>
                <p:cNvSpPr/>
                <p:nvPr/>
              </p:nvSpPr>
              <p:spPr>
                <a:xfrm>
                  <a:off x="4827506" y="2099711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627;p35"/>
                <p:cNvSpPr/>
                <p:nvPr/>
              </p:nvSpPr>
              <p:spPr>
                <a:xfrm>
                  <a:off x="4909759" y="2099711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628;p35"/>
                <p:cNvSpPr/>
                <p:nvPr/>
              </p:nvSpPr>
              <p:spPr>
                <a:xfrm>
                  <a:off x="5011805" y="2099711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629;p35"/>
                <p:cNvSpPr/>
                <p:nvPr/>
              </p:nvSpPr>
              <p:spPr>
                <a:xfrm>
                  <a:off x="4827506" y="215605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630;p35"/>
                <p:cNvSpPr/>
                <p:nvPr/>
              </p:nvSpPr>
              <p:spPr>
                <a:xfrm>
                  <a:off x="4909759" y="215605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631;p35"/>
                <p:cNvSpPr/>
                <p:nvPr/>
              </p:nvSpPr>
              <p:spPr>
                <a:xfrm>
                  <a:off x="5011805" y="215605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632;p35"/>
                <p:cNvSpPr/>
                <p:nvPr/>
              </p:nvSpPr>
              <p:spPr>
                <a:xfrm>
                  <a:off x="5208506" y="2136205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633;p35"/>
                <p:cNvSpPr/>
                <p:nvPr/>
              </p:nvSpPr>
              <p:spPr>
                <a:xfrm>
                  <a:off x="5290759" y="2136205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634;p35"/>
                <p:cNvSpPr/>
                <p:nvPr/>
              </p:nvSpPr>
              <p:spPr>
                <a:xfrm>
                  <a:off x="5392805" y="2136205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635;p35"/>
                <p:cNvSpPr/>
                <p:nvPr/>
              </p:nvSpPr>
              <p:spPr>
                <a:xfrm>
                  <a:off x="5534985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636;p35"/>
                <p:cNvSpPr/>
                <p:nvPr/>
              </p:nvSpPr>
              <p:spPr>
                <a:xfrm>
                  <a:off x="5586772" y="2002226"/>
                  <a:ext cx="29712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9" extrusionOk="0">
                      <a:moveTo>
                        <a:pt x="0" y="1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637;p35"/>
                <p:cNvSpPr/>
                <p:nvPr/>
              </p:nvSpPr>
              <p:spPr>
                <a:xfrm>
                  <a:off x="5534985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638;p35"/>
                <p:cNvSpPr/>
                <p:nvPr/>
              </p:nvSpPr>
              <p:spPr>
                <a:xfrm>
                  <a:off x="5586772" y="2055541"/>
                  <a:ext cx="29712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9" extrusionOk="0">
                      <a:moveTo>
                        <a:pt x="0" y="0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639;p35"/>
                <p:cNvSpPr/>
                <p:nvPr/>
              </p:nvSpPr>
              <p:spPr>
                <a:xfrm>
                  <a:off x="5534985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640;p35"/>
                <p:cNvSpPr/>
                <p:nvPr/>
              </p:nvSpPr>
              <p:spPr>
                <a:xfrm>
                  <a:off x="5586772" y="2108856"/>
                  <a:ext cx="29712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8" extrusionOk="0">
                      <a:moveTo>
                        <a:pt x="0" y="0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641;p35"/>
                <p:cNvSpPr/>
                <p:nvPr/>
              </p:nvSpPr>
              <p:spPr>
                <a:xfrm>
                  <a:off x="5534985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642;p35"/>
                <p:cNvSpPr/>
                <p:nvPr/>
              </p:nvSpPr>
              <p:spPr>
                <a:xfrm>
                  <a:off x="5586772" y="2162146"/>
                  <a:ext cx="29712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39" extrusionOk="0">
                      <a:moveTo>
                        <a:pt x="0" y="1"/>
                      </a:moveTo>
                      <a:lnTo>
                        <a:pt x="0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643;p35"/>
                <p:cNvSpPr/>
                <p:nvPr/>
              </p:nvSpPr>
              <p:spPr>
                <a:xfrm>
                  <a:off x="5645398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644;p35"/>
                <p:cNvSpPr/>
                <p:nvPr/>
              </p:nvSpPr>
              <p:spPr>
                <a:xfrm>
                  <a:off x="5697185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645;p35"/>
                <p:cNvSpPr/>
                <p:nvPr/>
              </p:nvSpPr>
              <p:spPr>
                <a:xfrm>
                  <a:off x="5645398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646;p35"/>
                <p:cNvSpPr/>
                <p:nvPr/>
              </p:nvSpPr>
              <p:spPr>
                <a:xfrm>
                  <a:off x="5697185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647;p35"/>
                <p:cNvSpPr/>
                <p:nvPr/>
              </p:nvSpPr>
              <p:spPr>
                <a:xfrm>
                  <a:off x="5645398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648;p35"/>
                <p:cNvSpPr/>
                <p:nvPr/>
              </p:nvSpPr>
              <p:spPr>
                <a:xfrm>
                  <a:off x="5697185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649;p35"/>
                <p:cNvSpPr/>
                <p:nvPr/>
              </p:nvSpPr>
              <p:spPr>
                <a:xfrm>
                  <a:off x="5645398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650;p35"/>
                <p:cNvSpPr/>
                <p:nvPr/>
              </p:nvSpPr>
              <p:spPr>
                <a:xfrm>
                  <a:off x="5697185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651;p35"/>
                <p:cNvSpPr/>
                <p:nvPr/>
              </p:nvSpPr>
              <p:spPr>
                <a:xfrm>
                  <a:off x="5064368" y="3890827"/>
                  <a:ext cx="692201" cy="58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0" h="23498" extrusionOk="0">
                      <a:moveTo>
                        <a:pt x="0" y="1"/>
                      </a:moveTo>
                      <a:lnTo>
                        <a:pt x="1155" y="17569"/>
                      </a:lnTo>
                      <a:cubicBezTo>
                        <a:pt x="1125" y="20518"/>
                        <a:pt x="1155" y="22676"/>
                        <a:pt x="1246" y="22737"/>
                      </a:cubicBezTo>
                      <a:cubicBezTo>
                        <a:pt x="1923" y="23180"/>
                        <a:pt x="16162" y="23498"/>
                        <a:pt x="23097" y="23498"/>
                      </a:cubicBezTo>
                      <a:cubicBezTo>
                        <a:pt x="25196" y="23498"/>
                        <a:pt x="26625" y="23469"/>
                        <a:pt x="26809" y="23405"/>
                      </a:cubicBezTo>
                      <a:cubicBezTo>
                        <a:pt x="27630" y="23162"/>
                        <a:pt x="26931" y="20822"/>
                        <a:pt x="26049" y="20092"/>
                      </a:cubicBezTo>
                      <a:cubicBezTo>
                        <a:pt x="24894" y="19393"/>
                        <a:pt x="23709" y="18755"/>
                        <a:pt x="22493" y="18208"/>
                      </a:cubicBezTo>
                      <a:cubicBezTo>
                        <a:pt x="19696" y="16840"/>
                        <a:pt x="16292" y="15259"/>
                        <a:pt x="16292" y="15259"/>
                      </a:cubicBezTo>
                      <a:lnTo>
                        <a:pt x="15107" y="3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652;p35"/>
                <p:cNvSpPr/>
                <p:nvPr/>
              </p:nvSpPr>
              <p:spPr>
                <a:xfrm>
                  <a:off x="5092529" y="4331002"/>
                  <a:ext cx="664042" cy="14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6" h="5929" extrusionOk="0">
                      <a:moveTo>
                        <a:pt x="31" y="0"/>
                      </a:moveTo>
                      <a:lnTo>
                        <a:pt x="31" y="0"/>
                      </a:lnTo>
                      <a:cubicBezTo>
                        <a:pt x="1" y="2949"/>
                        <a:pt x="31" y="5107"/>
                        <a:pt x="122" y="5168"/>
                      </a:cubicBezTo>
                      <a:cubicBezTo>
                        <a:pt x="799" y="5611"/>
                        <a:pt x="15038" y="5929"/>
                        <a:pt x="21973" y="5929"/>
                      </a:cubicBezTo>
                      <a:cubicBezTo>
                        <a:pt x="24072" y="5929"/>
                        <a:pt x="25501" y="5900"/>
                        <a:pt x="25685" y="5836"/>
                      </a:cubicBezTo>
                      <a:cubicBezTo>
                        <a:pt x="26506" y="5593"/>
                        <a:pt x="25807" y="3253"/>
                        <a:pt x="24925" y="2523"/>
                      </a:cubicBezTo>
                      <a:cubicBezTo>
                        <a:pt x="23770" y="1824"/>
                        <a:pt x="22585" y="1186"/>
                        <a:pt x="21369" y="639"/>
                      </a:cubicBezTo>
                      <a:lnTo>
                        <a:pt x="21369" y="639"/>
                      </a:lnTo>
                      <a:cubicBezTo>
                        <a:pt x="21916" y="1155"/>
                        <a:pt x="22311" y="1702"/>
                        <a:pt x="22129" y="2219"/>
                      </a:cubicBezTo>
                      <a:cubicBezTo>
                        <a:pt x="22033" y="2473"/>
                        <a:pt x="21270" y="2581"/>
                        <a:pt x="20068" y="2581"/>
                      </a:cubicBezTo>
                      <a:cubicBezTo>
                        <a:pt x="15521" y="2581"/>
                        <a:pt x="4695" y="1034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653;p35"/>
                <p:cNvSpPr/>
                <p:nvPr/>
              </p:nvSpPr>
              <p:spPr>
                <a:xfrm>
                  <a:off x="5329366" y="4293170"/>
                  <a:ext cx="190399" cy="7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0" h="3152" extrusionOk="0">
                      <a:moveTo>
                        <a:pt x="6656" y="1"/>
                      </a:moveTo>
                      <a:cubicBezTo>
                        <a:pt x="2384" y="1"/>
                        <a:pt x="1" y="3152"/>
                        <a:pt x="1" y="3152"/>
                      </a:cubicBezTo>
                      <a:lnTo>
                        <a:pt x="7600" y="51"/>
                      </a:lnTo>
                      <a:cubicBezTo>
                        <a:pt x="7275" y="17"/>
                        <a:pt x="6961" y="1"/>
                        <a:pt x="665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654;p35"/>
                <p:cNvSpPr/>
                <p:nvPr/>
              </p:nvSpPr>
              <p:spPr>
                <a:xfrm>
                  <a:off x="4905199" y="2288569"/>
                  <a:ext cx="614538" cy="1982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0" h="79121" extrusionOk="0">
                      <a:moveTo>
                        <a:pt x="0" y="0"/>
                      </a:moveTo>
                      <a:cubicBezTo>
                        <a:pt x="0" y="0"/>
                        <a:pt x="4256" y="45411"/>
                        <a:pt x="4377" y="45989"/>
                      </a:cubicBezTo>
                      <a:cubicBezTo>
                        <a:pt x="4377" y="46050"/>
                        <a:pt x="4408" y="46901"/>
                        <a:pt x="4438" y="48269"/>
                      </a:cubicBezTo>
                      <a:cubicBezTo>
                        <a:pt x="4681" y="55746"/>
                        <a:pt x="7356" y="79120"/>
                        <a:pt x="7356" y="79120"/>
                      </a:cubicBezTo>
                      <a:lnTo>
                        <a:pt x="24530" y="79120"/>
                      </a:lnTo>
                      <a:cubicBezTo>
                        <a:pt x="24530" y="79120"/>
                        <a:pt x="22068" y="51430"/>
                        <a:pt x="21369" y="44986"/>
                      </a:cubicBezTo>
                      <a:cubicBezTo>
                        <a:pt x="20517" y="36749"/>
                        <a:pt x="15259" y="31"/>
                        <a:pt x="15259" y="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655;p35"/>
                <p:cNvSpPr/>
                <p:nvPr/>
              </p:nvSpPr>
              <p:spPr>
                <a:xfrm>
                  <a:off x="4949370" y="2374053"/>
                  <a:ext cx="188871" cy="1812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" h="72335" extrusionOk="0">
                      <a:moveTo>
                        <a:pt x="46" y="0"/>
                      </a:moveTo>
                      <a:cubicBezTo>
                        <a:pt x="23" y="0"/>
                        <a:pt x="0" y="8"/>
                        <a:pt x="0" y="23"/>
                      </a:cubicBezTo>
                      <a:cubicBezTo>
                        <a:pt x="1398" y="9415"/>
                        <a:pt x="2371" y="18868"/>
                        <a:pt x="3222" y="28321"/>
                      </a:cubicBezTo>
                      <a:cubicBezTo>
                        <a:pt x="4073" y="37744"/>
                        <a:pt x="7174" y="66893"/>
                        <a:pt x="7356" y="72243"/>
                      </a:cubicBezTo>
                      <a:cubicBezTo>
                        <a:pt x="7356" y="72304"/>
                        <a:pt x="7394" y="72334"/>
                        <a:pt x="7436" y="72334"/>
                      </a:cubicBezTo>
                      <a:cubicBezTo>
                        <a:pt x="7478" y="72334"/>
                        <a:pt x="7523" y="72304"/>
                        <a:pt x="7538" y="72243"/>
                      </a:cubicBezTo>
                      <a:cubicBezTo>
                        <a:pt x="7295" y="62699"/>
                        <a:pt x="3344" y="25251"/>
                        <a:pt x="2219" y="15859"/>
                      </a:cubicBezTo>
                      <a:cubicBezTo>
                        <a:pt x="1611" y="10570"/>
                        <a:pt x="851" y="5312"/>
                        <a:pt x="91" y="23"/>
                      </a:cubicBezTo>
                      <a:cubicBezTo>
                        <a:pt x="91" y="8"/>
                        <a:pt x="69" y="0"/>
                        <a:pt x="46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656;p35"/>
                <p:cNvSpPr/>
                <p:nvPr/>
              </p:nvSpPr>
              <p:spPr>
                <a:xfrm>
                  <a:off x="5112422" y="4194357"/>
                  <a:ext cx="347178" cy="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8" h="329" extrusionOk="0">
                      <a:moveTo>
                        <a:pt x="8887" y="1"/>
                      </a:moveTo>
                      <a:cubicBezTo>
                        <a:pt x="6141" y="1"/>
                        <a:pt x="1952" y="22"/>
                        <a:pt x="1608" y="44"/>
                      </a:cubicBezTo>
                      <a:cubicBezTo>
                        <a:pt x="1122" y="74"/>
                        <a:pt x="574" y="135"/>
                        <a:pt x="27" y="135"/>
                      </a:cubicBezTo>
                      <a:cubicBezTo>
                        <a:pt x="23" y="131"/>
                        <a:pt x="19" y="129"/>
                        <a:pt x="16" y="129"/>
                      </a:cubicBezTo>
                      <a:cubicBezTo>
                        <a:pt x="1" y="129"/>
                        <a:pt x="1" y="172"/>
                        <a:pt x="16" y="172"/>
                      </a:cubicBezTo>
                      <a:cubicBezTo>
                        <a:pt x="19" y="172"/>
                        <a:pt x="23" y="170"/>
                        <a:pt x="27" y="165"/>
                      </a:cubicBezTo>
                      <a:cubicBezTo>
                        <a:pt x="825" y="165"/>
                        <a:pt x="7115" y="328"/>
                        <a:pt x="9877" y="328"/>
                      </a:cubicBezTo>
                      <a:cubicBezTo>
                        <a:pt x="10271" y="328"/>
                        <a:pt x="10594" y="325"/>
                        <a:pt x="10818" y="317"/>
                      </a:cubicBezTo>
                      <a:cubicBezTo>
                        <a:pt x="11335" y="287"/>
                        <a:pt x="11821" y="287"/>
                        <a:pt x="12307" y="257"/>
                      </a:cubicBezTo>
                      <a:lnTo>
                        <a:pt x="13098" y="226"/>
                      </a:lnTo>
                      <a:cubicBezTo>
                        <a:pt x="13341" y="226"/>
                        <a:pt x="13584" y="226"/>
                        <a:pt x="13797" y="196"/>
                      </a:cubicBezTo>
                      <a:cubicBezTo>
                        <a:pt x="13857" y="196"/>
                        <a:pt x="13857" y="135"/>
                        <a:pt x="13797" y="135"/>
                      </a:cubicBezTo>
                      <a:cubicBezTo>
                        <a:pt x="13401" y="74"/>
                        <a:pt x="12976" y="74"/>
                        <a:pt x="12550" y="74"/>
                      </a:cubicBezTo>
                      <a:cubicBezTo>
                        <a:pt x="12094" y="44"/>
                        <a:pt x="11639" y="44"/>
                        <a:pt x="11183" y="13"/>
                      </a:cubicBezTo>
                      <a:cubicBezTo>
                        <a:pt x="10916" y="5"/>
                        <a:pt x="10025" y="1"/>
                        <a:pt x="888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657;p35"/>
                <p:cNvSpPr/>
                <p:nvPr/>
              </p:nvSpPr>
              <p:spPr>
                <a:xfrm>
                  <a:off x="4396500" y="3747668"/>
                  <a:ext cx="614362" cy="80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32282" extrusionOk="0">
                      <a:moveTo>
                        <a:pt x="6778" y="0"/>
                      </a:moveTo>
                      <a:lnTo>
                        <a:pt x="1945" y="17022"/>
                      </a:lnTo>
                      <a:cubicBezTo>
                        <a:pt x="821" y="19727"/>
                        <a:pt x="0" y="21733"/>
                        <a:pt x="61" y="21824"/>
                      </a:cubicBezTo>
                      <a:cubicBezTo>
                        <a:pt x="638" y="22706"/>
                        <a:pt x="22554" y="32220"/>
                        <a:pt x="23405" y="32280"/>
                      </a:cubicBezTo>
                      <a:cubicBezTo>
                        <a:pt x="23415" y="32281"/>
                        <a:pt x="23426" y="32282"/>
                        <a:pt x="23436" y="32282"/>
                      </a:cubicBezTo>
                      <a:cubicBezTo>
                        <a:pt x="24262" y="32282"/>
                        <a:pt x="24522" y="29897"/>
                        <a:pt x="23952" y="28906"/>
                      </a:cubicBezTo>
                      <a:cubicBezTo>
                        <a:pt x="23162" y="27812"/>
                        <a:pt x="22310" y="26779"/>
                        <a:pt x="21399" y="25776"/>
                      </a:cubicBezTo>
                      <a:cubicBezTo>
                        <a:pt x="19332" y="23466"/>
                        <a:pt x="16809" y="20700"/>
                        <a:pt x="16809" y="20700"/>
                      </a:cubicBezTo>
                      <a:lnTo>
                        <a:pt x="20760" y="5593"/>
                      </a:lnTo>
                      <a:lnTo>
                        <a:pt x="6778" y="0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658;p35"/>
                <p:cNvSpPr/>
                <p:nvPr/>
              </p:nvSpPr>
              <p:spPr>
                <a:xfrm>
                  <a:off x="4396500" y="4174113"/>
                  <a:ext cx="614362" cy="382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5261" extrusionOk="0">
                      <a:moveTo>
                        <a:pt x="1945" y="1"/>
                      </a:moveTo>
                      <a:cubicBezTo>
                        <a:pt x="821" y="2706"/>
                        <a:pt x="0" y="4712"/>
                        <a:pt x="61" y="4803"/>
                      </a:cubicBezTo>
                      <a:cubicBezTo>
                        <a:pt x="638" y="5685"/>
                        <a:pt x="22554" y="15199"/>
                        <a:pt x="23405" y="15259"/>
                      </a:cubicBezTo>
                      <a:cubicBezTo>
                        <a:pt x="23415" y="15260"/>
                        <a:pt x="23426" y="15261"/>
                        <a:pt x="23436" y="15261"/>
                      </a:cubicBezTo>
                      <a:cubicBezTo>
                        <a:pt x="24262" y="15261"/>
                        <a:pt x="24523" y="12876"/>
                        <a:pt x="23982" y="11885"/>
                      </a:cubicBezTo>
                      <a:cubicBezTo>
                        <a:pt x="23162" y="10791"/>
                        <a:pt x="22310" y="9758"/>
                        <a:pt x="21399" y="8785"/>
                      </a:cubicBezTo>
                      <a:lnTo>
                        <a:pt x="21399" y="8785"/>
                      </a:lnTo>
                      <a:cubicBezTo>
                        <a:pt x="21733" y="9484"/>
                        <a:pt x="21855" y="10153"/>
                        <a:pt x="21490" y="10518"/>
                      </a:cubicBezTo>
                      <a:cubicBezTo>
                        <a:pt x="21440" y="10573"/>
                        <a:pt x="21349" y="10599"/>
                        <a:pt x="21222" y="10599"/>
                      </a:cubicBezTo>
                      <a:cubicBezTo>
                        <a:pt x="19088" y="10599"/>
                        <a:pt x="6620" y="3270"/>
                        <a:pt x="19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659;p35"/>
                <p:cNvSpPr/>
                <p:nvPr/>
              </p:nvSpPr>
              <p:spPr>
                <a:xfrm>
                  <a:off x="4641705" y="4271774"/>
                  <a:ext cx="205631" cy="2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1027" extrusionOk="0">
                      <a:moveTo>
                        <a:pt x="4175" y="0"/>
                      </a:moveTo>
                      <a:cubicBezTo>
                        <a:pt x="1743" y="0"/>
                        <a:pt x="0" y="1027"/>
                        <a:pt x="0" y="1027"/>
                      </a:cubicBezTo>
                      <a:lnTo>
                        <a:pt x="8207" y="1027"/>
                      </a:lnTo>
                      <a:cubicBezTo>
                        <a:pt x="6779" y="257"/>
                        <a:pt x="5391" y="0"/>
                        <a:pt x="41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660;p35"/>
                <p:cNvSpPr/>
                <p:nvPr/>
              </p:nvSpPr>
              <p:spPr>
                <a:xfrm>
                  <a:off x="4454375" y="2288569"/>
                  <a:ext cx="823952" cy="197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" h="78877" extrusionOk="0">
                      <a:moveTo>
                        <a:pt x="12614" y="0"/>
                      </a:moveTo>
                      <a:cubicBezTo>
                        <a:pt x="7477" y="9940"/>
                        <a:pt x="11338" y="14377"/>
                        <a:pt x="11338" y="16536"/>
                      </a:cubicBezTo>
                      <a:cubicBezTo>
                        <a:pt x="11338" y="27022"/>
                        <a:pt x="8632" y="40913"/>
                        <a:pt x="8116" y="42980"/>
                      </a:cubicBezTo>
                      <a:cubicBezTo>
                        <a:pt x="7082" y="47265"/>
                        <a:pt x="0" y="73831"/>
                        <a:pt x="0" y="73831"/>
                      </a:cubicBezTo>
                      <a:lnTo>
                        <a:pt x="15988" y="78877"/>
                      </a:lnTo>
                      <a:cubicBezTo>
                        <a:pt x="15988" y="78877"/>
                        <a:pt x="24134" y="48937"/>
                        <a:pt x="24803" y="41885"/>
                      </a:cubicBezTo>
                      <a:cubicBezTo>
                        <a:pt x="25441" y="34894"/>
                        <a:pt x="26748" y="20213"/>
                        <a:pt x="27052" y="9849"/>
                      </a:cubicBezTo>
                      <a:cubicBezTo>
                        <a:pt x="27052" y="9849"/>
                        <a:pt x="29271" y="8542"/>
                        <a:pt x="30031" y="7599"/>
                      </a:cubicBezTo>
                      <a:cubicBezTo>
                        <a:pt x="30761" y="6657"/>
                        <a:pt x="31429" y="3253"/>
                        <a:pt x="3288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661;p35"/>
                <p:cNvSpPr/>
                <p:nvPr/>
              </p:nvSpPr>
              <p:spPr>
                <a:xfrm>
                  <a:off x="5456918" y="2397218"/>
                  <a:ext cx="144578" cy="9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908" extrusionOk="0">
                      <a:moveTo>
                        <a:pt x="5727" y="0"/>
                      </a:moveTo>
                      <a:cubicBezTo>
                        <a:pt x="5721" y="0"/>
                        <a:pt x="5715" y="3"/>
                        <a:pt x="5709" y="8"/>
                      </a:cubicBezTo>
                      <a:cubicBezTo>
                        <a:pt x="4676" y="464"/>
                        <a:pt x="3703" y="1042"/>
                        <a:pt x="2822" y="1711"/>
                      </a:cubicBezTo>
                      <a:cubicBezTo>
                        <a:pt x="1849" y="2379"/>
                        <a:pt x="968" y="3139"/>
                        <a:pt x="25" y="3838"/>
                      </a:cubicBezTo>
                      <a:cubicBezTo>
                        <a:pt x="1" y="3863"/>
                        <a:pt x="16" y="3907"/>
                        <a:pt x="55" y="3907"/>
                      </a:cubicBezTo>
                      <a:cubicBezTo>
                        <a:pt x="64" y="3907"/>
                        <a:pt x="75" y="3905"/>
                        <a:pt x="86" y="3899"/>
                      </a:cubicBezTo>
                      <a:cubicBezTo>
                        <a:pt x="1059" y="3261"/>
                        <a:pt x="2062" y="2714"/>
                        <a:pt x="3035" y="2075"/>
                      </a:cubicBezTo>
                      <a:cubicBezTo>
                        <a:pt x="4007" y="1498"/>
                        <a:pt x="4919" y="829"/>
                        <a:pt x="5770" y="69"/>
                      </a:cubicBezTo>
                      <a:cubicBezTo>
                        <a:pt x="5770" y="45"/>
                        <a:pt x="5750" y="0"/>
                        <a:pt x="572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662;p35"/>
                <p:cNvSpPr/>
                <p:nvPr/>
              </p:nvSpPr>
              <p:spPr>
                <a:xfrm>
                  <a:off x="5517699" y="2245566"/>
                  <a:ext cx="87609" cy="206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7" h="8235" extrusionOk="0">
                      <a:moveTo>
                        <a:pt x="3446" y="1"/>
                      </a:moveTo>
                      <a:cubicBezTo>
                        <a:pt x="3440" y="1"/>
                        <a:pt x="3435" y="5"/>
                        <a:pt x="3435" y="13"/>
                      </a:cubicBezTo>
                      <a:cubicBezTo>
                        <a:pt x="3314" y="681"/>
                        <a:pt x="3131" y="1350"/>
                        <a:pt x="3010" y="2019"/>
                      </a:cubicBezTo>
                      <a:cubicBezTo>
                        <a:pt x="2858" y="2688"/>
                        <a:pt x="2767" y="3265"/>
                        <a:pt x="2584" y="3903"/>
                      </a:cubicBezTo>
                      <a:cubicBezTo>
                        <a:pt x="2463" y="4481"/>
                        <a:pt x="2159" y="5028"/>
                        <a:pt x="1733" y="5454"/>
                      </a:cubicBezTo>
                      <a:cubicBezTo>
                        <a:pt x="1490" y="5697"/>
                        <a:pt x="1216" y="5879"/>
                        <a:pt x="973" y="6092"/>
                      </a:cubicBezTo>
                      <a:lnTo>
                        <a:pt x="517" y="6426"/>
                      </a:lnTo>
                      <a:cubicBezTo>
                        <a:pt x="548" y="6335"/>
                        <a:pt x="548" y="6244"/>
                        <a:pt x="578" y="6153"/>
                      </a:cubicBezTo>
                      <a:cubicBezTo>
                        <a:pt x="609" y="5910"/>
                        <a:pt x="669" y="5636"/>
                        <a:pt x="700" y="5393"/>
                      </a:cubicBezTo>
                      <a:cubicBezTo>
                        <a:pt x="791" y="4846"/>
                        <a:pt x="882" y="4268"/>
                        <a:pt x="973" y="3721"/>
                      </a:cubicBezTo>
                      <a:cubicBezTo>
                        <a:pt x="1156" y="2596"/>
                        <a:pt x="1308" y="1472"/>
                        <a:pt x="1520" y="378"/>
                      </a:cubicBezTo>
                      <a:cubicBezTo>
                        <a:pt x="1520" y="362"/>
                        <a:pt x="1505" y="355"/>
                        <a:pt x="1490" y="355"/>
                      </a:cubicBezTo>
                      <a:cubicBezTo>
                        <a:pt x="1475" y="355"/>
                        <a:pt x="1460" y="362"/>
                        <a:pt x="1460" y="378"/>
                      </a:cubicBezTo>
                      <a:cubicBezTo>
                        <a:pt x="1186" y="1472"/>
                        <a:pt x="882" y="2536"/>
                        <a:pt x="639" y="3630"/>
                      </a:cubicBezTo>
                      <a:cubicBezTo>
                        <a:pt x="517" y="4177"/>
                        <a:pt x="92" y="6821"/>
                        <a:pt x="92" y="7034"/>
                      </a:cubicBezTo>
                      <a:cubicBezTo>
                        <a:pt x="61" y="7217"/>
                        <a:pt x="61" y="7399"/>
                        <a:pt x="31" y="7612"/>
                      </a:cubicBezTo>
                      <a:cubicBezTo>
                        <a:pt x="1" y="7794"/>
                        <a:pt x="1" y="8007"/>
                        <a:pt x="31" y="8189"/>
                      </a:cubicBezTo>
                      <a:cubicBezTo>
                        <a:pt x="46" y="8220"/>
                        <a:pt x="69" y="8235"/>
                        <a:pt x="88" y="8235"/>
                      </a:cubicBezTo>
                      <a:cubicBezTo>
                        <a:pt x="107" y="8235"/>
                        <a:pt x="122" y="8220"/>
                        <a:pt x="122" y="8189"/>
                      </a:cubicBezTo>
                      <a:cubicBezTo>
                        <a:pt x="213" y="8007"/>
                        <a:pt x="274" y="7824"/>
                        <a:pt x="305" y="7612"/>
                      </a:cubicBezTo>
                      <a:cubicBezTo>
                        <a:pt x="335" y="7429"/>
                        <a:pt x="396" y="7247"/>
                        <a:pt x="426" y="7065"/>
                      </a:cubicBezTo>
                      <a:cubicBezTo>
                        <a:pt x="426" y="6973"/>
                        <a:pt x="457" y="6913"/>
                        <a:pt x="457" y="6852"/>
                      </a:cubicBezTo>
                      <a:cubicBezTo>
                        <a:pt x="730" y="6669"/>
                        <a:pt x="973" y="6457"/>
                        <a:pt x="1216" y="6305"/>
                      </a:cubicBezTo>
                      <a:cubicBezTo>
                        <a:pt x="1460" y="6122"/>
                        <a:pt x="1733" y="5910"/>
                        <a:pt x="2007" y="5697"/>
                      </a:cubicBezTo>
                      <a:cubicBezTo>
                        <a:pt x="2463" y="5332"/>
                        <a:pt x="2797" y="4815"/>
                        <a:pt x="2949" y="4207"/>
                      </a:cubicBezTo>
                      <a:cubicBezTo>
                        <a:pt x="3101" y="3599"/>
                        <a:pt x="3223" y="2961"/>
                        <a:pt x="3253" y="2323"/>
                      </a:cubicBezTo>
                      <a:cubicBezTo>
                        <a:pt x="3344" y="1563"/>
                        <a:pt x="3405" y="803"/>
                        <a:pt x="3496" y="74"/>
                      </a:cubicBezTo>
                      <a:cubicBezTo>
                        <a:pt x="3496" y="29"/>
                        <a:pt x="3464" y="1"/>
                        <a:pt x="344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663;p35"/>
                <p:cNvSpPr/>
                <p:nvPr/>
              </p:nvSpPr>
              <p:spPr>
                <a:xfrm>
                  <a:off x="5023229" y="2532195"/>
                  <a:ext cx="108928" cy="107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2785" extrusionOk="0">
                      <a:moveTo>
                        <a:pt x="4264" y="0"/>
                      </a:moveTo>
                      <a:cubicBezTo>
                        <a:pt x="4230" y="0"/>
                        <a:pt x="4195" y="26"/>
                        <a:pt x="4195" y="64"/>
                      </a:cubicBezTo>
                      <a:cubicBezTo>
                        <a:pt x="4074" y="1492"/>
                        <a:pt x="4043" y="2921"/>
                        <a:pt x="3952" y="4350"/>
                      </a:cubicBezTo>
                      <a:cubicBezTo>
                        <a:pt x="3891" y="5778"/>
                        <a:pt x="3770" y="7237"/>
                        <a:pt x="3709" y="8666"/>
                      </a:cubicBezTo>
                      <a:cubicBezTo>
                        <a:pt x="3527" y="11492"/>
                        <a:pt x="3375" y="14319"/>
                        <a:pt x="3162" y="17146"/>
                      </a:cubicBezTo>
                      <a:cubicBezTo>
                        <a:pt x="2979" y="19973"/>
                        <a:pt x="2797" y="22800"/>
                        <a:pt x="2554" y="25626"/>
                      </a:cubicBezTo>
                      <a:cubicBezTo>
                        <a:pt x="2341" y="28332"/>
                        <a:pt x="2098" y="31037"/>
                        <a:pt x="1733" y="33742"/>
                      </a:cubicBezTo>
                      <a:cubicBezTo>
                        <a:pt x="1338" y="36782"/>
                        <a:pt x="761" y="39791"/>
                        <a:pt x="1" y="42739"/>
                      </a:cubicBezTo>
                      <a:cubicBezTo>
                        <a:pt x="1" y="42770"/>
                        <a:pt x="8" y="42785"/>
                        <a:pt x="20" y="42785"/>
                      </a:cubicBezTo>
                      <a:cubicBezTo>
                        <a:pt x="31" y="42785"/>
                        <a:pt x="46" y="42770"/>
                        <a:pt x="61" y="42739"/>
                      </a:cubicBezTo>
                      <a:cubicBezTo>
                        <a:pt x="1004" y="40186"/>
                        <a:pt x="1490" y="37481"/>
                        <a:pt x="1916" y="34806"/>
                      </a:cubicBezTo>
                      <a:cubicBezTo>
                        <a:pt x="2341" y="32101"/>
                        <a:pt x="2615" y="29395"/>
                        <a:pt x="2827" y="26690"/>
                      </a:cubicBezTo>
                      <a:cubicBezTo>
                        <a:pt x="3314" y="21006"/>
                        <a:pt x="3709" y="15353"/>
                        <a:pt x="3983" y="9669"/>
                      </a:cubicBezTo>
                      <a:cubicBezTo>
                        <a:pt x="4074" y="8058"/>
                        <a:pt x="4134" y="6447"/>
                        <a:pt x="4165" y="4836"/>
                      </a:cubicBezTo>
                      <a:cubicBezTo>
                        <a:pt x="4226" y="3255"/>
                        <a:pt x="4347" y="1644"/>
                        <a:pt x="4317" y="33"/>
                      </a:cubicBezTo>
                      <a:cubicBezTo>
                        <a:pt x="4305" y="10"/>
                        <a:pt x="4285" y="0"/>
                        <a:pt x="4264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664;p35"/>
                <p:cNvSpPr/>
                <p:nvPr/>
              </p:nvSpPr>
              <p:spPr>
                <a:xfrm>
                  <a:off x="4527859" y="2327202"/>
                  <a:ext cx="274525" cy="1723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8" h="68787" extrusionOk="0">
                      <a:moveTo>
                        <a:pt x="10720" y="0"/>
                      </a:moveTo>
                      <a:cubicBezTo>
                        <a:pt x="10717" y="0"/>
                        <a:pt x="10715" y="3"/>
                        <a:pt x="10715" y="9"/>
                      </a:cubicBezTo>
                      <a:cubicBezTo>
                        <a:pt x="8557" y="5601"/>
                        <a:pt x="8617" y="7334"/>
                        <a:pt x="9681" y="10860"/>
                      </a:cubicBezTo>
                      <a:cubicBezTo>
                        <a:pt x="10046" y="11924"/>
                        <a:pt x="10350" y="12987"/>
                        <a:pt x="10624" y="14051"/>
                      </a:cubicBezTo>
                      <a:cubicBezTo>
                        <a:pt x="10836" y="15237"/>
                        <a:pt x="10684" y="16483"/>
                        <a:pt x="10563" y="17668"/>
                      </a:cubicBezTo>
                      <a:cubicBezTo>
                        <a:pt x="10380" y="20100"/>
                        <a:pt x="10168" y="22532"/>
                        <a:pt x="9924" y="24963"/>
                      </a:cubicBezTo>
                      <a:cubicBezTo>
                        <a:pt x="9408" y="29766"/>
                        <a:pt x="8617" y="34538"/>
                        <a:pt x="7675" y="39280"/>
                      </a:cubicBezTo>
                      <a:cubicBezTo>
                        <a:pt x="6703" y="43961"/>
                        <a:pt x="5578" y="48581"/>
                        <a:pt x="4362" y="53201"/>
                      </a:cubicBezTo>
                      <a:cubicBezTo>
                        <a:pt x="3146" y="57791"/>
                        <a:pt x="1809" y="62441"/>
                        <a:pt x="502" y="67061"/>
                      </a:cubicBezTo>
                      <a:lnTo>
                        <a:pt x="15" y="68763"/>
                      </a:lnTo>
                      <a:cubicBezTo>
                        <a:pt x="0" y="68779"/>
                        <a:pt x="15" y="68786"/>
                        <a:pt x="34" y="68786"/>
                      </a:cubicBezTo>
                      <a:cubicBezTo>
                        <a:pt x="53" y="68786"/>
                        <a:pt x="76" y="68779"/>
                        <a:pt x="76" y="68763"/>
                      </a:cubicBezTo>
                      <a:cubicBezTo>
                        <a:pt x="1444" y="64204"/>
                        <a:pt x="2812" y="59614"/>
                        <a:pt x="4058" y="55025"/>
                      </a:cubicBezTo>
                      <a:cubicBezTo>
                        <a:pt x="5335" y="50435"/>
                        <a:pt x="6490" y="45845"/>
                        <a:pt x="7493" y="41195"/>
                      </a:cubicBezTo>
                      <a:cubicBezTo>
                        <a:pt x="8465" y="36574"/>
                        <a:pt x="9317" y="31863"/>
                        <a:pt x="9864" y="27121"/>
                      </a:cubicBezTo>
                      <a:cubicBezTo>
                        <a:pt x="10137" y="24751"/>
                        <a:pt x="10380" y="22380"/>
                        <a:pt x="10563" y="20009"/>
                      </a:cubicBezTo>
                      <a:cubicBezTo>
                        <a:pt x="10654" y="18793"/>
                        <a:pt x="10776" y="17608"/>
                        <a:pt x="10836" y="16392"/>
                      </a:cubicBezTo>
                      <a:cubicBezTo>
                        <a:pt x="10958" y="15267"/>
                        <a:pt x="10836" y="14173"/>
                        <a:pt x="10563" y="13079"/>
                      </a:cubicBezTo>
                      <a:cubicBezTo>
                        <a:pt x="10259" y="12076"/>
                        <a:pt x="9864" y="11103"/>
                        <a:pt x="9621" y="10100"/>
                      </a:cubicBezTo>
                      <a:cubicBezTo>
                        <a:pt x="9347" y="9097"/>
                        <a:pt x="9195" y="8094"/>
                        <a:pt x="9104" y="7060"/>
                      </a:cubicBezTo>
                      <a:cubicBezTo>
                        <a:pt x="8952" y="5115"/>
                        <a:pt x="10472" y="464"/>
                        <a:pt x="10745" y="69"/>
                      </a:cubicBezTo>
                      <a:cubicBezTo>
                        <a:pt x="10770" y="45"/>
                        <a:pt x="10735" y="0"/>
                        <a:pt x="10720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665;p35"/>
                <p:cNvSpPr/>
                <p:nvPr/>
              </p:nvSpPr>
              <p:spPr>
                <a:xfrm>
                  <a:off x="5169673" y="2251654"/>
                  <a:ext cx="156904" cy="119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3" h="4786" extrusionOk="0">
                      <a:moveTo>
                        <a:pt x="6227" y="0"/>
                      </a:moveTo>
                      <a:cubicBezTo>
                        <a:pt x="6219" y="0"/>
                        <a:pt x="6210" y="4"/>
                        <a:pt x="6202" y="13"/>
                      </a:cubicBezTo>
                      <a:cubicBezTo>
                        <a:pt x="5958" y="682"/>
                        <a:pt x="5654" y="1350"/>
                        <a:pt x="5290" y="1958"/>
                      </a:cubicBezTo>
                      <a:cubicBezTo>
                        <a:pt x="4955" y="2566"/>
                        <a:pt x="4469" y="3083"/>
                        <a:pt x="3922" y="3478"/>
                      </a:cubicBezTo>
                      <a:cubicBezTo>
                        <a:pt x="3375" y="3812"/>
                        <a:pt x="2767" y="4056"/>
                        <a:pt x="2128" y="4238"/>
                      </a:cubicBezTo>
                      <a:cubicBezTo>
                        <a:pt x="1825" y="4299"/>
                        <a:pt x="1521" y="4359"/>
                        <a:pt x="1217" y="4420"/>
                      </a:cubicBezTo>
                      <a:cubicBezTo>
                        <a:pt x="913" y="4451"/>
                        <a:pt x="518" y="4481"/>
                        <a:pt x="153" y="4511"/>
                      </a:cubicBezTo>
                      <a:cubicBezTo>
                        <a:pt x="62" y="4542"/>
                        <a:pt x="1" y="4724"/>
                        <a:pt x="153" y="4755"/>
                      </a:cubicBezTo>
                      <a:cubicBezTo>
                        <a:pt x="487" y="4785"/>
                        <a:pt x="852" y="4785"/>
                        <a:pt x="1186" y="4785"/>
                      </a:cubicBezTo>
                      <a:cubicBezTo>
                        <a:pt x="1551" y="4755"/>
                        <a:pt x="1885" y="4694"/>
                        <a:pt x="2250" y="4633"/>
                      </a:cubicBezTo>
                      <a:cubicBezTo>
                        <a:pt x="2919" y="4481"/>
                        <a:pt x="3587" y="4238"/>
                        <a:pt x="4165" y="3843"/>
                      </a:cubicBezTo>
                      <a:cubicBezTo>
                        <a:pt x="4743" y="3448"/>
                        <a:pt x="5198" y="2901"/>
                        <a:pt x="5533" y="2262"/>
                      </a:cubicBezTo>
                      <a:cubicBezTo>
                        <a:pt x="5867" y="1563"/>
                        <a:pt x="6110" y="803"/>
                        <a:pt x="6262" y="43"/>
                      </a:cubicBezTo>
                      <a:cubicBezTo>
                        <a:pt x="6262" y="22"/>
                        <a:pt x="6247" y="0"/>
                        <a:pt x="622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666;p35"/>
                <p:cNvSpPr/>
                <p:nvPr/>
              </p:nvSpPr>
              <p:spPr>
                <a:xfrm>
                  <a:off x="4881598" y="1284227"/>
                  <a:ext cx="652618" cy="801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0" h="32009" extrusionOk="0">
                      <a:moveTo>
                        <a:pt x="15055" y="0"/>
                      </a:moveTo>
                      <a:cubicBezTo>
                        <a:pt x="13043" y="0"/>
                        <a:pt x="10919" y="686"/>
                        <a:pt x="9787" y="3430"/>
                      </a:cubicBezTo>
                      <a:cubicBezTo>
                        <a:pt x="8602" y="6227"/>
                        <a:pt x="8602" y="9327"/>
                        <a:pt x="7508" y="12519"/>
                      </a:cubicBezTo>
                      <a:cubicBezTo>
                        <a:pt x="6414" y="15680"/>
                        <a:pt x="0" y="22215"/>
                        <a:pt x="4772" y="28020"/>
                      </a:cubicBezTo>
                      <a:cubicBezTo>
                        <a:pt x="6864" y="30572"/>
                        <a:pt x="10816" y="32009"/>
                        <a:pt x="14633" y="32009"/>
                      </a:cubicBezTo>
                      <a:cubicBezTo>
                        <a:pt x="18637" y="32009"/>
                        <a:pt x="22491" y="30428"/>
                        <a:pt x="23891" y="26896"/>
                      </a:cubicBezTo>
                      <a:cubicBezTo>
                        <a:pt x="26049" y="21424"/>
                        <a:pt x="20852" y="13978"/>
                        <a:pt x="20882" y="11516"/>
                      </a:cubicBezTo>
                      <a:cubicBezTo>
                        <a:pt x="20912" y="9084"/>
                        <a:pt x="22827" y="5588"/>
                        <a:pt x="21946" y="3491"/>
                      </a:cubicBezTo>
                      <a:cubicBezTo>
                        <a:pt x="21095" y="1546"/>
                        <a:pt x="18937" y="452"/>
                        <a:pt x="16596" y="117"/>
                      </a:cubicBezTo>
                      <a:cubicBezTo>
                        <a:pt x="16103" y="48"/>
                        <a:pt x="15583" y="0"/>
                        <a:pt x="1505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667;p35"/>
                <p:cNvSpPr/>
                <p:nvPr/>
              </p:nvSpPr>
              <p:spPr>
                <a:xfrm>
                  <a:off x="5410090" y="1458503"/>
                  <a:ext cx="95225" cy="49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19697" extrusionOk="0">
                      <a:moveTo>
                        <a:pt x="761" y="0"/>
                      </a:moveTo>
                      <a:lnTo>
                        <a:pt x="761" y="0"/>
                      </a:lnTo>
                      <a:cubicBezTo>
                        <a:pt x="213" y="1611"/>
                        <a:pt x="1" y="3313"/>
                        <a:pt x="153" y="5015"/>
                      </a:cubicBezTo>
                      <a:cubicBezTo>
                        <a:pt x="183" y="5471"/>
                        <a:pt x="305" y="5897"/>
                        <a:pt x="487" y="6322"/>
                      </a:cubicBezTo>
                      <a:cubicBezTo>
                        <a:pt x="639" y="6718"/>
                        <a:pt x="821" y="7113"/>
                        <a:pt x="1004" y="7508"/>
                      </a:cubicBezTo>
                      <a:cubicBezTo>
                        <a:pt x="1368" y="8298"/>
                        <a:pt x="1733" y="9088"/>
                        <a:pt x="2068" y="9879"/>
                      </a:cubicBezTo>
                      <a:cubicBezTo>
                        <a:pt x="2736" y="11429"/>
                        <a:pt x="3162" y="13070"/>
                        <a:pt x="3375" y="14772"/>
                      </a:cubicBezTo>
                      <a:cubicBezTo>
                        <a:pt x="3527" y="16414"/>
                        <a:pt x="3344" y="18086"/>
                        <a:pt x="2858" y="19697"/>
                      </a:cubicBezTo>
                      <a:cubicBezTo>
                        <a:pt x="3192" y="18937"/>
                        <a:pt x="3435" y="18116"/>
                        <a:pt x="3587" y="17265"/>
                      </a:cubicBezTo>
                      <a:cubicBezTo>
                        <a:pt x="3739" y="16444"/>
                        <a:pt x="3800" y="15593"/>
                        <a:pt x="3739" y="14742"/>
                      </a:cubicBezTo>
                      <a:cubicBezTo>
                        <a:pt x="3648" y="12979"/>
                        <a:pt x="3223" y="11307"/>
                        <a:pt x="2524" y="9696"/>
                      </a:cubicBezTo>
                      <a:cubicBezTo>
                        <a:pt x="2189" y="8906"/>
                        <a:pt x="1824" y="8116"/>
                        <a:pt x="1429" y="7326"/>
                      </a:cubicBezTo>
                      <a:cubicBezTo>
                        <a:pt x="1004" y="6596"/>
                        <a:pt x="730" y="5806"/>
                        <a:pt x="548" y="4955"/>
                      </a:cubicBezTo>
                      <a:cubicBezTo>
                        <a:pt x="396" y="4134"/>
                        <a:pt x="365" y="3313"/>
                        <a:pt x="457" y="2462"/>
                      </a:cubicBezTo>
                      <a:cubicBezTo>
                        <a:pt x="517" y="1642"/>
                        <a:pt x="609" y="821"/>
                        <a:pt x="7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668;p35"/>
                <p:cNvSpPr/>
                <p:nvPr/>
              </p:nvSpPr>
              <p:spPr>
                <a:xfrm>
                  <a:off x="4943282" y="1431845"/>
                  <a:ext cx="166774" cy="47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7" h="19120" extrusionOk="0">
                      <a:moveTo>
                        <a:pt x="6657" y="0"/>
                      </a:moveTo>
                      <a:lnTo>
                        <a:pt x="6657" y="0"/>
                      </a:lnTo>
                      <a:cubicBezTo>
                        <a:pt x="6170" y="1611"/>
                        <a:pt x="5715" y="3283"/>
                        <a:pt x="5107" y="4864"/>
                      </a:cubicBezTo>
                      <a:cubicBezTo>
                        <a:pt x="4833" y="5684"/>
                        <a:pt x="4499" y="6444"/>
                        <a:pt x="4104" y="7204"/>
                      </a:cubicBezTo>
                      <a:cubicBezTo>
                        <a:pt x="3708" y="7934"/>
                        <a:pt x="3192" y="8633"/>
                        <a:pt x="2705" y="9362"/>
                      </a:cubicBezTo>
                      <a:cubicBezTo>
                        <a:pt x="2249" y="10092"/>
                        <a:pt x="1793" y="10821"/>
                        <a:pt x="1368" y="11611"/>
                      </a:cubicBezTo>
                      <a:cubicBezTo>
                        <a:pt x="973" y="12371"/>
                        <a:pt x="638" y="13192"/>
                        <a:pt x="365" y="14013"/>
                      </a:cubicBezTo>
                      <a:cubicBezTo>
                        <a:pt x="122" y="14864"/>
                        <a:pt x="0" y="15715"/>
                        <a:pt x="31" y="16596"/>
                      </a:cubicBezTo>
                      <a:cubicBezTo>
                        <a:pt x="91" y="17478"/>
                        <a:pt x="334" y="18329"/>
                        <a:pt x="760" y="19119"/>
                      </a:cubicBezTo>
                      <a:cubicBezTo>
                        <a:pt x="426" y="18329"/>
                        <a:pt x="274" y="17478"/>
                        <a:pt x="274" y="16596"/>
                      </a:cubicBezTo>
                      <a:cubicBezTo>
                        <a:pt x="304" y="15776"/>
                        <a:pt x="456" y="14925"/>
                        <a:pt x="730" y="14134"/>
                      </a:cubicBezTo>
                      <a:cubicBezTo>
                        <a:pt x="1368" y="12554"/>
                        <a:pt x="2158" y="11034"/>
                        <a:pt x="3131" y="9636"/>
                      </a:cubicBezTo>
                      <a:cubicBezTo>
                        <a:pt x="3648" y="8937"/>
                        <a:pt x="4104" y="8177"/>
                        <a:pt x="4499" y="7417"/>
                      </a:cubicBezTo>
                      <a:cubicBezTo>
                        <a:pt x="4894" y="6657"/>
                        <a:pt x="5228" y="5836"/>
                        <a:pt x="5471" y="5016"/>
                      </a:cubicBezTo>
                      <a:cubicBezTo>
                        <a:pt x="5988" y="3374"/>
                        <a:pt x="6383" y="1672"/>
                        <a:pt x="66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669;p35"/>
                <p:cNvSpPr/>
                <p:nvPr/>
              </p:nvSpPr>
              <p:spPr>
                <a:xfrm>
                  <a:off x="5197706" y="1670560"/>
                  <a:ext cx="904921" cy="582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1" h="23256" extrusionOk="0">
                      <a:moveTo>
                        <a:pt x="1422" y="1"/>
                      </a:moveTo>
                      <a:cubicBezTo>
                        <a:pt x="391" y="1"/>
                        <a:pt x="1" y="1349"/>
                        <a:pt x="544" y="3603"/>
                      </a:cubicBezTo>
                      <a:cubicBezTo>
                        <a:pt x="1274" y="6643"/>
                        <a:pt x="8326" y="21749"/>
                        <a:pt x="13007" y="23056"/>
                      </a:cubicBezTo>
                      <a:cubicBezTo>
                        <a:pt x="13516" y="23194"/>
                        <a:pt x="14117" y="23256"/>
                        <a:pt x="14786" y="23256"/>
                      </a:cubicBezTo>
                      <a:cubicBezTo>
                        <a:pt x="20620" y="23256"/>
                        <a:pt x="31649" y="18541"/>
                        <a:pt x="32794" y="18132"/>
                      </a:cubicBezTo>
                      <a:cubicBezTo>
                        <a:pt x="36120" y="16957"/>
                        <a:pt x="29980" y="7694"/>
                        <a:pt x="27742" y="7694"/>
                      </a:cubicBezTo>
                      <a:cubicBezTo>
                        <a:pt x="27608" y="7694"/>
                        <a:pt x="27487" y="7727"/>
                        <a:pt x="27384" y="7798"/>
                      </a:cubicBezTo>
                      <a:cubicBezTo>
                        <a:pt x="24575" y="9708"/>
                        <a:pt x="18391" y="12942"/>
                        <a:pt x="16342" y="12942"/>
                      </a:cubicBezTo>
                      <a:cubicBezTo>
                        <a:pt x="16173" y="12942"/>
                        <a:pt x="16033" y="12920"/>
                        <a:pt x="15925" y="12874"/>
                      </a:cubicBezTo>
                      <a:cubicBezTo>
                        <a:pt x="12946" y="11567"/>
                        <a:pt x="7535" y="4849"/>
                        <a:pt x="3462" y="1111"/>
                      </a:cubicBezTo>
                      <a:cubicBezTo>
                        <a:pt x="2641" y="351"/>
                        <a:pt x="1948" y="1"/>
                        <a:pt x="1422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670;p35"/>
                <p:cNvSpPr/>
                <p:nvPr/>
              </p:nvSpPr>
              <p:spPr>
                <a:xfrm>
                  <a:off x="5864722" y="1759828"/>
                  <a:ext cx="418853" cy="37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9" h="14843" extrusionOk="0">
                      <a:moveTo>
                        <a:pt x="10813" y="1"/>
                      </a:moveTo>
                      <a:cubicBezTo>
                        <a:pt x="9677" y="1"/>
                        <a:pt x="8144" y="2435"/>
                        <a:pt x="6840" y="3323"/>
                      </a:cubicBezTo>
                      <a:cubicBezTo>
                        <a:pt x="6536" y="3536"/>
                        <a:pt x="1" y="7244"/>
                        <a:pt x="1" y="7244"/>
                      </a:cubicBezTo>
                      <a:lnTo>
                        <a:pt x="5351" y="14843"/>
                      </a:lnTo>
                      <a:cubicBezTo>
                        <a:pt x="5958" y="14600"/>
                        <a:pt x="10791" y="13019"/>
                        <a:pt x="12889" y="11013"/>
                      </a:cubicBezTo>
                      <a:cubicBezTo>
                        <a:pt x="14013" y="9949"/>
                        <a:pt x="16719" y="6636"/>
                        <a:pt x="16171" y="5907"/>
                      </a:cubicBezTo>
                      <a:cubicBezTo>
                        <a:pt x="15999" y="5674"/>
                        <a:pt x="15776" y="5596"/>
                        <a:pt x="15556" y="5596"/>
                      </a:cubicBezTo>
                      <a:cubicBezTo>
                        <a:pt x="15114" y="5596"/>
                        <a:pt x="14682" y="5907"/>
                        <a:pt x="14682" y="5907"/>
                      </a:cubicBezTo>
                      <a:cubicBezTo>
                        <a:pt x="14682" y="5907"/>
                        <a:pt x="15867" y="4448"/>
                        <a:pt x="15138" y="3475"/>
                      </a:cubicBezTo>
                      <a:cubicBezTo>
                        <a:pt x="14945" y="3225"/>
                        <a:pt x="14694" y="3134"/>
                        <a:pt x="14429" y="3134"/>
                      </a:cubicBezTo>
                      <a:cubicBezTo>
                        <a:pt x="13696" y="3134"/>
                        <a:pt x="12858" y="3840"/>
                        <a:pt x="12858" y="3840"/>
                      </a:cubicBezTo>
                      <a:cubicBezTo>
                        <a:pt x="12858" y="3840"/>
                        <a:pt x="13983" y="2229"/>
                        <a:pt x="13162" y="1317"/>
                      </a:cubicBezTo>
                      <a:cubicBezTo>
                        <a:pt x="12985" y="1113"/>
                        <a:pt x="12779" y="1033"/>
                        <a:pt x="12566" y="1033"/>
                      </a:cubicBezTo>
                      <a:cubicBezTo>
                        <a:pt x="11828" y="1033"/>
                        <a:pt x="11004" y="1986"/>
                        <a:pt x="11004" y="1986"/>
                      </a:cubicBezTo>
                      <a:cubicBezTo>
                        <a:pt x="11004" y="1986"/>
                        <a:pt x="12098" y="557"/>
                        <a:pt x="11126" y="71"/>
                      </a:cubicBezTo>
                      <a:cubicBezTo>
                        <a:pt x="11025" y="23"/>
                        <a:pt x="10921" y="1"/>
                        <a:pt x="10813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671;p35"/>
                <p:cNvSpPr/>
                <p:nvPr/>
              </p:nvSpPr>
              <p:spPr>
                <a:xfrm>
                  <a:off x="6029227" y="1807857"/>
                  <a:ext cx="112887" cy="100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6" h="4020" extrusionOk="0">
                      <a:moveTo>
                        <a:pt x="4453" y="0"/>
                      </a:moveTo>
                      <a:cubicBezTo>
                        <a:pt x="4431" y="0"/>
                        <a:pt x="4402" y="20"/>
                        <a:pt x="4377" y="69"/>
                      </a:cubicBezTo>
                      <a:cubicBezTo>
                        <a:pt x="3101" y="2166"/>
                        <a:pt x="2189" y="2865"/>
                        <a:pt x="31" y="3929"/>
                      </a:cubicBezTo>
                      <a:cubicBezTo>
                        <a:pt x="0" y="3929"/>
                        <a:pt x="31" y="4020"/>
                        <a:pt x="61" y="4020"/>
                      </a:cubicBezTo>
                      <a:cubicBezTo>
                        <a:pt x="2280" y="3138"/>
                        <a:pt x="3557" y="2439"/>
                        <a:pt x="4469" y="99"/>
                      </a:cubicBezTo>
                      <a:cubicBezTo>
                        <a:pt x="4505" y="44"/>
                        <a:pt x="4487" y="0"/>
                        <a:pt x="44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672;p35"/>
                <p:cNvSpPr/>
                <p:nvPr/>
              </p:nvSpPr>
              <p:spPr>
                <a:xfrm>
                  <a:off x="6067310" y="1854307"/>
                  <a:ext cx="120653" cy="10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233" extrusionOk="0">
                      <a:moveTo>
                        <a:pt x="4738" y="1"/>
                      </a:moveTo>
                      <a:cubicBezTo>
                        <a:pt x="4719" y="1"/>
                        <a:pt x="4699" y="12"/>
                        <a:pt x="4681" y="38"/>
                      </a:cubicBezTo>
                      <a:cubicBezTo>
                        <a:pt x="3161" y="2105"/>
                        <a:pt x="2189" y="2865"/>
                        <a:pt x="31" y="4172"/>
                      </a:cubicBezTo>
                      <a:cubicBezTo>
                        <a:pt x="0" y="4172"/>
                        <a:pt x="31" y="4233"/>
                        <a:pt x="61" y="4233"/>
                      </a:cubicBezTo>
                      <a:cubicBezTo>
                        <a:pt x="2310" y="3139"/>
                        <a:pt x="3556" y="2379"/>
                        <a:pt x="4772" y="129"/>
                      </a:cubicBezTo>
                      <a:cubicBezTo>
                        <a:pt x="4815" y="65"/>
                        <a:pt x="4782" y="1"/>
                        <a:pt x="47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673;p35"/>
                <p:cNvSpPr/>
                <p:nvPr/>
              </p:nvSpPr>
              <p:spPr>
                <a:xfrm>
                  <a:off x="6105668" y="1908148"/>
                  <a:ext cx="126991" cy="98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" h="3916" extrusionOk="0">
                      <a:moveTo>
                        <a:pt x="5048" y="0"/>
                      </a:moveTo>
                      <a:cubicBezTo>
                        <a:pt x="5033" y="0"/>
                        <a:pt x="4997" y="24"/>
                        <a:pt x="4943" y="78"/>
                      </a:cubicBezTo>
                      <a:cubicBezTo>
                        <a:pt x="3363" y="1962"/>
                        <a:pt x="2299" y="2844"/>
                        <a:pt x="50" y="3847"/>
                      </a:cubicBezTo>
                      <a:cubicBezTo>
                        <a:pt x="1" y="3871"/>
                        <a:pt x="11" y="3916"/>
                        <a:pt x="49" y="3916"/>
                      </a:cubicBezTo>
                      <a:cubicBezTo>
                        <a:pt x="58" y="3916"/>
                        <a:pt x="69" y="3913"/>
                        <a:pt x="80" y="3908"/>
                      </a:cubicBezTo>
                      <a:cubicBezTo>
                        <a:pt x="2481" y="3148"/>
                        <a:pt x="3788" y="2023"/>
                        <a:pt x="5004" y="108"/>
                      </a:cubicBezTo>
                      <a:cubicBezTo>
                        <a:pt x="5055" y="40"/>
                        <a:pt x="5068" y="0"/>
                        <a:pt x="504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674;p35"/>
                <p:cNvSpPr/>
                <p:nvPr/>
              </p:nvSpPr>
              <p:spPr>
                <a:xfrm>
                  <a:off x="5820552" y="1773883"/>
                  <a:ext cx="252078" cy="234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9362" extrusionOk="0">
                      <a:moveTo>
                        <a:pt x="8628" y="0"/>
                      </a:moveTo>
                      <a:cubicBezTo>
                        <a:pt x="7045" y="0"/>
                        <a:pt x="3602" y="1459"/>
                        <a:pt x="2797" y="2215"/>
                      </a:cubicBezTo>
                      <a:cubicBezTo>
                        <a:pt x="1764" y="3127"/>
                        <a:pt x="1" y="5619"/>
                        <a:pt x="1" y="5619"/>
                      </a:cubicBezTo>
                      <a:cubicBezTo>
                        <a:pt x="1" y="5619"/>
                        <a:pt x="3004" y="9361"/>
                        <a:pt x="4911" y="9361"/>
                      </a:cubicBezTo>
                      <a:cubicBezTo>
                        <a:pt x="5225" y="9361"/>
                        <a:pt x="5509" y="9260"/>
                        <a:pt x="5746" y="9023"/>
                      </a:cubicBezTo>
                      <a:cubicBezTo>
                        <a:pt x="7448" y="7321"/>
                        <a:pt x="5928" y="4130"/>
                        <a:pt x="5928" y="4130"/>
                      </a:cubicBezTo>
                      <a:cubicBezTo>
                        <a:pt x="7357" y="3431"/>
                        <a:pt x="10062" y="1698"/>
                        <a:pt x="9393" y="300"/>
                      </a:cubicBezTo>
                      <a:cubicBezTo>
                        <a:pt x="9297" y="89"/>
                        <a:pt x="9019" y="0"/>
                        <a:pt x="8628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675;p35"/>
                <p:cNvSpPr/>
                <p:nvPr/>
              </p:nvSpPr>
              <p:spPr>
                <a:xfrm>
                  <a:off x="5964488" y="1792047"/>
                  <a:ext cx="92945" cy="208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0" h="8342" extrusionOk="0">
                      <a:moveTo>
                        <a:pt x="3709" y="0"/>
                      </a:moveTo>
                      <a:cubicBezTo>
                        <a:pt x="3709" y="11"/>
                        <a:pt x="3709" y="21"/>
                        <a:pt x="3709" y="32"/>
                      </a:cubicBezTo>
                      <a:lnTo>
                        <a:pt x="3709" y="32"/>
                      </a:lnTo>
                      <a:cubicBezTo>
                        <a:pt x="3709" y="31"/>
                        <a:pt x="3709" y="31"/>
                        <a:pt x="3709" y="31"/>
                      </a:cubicBezTo>
                      <a:lnTo>
                        <a:pt x="3709" y="0"/>
                      </a:lnTo>
                      <a:close/>
                      <a:moveTo>
                        <a:pt x="3709" y="32"/>
                      </a:moveTo>
                      <a:lnTo>
                        <a:pt x="3709" y="32"/>
                      </a:lnTo>
                      <a:cubicBezTo>
                        <a:pt x="3374" y="1703"/>
                        <a:pt x="1429" y="2493"/>
                        <a:pt x="92" y="3253"/>
                      </a:cubicBezTo>
                      <a:cubicBezTo>
                        <a:pt x="1" y="3314"/>
                        <a:pt x="1" y="3435"/>
                        <a:pt x="62" y="3496"/>
                      </a:cubicBezTo>
                      <a:cubicBezTo>
                        <a:pt x="609" y="4864"/>
                        <a:pt x="973" y="6991"/>
                        <a:pt x="122" y="8298"/>
                      </a:cubicBezTo>
                      <a:cubicBezTo>
                        <a:pt x="101" y="8320"/>
                        <a:pt x="110" y="8341"/>
                        <a:pt x="128" y="8341"/>
                      </a:cubicBezTo>
                      <a:cubicBezTo>
                        <a:pt x="135" y="8341"/>
                        <a:pt x="144" y="8338"/>
                        <a:pt x="153" y="8329"/>
                      </a:cubicBezTo>
                      <a:cubicBezTo>
                        <a:pt x="1308" y="7052"/>
                        <a:pt x="1095" y="4955"/>
                        <a:pt x="396" y="3466"/>
                      </a:cubicBezTo>
                      <a:cubicBezTo>
                        <a:pt x="1786" y="2710"/>
                        <a:pt x="3687" y="1834"/>
                        <a:pt x="3709" y="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676;p35"/>
                <p:cNvSpPr/>
                <p:nvPr/>
              </p:nvSpPr>
              <p:spPr>
                <a:xfrm>
                  <a:off x="5187083" y="1664272"/>
                  <a:ext cx="753780" cy="59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88" h="23667" extrusionOk="0">
                      <a:moveTo>
                        <a:pt x="1809" y="1"/>
                      </a:moveTo>
                      <a:cubicBezTo>
                        <a:pt x="652" y="1"/>
                        <a:pt x="1" y="1309"/>
                        <a:pt x="938" y="4675"/>
                      </a:cubicBezTo>
                      <a:cubicBezTo>
                        <a:pt x="1850" y="7927"/>
                        <a:pt x="8081" y="22365"/>
                        <a:pt x="12762" y="23490"/>
                      </a:cubicBezTo>
                      <a:cubicBezTo>
                        <a:pt x="13270" y="23612"/>
                        <a:pt x="13872" y="23666"/>
                        <a:pt x="14541" y="23666"/>
                      </a:cubicBezTo>
                      <a:cubicBezTo>
                        <a:pt x="20038" y="23666"/>
                        <a:pt x="30087" y="19994"/>
                        <a:pt x="30087" y="19994"/>
                      </a:cubicBezTo>
                      <a:lnTo>
                        <a:pt x="25376" y="9356"/>
                      </a:lnTo>
                      <a:cubicBezTo>
                        <a:pt x="25376" y="9356"/>
                        <a:pt x="17604" y="12611"/>
                        <a:pt x="16580" y="12611"/>
                      </a:cubicBezTo>
                      <a:cubicBezTo>
                        <a:pt x="16561" y="12611"/>
                        <a:pt x="16545" y="12610"/>
                        <a:pt x="16531" y="12608"/>
                      </a:cubicBezTo>
                      <a:cubicBezTo>
                        <a:pt x="15710" y="12487"/>
                        <a:pt x="6318" y="3246"/>
                        <a:pt x="4160" y="1210"/>
                      </a:cubicBezTo>
                      <a:cubicBezTo>
                        <a:pt x="3349" y="455"/>
                        <a:pt x="2491" y="1"/>
                        <a:pt x="1809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677;p35"/>
                <p:cNvSpPr/>
                <p:nvPr/>
              </p:nvSpPr>
              <p:spPr>
                <a:xfrm>
                  <a:off x="5187108" y="1664597"/>
                  <a:ext cx="692075" cy="594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5" h="23714" extrusionOk="0">
                      <a:moveTo>
                        <a:pt x="1807" y="1"/>
                      </a:moveTo>
                      <a:cubicBezTo>
                        <a:pt x="651" y="1"/>
                        <a:pt x="0" y="1298"/>
                        <a:pt x="937" y="4662"/>
                      </a:cubicBezTo>
                      <a:cubicBezTo>
                        <a:pt x="1849" y="7914"/>
                        <a:pt x="8080" y="22352"/>
                        <a:pt x="12761" y="23477"/>
                      </a:cubicBezTo>
                      <a:cubicBezTo>
                        <a:pt x="13451" y="23643"/>
                        <a:pt x="14261" y="23713"/>
                        <a:pt x="15139" y="23713"/>
                      </a:cubicBezTo>
                      <a:cubicBezTo>
                        <a:pt x="20223" y="23713"/>
                        <a:pt x="27624" y="21349"/>
                        <a:pt x="27624" y="21349"/>
                      </a:cubicBezTo>
                      <a:lnTo>
                        <a:pt x="22974" y="9951"/>
                      </a:lnTo>
                      <a:cubicBezTo>
                        <a:pt x="22974" y="9951"/>
                        <a:pt x="17455" y="12478"/>
                        <a:pt x="16441" y="12478"/>
                      </a:cubicBezTo>
                      <a:cubicBezTo>
                        <a:pt x="16417" y="12478"/>
                        <a:pt x="16396" y="12476"/>
                        <a:pt x="16378" y="12474"/>
                      </a:cubicBezTo>
                      <a:cubicBezTo>
                        <a:pt x="15588" y="12352"/>
                        <a:pt x="6317" y="3233"/>
                        <a:pt x="4159" y="1197"/>
                      </a:cubicBezTo>
                      <a:cubicBezTo>
                        <a:pt x="3347" y="452"/>
                        <a:pt x="2489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678;p35"/>
                <p:cNvSpPr/>
                <p:nvPr/>
              </p:nvSpPr>
              <p:spPr>
                <a:xfrm>
                  <a:off x="5190766" y="1667153"/>
                  <a:ext cx="484340" cy="591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3" h="23619" extrusionOk="0">
                      <a:moveTo>
                        <a:pt x="1186" y="1"/>
                      </a:moveTo>
                      <a:cubicBezTo>
                        <a:pt x="365" y="305"/>
                        <a:pt x="1" y="1672"/>
                        <a:pt x="791" y="4560"/>
                      </a:cubicBezTo>
                      <a:cubicBezTo>
                        <a:pt x="1703" y="7812"/>
                        <a:pt x="7934" y="22250"/>
                        <a:pt x="12615" y="23375"/>
                      </a:cubicBezTo>
                      <a:cubicBezTo>
                        <a:pt x="13325" y="23546"/>
                        <a:pt x="14153" y="23619"/>
                        <a:pt x="15050" y="23619"/>
                      </a:cubicBezTo>
                      <a:cubicBezTo>
                        <a:pt x="16380" y="23619"/>
                        <a:pt x="17862" y="23459"/>
                        <a:pt x="19332" y="23223"/>
                      </a:cubicBez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263238">
                    <a:alpha val="250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679;p35"/>
                <p:cNvSpPr/>
                <p:nvPr/>
              </p:nvSpPr>
              <p:spPr>
                <a:xfrm>
                  <a:off x="4737662" y="1661917"/>
                  <a:ext cx="664793" cy="791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36" h="31578" extrusionOk="0">
                      <a:moveTo>
                        <a:pt x="18069" y="1"/>
                      </a:moveTo>
                      <a:cubicBezTo>
                        <a:pt x="16949" y="1"/>
                        <a:pt x="15719" y="400"/>
                        <a:pt x="14469" y="1304"/>
                      </a:cubicBezTo>
                      <a:cubicBezTo>
                        <a:pt x="8298" y="5772"/>
                        <a:pt x="0" y="26684"/>
                        <a:pt x="0" y="26684"/>
                      </a:cubicBezTo>
                      <a:cubicBezTo>
                        <a:pt x="4620" y="27961"/>
                        <a:pt x="23587" y="31578"/>
                        <a:pt x="23587" y="31578"/>
                      </a:cubicBezTo>
                      <a:lnTo>
                        <a:pt x="24286" y="19632"/>
                      </a:lnTo>
                      <a:cubicBezTo>
                        <a:pt x="24286" y="19632"/>
                        <a:pt x="26505" y="17170"/>
                        <a:pt x="26536" y="14526"/>
                      </a:cubicBezTo>
                      <a:cubicBezTo>
                        <a:pt x="26505" y="11517"/>
                        <a:pt x="22341" y="2793"/>
                        <a:pt x="21976" y="2216"/>
                      </a:cubicBezTo>
                      <a:cubicBezTo>
                        <a:pt x="21094" y="847"/>
                        <a:pt x="19698" y="1"/>
                        <a:pt x="18069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680;p35"/>
                <p:cNvSpPr/>
                <p:nvPr/>
              </p:nvSpPr>
              <p:spPr>
                <a:xfrm>
                  <a:off x="5167917" y="1521714"/>
                  <a:ext cx="130248" cy="236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9" h="9454" extrusionOk="0">
                      <a:moveTo>
                        <a:pt x="1065" y="0"/>
                      </a:moveTo>
                      <a:cubicBezTo>
                        <a:pt x="1065" y="0"/>
                        <a:pt x="882" y="881"/>
                        <a:pt x="670" y="1976"/>
                      </a:cubicBezTo>
                      <a:cubicBezTo>
                        <a:pt x="670" y="2037"/>
                        <a:pt x="639" y="2097"/>
                        <a:pt x="639" y="2128"/>
                      </a:cubicBezTo>
                      <a:cubicBezTo>
                        <a:pt x="609" y="2188"/>
                        <a:pt x="609" y="2249"/>
                        <a:pt x="578" y="2310"/>
                      </a:cubicBezTo>
                      <a:cubicBezTo>
                        <a:pt x="548" y="2492"/>
                        <a:pt x="518" y="2644"/>
                        <a:pt x="487" y="2827"/>
                      </a:cubicBezTo>
                      <a:cubicBezTo>
                        <a:pt x="457" y="2979"/>
                        <a:pt x="426" y="3070"/>
                        <a:pt x="396" y="3192"/>
                      </a:cubicBezTo>
                      <a:cubicBezTo>
                        <a:pt x="396" y="3313"/>
                        <a:pt x="366" y="3465"/>
                        <a:pt x="335" y="3587"/>
                      </a:cubicBezTo>
                      <a:cubicBezTo>
                        <a:pt x="153" y="4529"/>
                        <a:pt x="62" y="5502"/>
                        <a:pt x="1" y="6474"/>
                      </a:cubicBezTo>
                      <a:cubicBezTo>
                        <a:pt x="62" y="6839"/>
                        <a:pt x="1733" y="9423"/>
                        <a:pt x="3466" y="9453"/>
                      </a:cubicBezTo>
                      <a:cubicBezTo>
                        <a:pt x="4043" y="9453"/>
                        <a:pt x="4226" y="6353"/>
                        <a:pt x="4226" y="6353"/>
                      </a:cubicBezTo>
                      <a:lnTo>
                        <a:pt x="4287" y="6140"/>
                      </a:lnTo>
                      <a:lnTo>
                        <a:pt x="5199" y="2979"/>
                      </a:lnTo>
                      <a:lnTo>
                        <a:pt x="1581" y="365"/>
                      </a:lnTo>
                      <a:lnTo>
                        <a:pt x="1065" y="0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681;p35"/>
                <p:cNvSpPr/>
                <p:nvPr/>
              </p:nvSpPr>
              <p:spPr>
                <a:xfrm>
                  <a:off x="5183926" y="1521714"/>
                  <a:ext cx="113488" cy="15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0" h="6140" extrusionOk="0">
                      <a:moveTo>
                        <a:pt x="426" y="0"/>
                      </a:moveTo>
                      <a:cubicBezTo>
                        <a:pt x="426" y="0"/>
                        <a:pt x="213" y="881"/>
                        <a:pt x="0" y="1976"/>
                      </a:cubicBezTo>
                      <a:cubicBezTo>
                        <a:pt x="547" y="3830"/>
                        <a:pt x="1885" y="5350"/>
                        <a:pt x="3648" y="6140"/>
                      </a:cubicBezTo>
                      <a:lnTo>
                        <a:pt x="4529" y="2979"/>
                      </a:lnTo>
                      <a:lnTo>
                        <a:pt x="942" y="365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682;p35"/>
                <p:cNvSpPr/>
                <p:nvPr/>
              </p:nvSpPr>
              <p:spPr>
                <a:xfrm>
                  <a:off x="5164885" y="1304395"/>
                  <a:ext cx="273398" cy="340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3" h="13595" extrusionOk="0">
                      <a:moveTo>
                        <a:pt x="5158" y="1"/>
                      </a:moveTo>
                      <a:cubicBezTo>
                        <a:pt x="2699" y="1"/>
                        <a:pt x="90" y="1607"/>
                        <a:pt x="61" y="7124"/>
                      </a:cubicBezTo>
                      <a:cubicBezTo>
                        <a:pt x="0" y="12869"/>
                        <a:pt x="3800" y="13446"/>
                        <a:pt x="4924" y="13568"/>
                      </a:cubicBezTo>
                      <a:cubicBezTo>
                        <a:pt x="5056" y="13584"/>
                        <a:pt x="5214" y="13595"/>
                        <a:pt x="5390" y="13595"/>
                      </a:cubicBezTo>
                      <a:cubicBezTo>
                        <a:pt x="6879" y="13595"/>
                        <a:pt x="9731" y="12813"/>
                        <a:pt x="10274" y="7732"/>
                      </a:cubicBezTo>
                      <a:cubicBezTo>
                        <a:pt x="10912" y="2017"/>
                        <a:pt x="8086" y="133"/>
                        <a:pt x="5502" y="11"/>
                      </a:cubicBezTo>
                      <a:cubicBezTo>
                        <a:pt x="5388" y="4"/>
                        <a:pt x="5273" y="1"/>
                        <a:pt x="5158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683;p35"/>
                <p:cNvSpPr/>
                <p:nvPr/>
              </p:nvSpPr>
              <p:spPr>
                <a:xfrm>
                  <a:off x="5373536" y="1447729"/>
                  <a:ext cx="27332" cy="1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708" extrusionOk="0">
                      <a:moveTo>
                        <a:pt x="358" y="0"/>
                      </a:moveTo>
                      <a:cubicBezTo>
                        <a:pt x="264" y="0"/>
                        <a:pt x="173" y="31"/>
                        <a:pt x="92" y="96"/>
                      </a:cubicBezTo>
                      <a:cubicBezTo>
                        <a:pt x="31" y="157"/>
                        <a:pt x="1" y="248"/>
                        <a:pt x="61" y="339"/>
                      </a:cubicBezTo>
                      <a:cubicBezTo>
                        <a:pt x="153" y="430"/>
                        <a:pt x="274" y="521"/>
                        <a:pt x="396" y="552"/>
                      </a:cubicBezTo>
                      <a:cubicBezTo>
                        <a:pt x="517" y="613"/>
                        <a:pt x="639" y="643"/>
                        <a:pt x="791" y="704"/>
                      </a:cubicBezTo>
                      <a:cubicBezTo>
                        <a:pt x="805" y="706"/>
                        <a:pt x="818" y="707"/>
                        <a:pt x="831" y="707"/>
                      </a:cubicBezTo>
                      <a:cubicBezTo>
                        <a:pt x="990" y="707"/>
                        <a:pt x="1090" y="540"/>
                        <a:pt x="1034" y="400"/>
                      </a:cubicBezTo>
                      <a:cubicBezTo>
                        <a:pt x="943" y="217"/>
                        <a:pt x="791" y="96"/>
                        <a:pt x="609" y="65"/>
                      </a:cubicBezTo>
                      <a:cubicBezTo>
                        <a:pt x="524" y="23"/>
                        <a:pt x="439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684;p35"/>
                <p:cNvSpPr/>
                <p:nvPr/>
              </p:nvSpPr>
              <p:spPr>
                <a:xfrm>
                  <a:off x="5291283" y="1436230"/>
                  <a:ext cx="28961" cy="13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555" extrusionOk="0">
                      <a:moveTo>
                        <a:pt x="730" y="0"/>
                      </a:moveTo>
                      <a:cubicBezTo>
                        <a:pt x="700" y="0"/>
                        <a:pt x="670" y="3"/>
                        <a:pt x="639" y="8"/>
                      </a:cubicBezTo>
                      <a:cubicBezTo>
                        <a:pt x="457" y="8"/>
                        <a:pt x="275" y="38"/>
                        <a:pt x="153" y="160"/>
                      </a:cubicBezTo>
                      <a:cubicBezTo>
                        <a:pt x="1" y="281"/>
                        <a:pt x="92" y="524"/>
                        <a:pt x="275" y="555"/>
                      </a:cubicBezTo>
                      <a:lnTo>
                        <a:pt x="670" y="555"/>
                      </a:lnTo>
                      <a:cubicBezTo>
                        <a:pt x="791" y="555"/>
                        <a:pt x="943" y="524"/>
                        <a:pt x="1065" y="433"/>
                      </a:cubicBezTo>
                      <a:cubicBezTo>
                        <a:pt x="1126" y="372"/>
                        <a:pt x="1156" y="281"/>
                        <a:pt x="1095" y="190"/>
                      </a:cubicBezTo>
                      <a:cubicBezTo>
                        <a:pt x="1019" y="63"/>
                        <a:pt x="880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685;p35"/>
                <p:cNvSpPr/>
                <p:nvPr/>
              </p:nvSpPr>
              <p:spPr>
                <a:xfrm>
                  <a:off x="5297397" y="1488968"/>
                  <a:ext cx="14480" cy="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943" extrusionOk="0">
                      <a:moveTo>
                        <a:pt x="547" y="0"/>
                      </a:moveTo>
                      <a:cubicBezTo>
                        <a:pt x="547" y="0"/>
                        <a:pt x="517" y="0"/>
                        <a:pt x="517" y="30"/>
                      </a:cubicBezTo>
                      <a:cubicBezTo>
                        <a:pt x="486" y="395"/>
                        <a:pt x="365" y="851"/>
                        <a:pt x="0" y="942"/>
                      </a:cubicBezTo>
                      <a:cubicBezTo>
                        <a:pt x="426" y="942"/>
                        <a:pt x="578" y="365"/>
                        <a:pt x="5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686;p35"/>
                <p:cNvSpPr/>
                <p:nvPr/>
              </p:nvSpPr>
              <p:spPr>
                <a:xfrm>
                  <a:off x="5283742" y="1477218"/>
                  <a:ext cx="32844" cy="31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238" extrusionOk="0">
                      <a:moveTo>
                        <a:pt x="718" y="0"/>
                      </a:moveTo>
                      <a:cubicBezTo>
                        <a:pt x="186" y="0"/>
                        <a:pt x="1" y="1114"/>
                        <a:pt x="545" y="1229"/>
                      </a:cubicBezTo>
                      <a:cubicBezTo>
                        <a:pt x="573" y="1235"/>
                        <a:pt x="599" y="1237"/>
                        <a:pt x="625" y="1237"/>
                      </a:cubicBezTo>
                      <a:cubicBezTo>
                        <a:pt x="1141" y="1237"/>
                        <a:pt x="1311" y="129"/>
                        <a:pt x="819" y="13"/>
                      </a:cubicBezTo>
                      <a:cubicBezTo>
                        <a:pt x="784" y="4"/>
                        <a:pt x="750" y="0"/>
                        <a:pt x="7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687;p35"/>
                <p:cNvSpPr/>
                <p:nvPr/>
              </p:nvSpPr>
              <p:spPr>
                <a:xfrm>
                  <a:off x="5277579" y="1474487"/>
                  <a:ext cx="21971" cy="14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590" extrusionOk="0">
                      <a:moveTo>
                        <a:pt x="62" y="0"/>
                      </a:moveTo>
                      <a:cubicBezTo>
                        <a:pt x="1" y="213"/>
                        <a:pt x="92" y="487"/>
                        <a:pt x="335" y="578"/>
                      </a:cubicBezTo>
                      <a:cubicBezTo>
                        <a:pt x="363" y="586"/>
                        <a:pt x="392" y="590"/>
                        <a:pt x="420" y="590"/>
                      </a:cubicBezTo>
                      <a:cubicBezTo>
                        <a:pt x="602" y="590"/>
                        <a:pt x="773" y="428"/>
                        <a:pt x="852" y="244"/>
                      </a:cubicBezTo>
                      <a:cubicBezTo>
                        <a:pt x="877" y="194"/>
                        <a:pt x="861" y="144"/>
                        <a:pt x="821" y="144"/>
                      </a:cubicBezTo>
                      <a:cubicBezTo>
                        <a:pt x="812" y="144"/>
                        <a:pt x="802" y="147"/>
                        <a:pt x="791" y="152"/>
                      </a:cubicBezTo>
                      <a:cubicBezTo>
                        <a:pt x="670" y="213"/>
                        <a:pt x="548" y="304"/>
                        <a:pt x="426" y="304"/>
                      </a:cubicBezTo>
                      <a:cubicBezTo>
                        <a:pt x="305" y="274"/>
                        <a:pt x="183" y="122"/>
                        <a:pt x="9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688;p35"/>
                <p:cNvSpPr/>
                <p:nvPr/>
              </p:nvSpPr>
              <p:spPr>
                <a:xfrm>
                  <a:off x="5363640" y="1497336"/>
                  <a:ext cx="10697" cy="2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1065" extrusionOk="0">
                      <a:moveTo>
                        <a:pt x="183" y="0"/>
                      </a:moveTo>
                      <a:cubicBezTo>
                        <a:pt x="61" y="365"/>
                        <a:pt x="1" y="943"/>
                        <a:pt x="426" y="1064"/>
                      </a:cubicBezTo>
                      <a:cubicBezTo>
                        <a:pt x="92" y="882"/>
                        <a:pt x="122" y="426"/>
                        <a:pt x="213" y="31"/>
                      </a:cubicBezTo>
                      <a:cubicBezTo>
                        <a:pt x="213" y="31"/>
                        <a:pt x="183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689;p35"/>
                <p:cNvSpPr/>
                <p:nvPr/>
              </p:nvSpPr>
              <p:spPr>
                <a:xfrm>
                  <a:off x="5360783" y="1488943"/>
                  <a:ext cx="33545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252" extrusionOk="0">
                      <a:moveTo>
                        <a:pt x="703" y="0"/>
                      </a:moveTo>
                      <a:cubicBezTo>
                        <a:pt x="201" y="0"/>
                        <a:pt x="0" y="1187"/>
                        <a:pt x="570" y="1247"/>
                      </a:cubicBezTo>
                      <a:cubicBezTo>
                        <a:pt x="592" y="1250"/>
                        <a:pt x="613" y="1252"/>
                        <a:pt x="633" y="1252"/>
                      </a:cubicBezTo>
                      <a:cubicBezTo>
                        <a:pt x="1190" y="1252"/>
                        <a:pt x="1338" y="89"/>
                        <a:pt x="722" y="1"/>
                      </a:cubicBezTo>
                      <a:cubicBezTo>
                        <a:pt x="716" y="1"/>
                        <a:pt x="710" y="0"/>
                        <a:pt x="7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690;p35"/>
                <p:cNvSpPr/>
                <p:nvPr/>
              </p:nvSpPr>
              <p:spPr>
                <a:xfrm>
                  <a:off x="5383432" y="1491799"/>
                  <a:ext cx="18313" cy="13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528" extrusionOk="0">
                      <a:moveTo>
                        <a:pt x="44" y="0"/>
                      </a:moveTo>
                      <a:cubicBezTo>
                        <a:pt x="21" y="0"/>
                        <a:pt x="1" y="45"/>
                        <a:pt x="1" y="69"/>
                      </a:cubicBezTo>
                      <a:cubicBezTo>
                        <a:pt x="1" y="299"/>
                        <a:pt x="109" y="528"/>
                        <a:pt x="325" y="528"/>
                      </a:cubicBezTo>
                      <a:cubicBezTo>
                        <a:pt x="338" y="528"/>
                        <a:pt x="352" y="527"/>
                        <a:pt x="366" y="525"/>
                      </a:cubicBezTo>
                      <a:cubicBezTo>
                        <a:pt x="578" y="525"/>
                        <a:pt x="700" y="282"/>
                        <a:pt x="730" y="39"/>
                      </a:cubicBezTo>
                      <a:lnTo>
                        <a:pt x="730" y="39"/>
                      </a:lnTo>
                      <a:cubicBezTo>
                        <a:pt x="622" y="148"/>
                        <a:pt x="513" y="256"/>
                        <a:pt x="404" y="256"/>
                      </a:cubicBezTo>
                      <a:cubicBezTo>
                        <a:pt x="391" y="256"/>
                        <a:pt x="378" y="255"/>
                        <a:pt x="366" y="252"/>
                      </a:cubicBezTo>
                      <a:cubicBezTo>
                        <a:pt x="244" y="221"/>
                        <a:pt x="153" y="100"/>
                        <a:pt x="62" y="9"/>
                      </a:cubicBezTo>
                      <a:cubicBezTo>
                        <a:pt x="56" y="3"/>
                        <a:pt x="50" y="0"/>
                        <a:pt x="4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691;p35"/>
                <p:cNvSpPr/>
                <p:nvPr/>
              </p:nvSpPr>
              <p:spPr>
                <a:xfrm>
                  <a:off x="5296620" y="1567388"/>
                  <a:ext cx="19065" cy="1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457" extrusionOk="0">
                      <a:moveTo>
                        <a:pt x="1" y="1"/>
                      </a:moveTo>
                      <a:cubicBezTo>
                        <a:pt x="1" y="183"/>
                        <a:pt x="92" y="335"/>
                        <a:pt x="244" y="426"/>
                      </a:cubicBezTo>
                      <a:cubicBezTo>
                        <a:pt x="305" y="447"/>
                        <a:pt x="365" y="457"/>
                        <a:pt x="425" y="457"/>
                      </a:cubicBezTo>
                      <a:cubicBezTo>
                        <a:pt x="544" y="457"/>
                        <a:pt x="659" y="416"/>
                        <a:pt x="761" y="335"/>
                      </a:cubicBezTo>
                      <a:lnTo>
                        <a:pt x="761" y="305"/>
                      </a:lnTo>
                      <a:cubicBezTo>
                        <a:pt x="685" y="320"/>
                        <a:pt x="616" y="328"/>
                        <a:pt x="548" y="328"/>
                      </a:cubicBezTo>
                      <a:cubicBezTo>
                        <a:pt x="479" y="328"/>
                        <a:pt x="411" y="320"/>
                        <a:pt x="335" y="305"/>
                      </a:cubicBezTo>
                      <a:cubicBezTo>
                        <a:pt x="214" y="274"/>
                        <a:pt x="122" y="122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692;p35"/>
                <p:cNvSpPr/>
                <p:nvPr/>
              </p:nvSpPr>
              <p:spPr>
                <a:xfrm>
                  <a:off x="5313381" y="1443445"/>
                  <a:ext cx="53337" cy="116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4667" extrusionOk="0">
                      <a:moveTo>
                        <a:pt x="1885" y="1"/>
                      </a:moveTo>
                      <a:cubicBezTo>
                        <a:pt x="1870" y="1"/>
                        <a:pt x="1855" y="8"/>
                        <a:pt x="1855" y="24"/>
                      </a:cubicBezTo>
                      <a:cubicBezTo>
                        <a:pt x="1763" y="1270"/>
                        <a:pt x="1885" y="2486"/>
                        <a:pt x="1794" y="3702"/>
                      </a:cubicBezTo>
                      <a:cubicBezTo>
                        <a:pt x="1611" y="3610"/>
                        <a:pt x="1429" y="3519"/>
                        <a:pt x="1216" y="3458"/>
                      </a:cubicBezTo>
                      <a:cubicBezTo>
                        <a:pt x="1186" y="3458"/>
                        <a:pt x="1216" y="4401"/>
                        <a:pt x="1186" y="4492"/>
                      </a:cubicBezTo>
                      <a:cubicBezTo>
                        <a:pt x="730" y="4431"/>
                        <a:pt x="335" y="4218"/>
                        <a:pt x="31" y="3914"/>
                      </a:cubicBezTo>
                      <a:cubicBezTo>
                        <a:pt x="31" y="3914"/>
                        <a:pt x="0" y="3914"/>
                        <a:pt x="0" y="3945"/>
                      </a:cubicBezTo>
                      <a:cubicBezTo>
                        <a:pt x="213" y="4401"/>
                        <a:pt x="669" y="4644"/>
                        <a:pt x="1155" y="4644"/>
                      </a:cubicBezTo>
                      <a:cubicBezTo>
                        <a:pt x="1201" y="4659"/>
                        <a:pt x="1247" y="4667"/>
                        <a:pt x="1281" y="4667"/>
                      </a:cubicBezTo>
                      <a:cubicBezTo>
                        <a:pt x="1315" y="4667"/>
                        <a:pt x="1338" y="4659"/>
                        <a:pt x="1338" y="4644"/>
                      </a:cubicBezTo>
                      <a:cubicBezTo>
                        <a:pt x="1368" y="4370"/>
                        <a:pt x="1399" y="4066"/>
                        <a:pt x="1399" y="3793"/>
                      </a:cubicBezTo>
                      <a:cubicBezTo>
                        <a:pt x="1472" y="3842"/>
                        <a:pt x="1840" y="4048"/>
                        <a:pt x="1981" y="4048"/>
                      </a:cubicBezTo>
                      <a:cubicBezTo>
                        <a:pt x="2016" y="4048"/>
                        <a:pt x="2037" y="4035"/>
                        <a:pt x="2037" y="4005"/>
                      </a:cubicBezTo>
                      <a:cubicBezTo>
                        <a:pt x="2128" y="2668"/>
                        <a:pt x="2098" y="1361"/>
                        <a:pt x="1915" y="24"/>
                      </a:cubicBezTo>
                      <a:cubicBezTo>
                        <a:pt x="1915" y="8"/>
                        <a:pt x="1900" y="1"/>
                        <a:pt x="188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693;p35"/>
                <p:cNvSpPr/>
                <p:nvPr/>
              </p:nvSpPr>
              <p:spPr>
                <a:xfrm>
                  <a:off x="5305013" y="1542258"/>
                  <a:ext cx="35800" cy="2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055" extrusionOk="0">
                      <a:moveTo>
                        <a:pt x="334" y="1"/>
                      </a:moveTo>
                      <a:cubicBezTo>
                        <a:pt x="243" y="122"/>
                        <a:pt x="182" y="244"/>
                        <a:pt x="122" y="365"/>
                      </a:cubicBezTo>
                      <a:cubicBezTo>
                        <a:pt x="30" y="578"/>
                        <a:pt x="0" y="882"/>
                        <a:pt x="304" y="1004"/>
                      </a:cubicBezTo>
                      <a:cubicBezTo>
                        <a:pt x="375" y="1039"/>
                        <a:pt x="457" y="1054"/>
                        <a:pt x="543" y="1054"/>
                      </a:cubicBezTo>
                      <a:cubicBezTo>
                        <a:pt x="604" y="1054"/>
                        <a:pt x="667" y="1047"/>
                        <a:pt x="730" y="1034"/>
                      </a:cubicBezTo>
                      <a:cubicBezTo>
                        <a:pt x="1003" y="973"/>
                        <a:pt x="1246" y="852"/>
                        <a:pt x="1429" y="669"/>
                      </a:cubicBezTo>
                      <a:cubicBezTo>
                        <a:pt x="1003" y="578"/>
                        <a:pt x="608" y="335"/>
                        <a:pt x="3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694;p35"/>
                <p:cNvSpPr/>
                <p:nvPr/>
              </p:nvSpPr>
              <p:spPr>
                <a:xfrm>
                  <a:off x="5305765" y="1551403"/>
                  <a:ext cx="18288" cy="17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712" extrusionOk="0">
                      <a:moveTo>
                        <a:pt x="122" y="0"/>
                      </a:moveTo>
                      <a:cubicBezTo>
                        <a:pt x="31" y="244"/>
                        <a:pt x="0" y="517"/>
                        <a:pt x="274" y="639"/>
                      </a:cubicBezTo>
                      <a:cubicBezTo>
                        <a:pt x="385" y="683"/>
                        <a:pt x="497" y="711"/>
                        <a:pt x="608" y="711"/>
                      </a:cubicBezTo>
                      <a:cubicBezTo>
                        <a:pt x="649" y="711"/>
                        <a:pt x="689" y="708"/>
                        <a:pt x="730" y="700"/>
                      </a:cubicBezTo>
                      <a:cubicBezTo>
                        <a:pt x="700" y="335"/>
                        <a:pt x="456" y="61"/>
                        <a:pt x="122" y="0"/>
                      </a:cubicBezTo>
                      <a:close/>
                    </a:path>
                  </a:pathLst>
                </a:custGeom>
                <a:solidFill>
                  <a:srgbClr val="FF9C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695;p35"/>
                <p:cNvSpPr/>
                <p:nvPr/>
              </p:nvSpPr>
              <p:spPr>
                <a:xfrm>
                  <a:off x="5138979" y="1291392"/>
                  <a:ext cx="295494" cy="204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5" h="8160" extrusionOk="0">
                      <a:moveTo>
                        <a:pt x="5928" y="0"/>
                      </a:moveTo>
                      <a:cubicBezTo>
                        <a:pt x="4775" y="0"/>
                        <a:pt x="3632" y="293"/>
                        <a:pt x="2736" y="986"/>
                      </a:cubicBezTo>
                      <a:cubicBezTo>
                        <a:pt x="1" y="3114"/>
                        <a:pt x="1247" y="8160"/>
                        <a:pt x="1247" y="8160"/>
                      </a:cubicBezTo>
                      <a:cubicBezTo>
                        <a:pt x="2037" y="7947"/>
                        <a:pt x="2676" y="7308"/>
                        <a:pt x="2858" y="6488"/>
                      </a:cubicBezTo>
                      <a:cubicBezTo>
                        <a:pt x="3922" y="6245"/>
                        <a:pt x="4895" y="5698"/>
                        <a:pt x="5685" y="4938"/>
                      </a:cubicBezTo>
                      <a:lnTo>
                        <a:pt x="5685" y="4938"/>
                      </a:lnTo>
                      <a:cubicBezTo>
                        <a:pt x="5624" y="5059"/>
                        <a:pt x="5198" y="5850"/>
                        <a:pt x="4986" y="6245"/>
                      </a:cubicBezTo>
                      <a:cubicBezTo>
                        <a:pt x="8664" y="6184"/>
                        <a:pt x="10214" y="3631"/>
                        <a:pt x="10214" y="3631"/>
                      </a:cubicBezTo>
                      <a:cubicBezTo>
                        <a:pt x="10791" y="4391"/>
                        <a:pt x="11186" y="5242"/>
                        <a:pt x="11399" y="6153"/>
                      </a:cubicBezTo>
                      <a:cubicBezTo>
                        <a:pt x="11399" y="6153"/>
                        <a:pt x="11794" y="3995"/>
                        <a:pt x="10913" y="2324"/>
                      </a:cubicBezTo>
                      <a:cubicBezTo>
                        <a:pt x="10222" y="1002"/>
                        <a:pt x="8059" y="0"/>
                        <a:pt x="592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696;p35"/>
                <p:cNvSpPr/>
                <p:nvPr/>
              </p:nvSpPr>
              <p:spPr>
                <a:xfrm>
                  <a:off x="5285195" y="1368834"/>
                  <a:ext cx="115392" cy="84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6" h="3367" extrusionOk="0">
                      <a:moveTo>
                        <a:pt x="4587" y="0"/>
                      </a:moveTo>
                      <a:cubicBezTo>
                        <a:pt x="4575" y="0"/>
                        <a:pt x="4560" y="8"/>
                        <a:pt x="4560" y="23"/>
                      </a:cubicBezTo>
                      <a:cubicBezTo>
                        <a:pt x="4408" y="479"/>
                        <a:pt x="4165" y="904"/>
                        <a:pt x="3831" y="1300"/>
                      </a:cubicBezTo>
                      <a:cubicBezTo>
                        <a:pt x="3557" y="1634"/>
                        <a:pt x="3253" y="1968"/>
                        <a:pt x="2888" y="2242"/>
                      </a:cubicBezTo>
                      <a:cubicBezTo>
                        <a:pt x="2068" y="2880"/>
                        <a:pt x="1065" y="3275"/>
                        <a:pt x="1" y="3366"/>
                      </a:cubicBezTo>
                      <a:cubicBezTo>
                        <a:pt x="670" y="3336"/>
                        <a:pt x="1308" y="3214"/>
                        <a:pt x="1946" y="3002"/>
                      </a:cubicBezTo>
                      <a:cubicBezTo>
                        <a:pt x="2341" y="2850"/>
                        <a:pt x="2736" y="2667"/>
                        <a:pt x="3101" y="2424"/>
                      </a:cubicBezTo>
                      <a:cubicBezTo>
                        <a:pt x="3466" y="2120"/>
                        <a:pt x="3831" y="1786"/>
                        <a:pt x="4074" y="1360"/>
                      </a:cubicBezTo>
                      <a:cubicBezTo>
                        <a:pt x="4317" y="965"/>
                        <a:pt x="4499" y="479"/>
                        <a:pt x="4591" y="23"/>
                      </a:cubicBezTo>
                      <a:cubicBezTo>
                        <a:pt x="4606" y="8"/>
                        <a:pt x="4598" y="0"/>
                        <a:pt x="458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697;p35"/>
                <p:cNvSpPr/>
                <p:nvPr/>
              </p:nvSpPr>
              <p:spPr>
                <a:xfrm>
                  <a:off x="5121466" y="1452515"/>
                  <a:ext cx="66289" cy="94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3774" extrusionOk="0">
                      <a:moveTo>
                        <a:pt x="1051" y="1"/>
                      </a:moveTo>
                      <a:cubicBezTo>
                        <a:pt x="995" y="1"/>
                        <a:pt x="938" y="9"/>
                        <a:pt x="882" y="26"/>
                      </a:cubicBezTo>
                      <a:cubicBezTo>
                        <a:pt x="1" y="300"/>
                        <a:pt x="396" y="3036"/>
                        <a:pt x="1277" y="3583"/>
                      </a:cubicBezTo>
                      <a:cubicBezTo>
                        <a:pt x="1454" y="3712"/>
                        <a:pt x="1653" y="3773"/>
                        <a:pt x="1848" y="3773"/>
                      </a:cubicBezTo>
                      <a:cubicBezTo>
                        <a:pt x="2158" y="3773"/>
                        <a:pt x="2459" y="3619"/>
                        <a:pt x="2645" y="3340"/>
                      </a:cubicBezTo>
                      <a:lnTo>
                        <a:pt x="2645" y="1759"/>
                      </a:lnTo>
                      <a:cubicBezTo>
                        <a:pt x="2645" y="1759"/>
                        <a:pt x="1873" y="1"/>
                        <a:pt x="1051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698;p35"/>
                <p:cNvSpPr/>
                <p:nvPr/>
              </p:nvSpPr>
              <p:spPr>
                <a:xfrm>
                  <a:off x="5146596" y="1472959"/>
                  <a:ext cx="32769" cy="62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2478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31"/>
                      </a:cubicBezTo>
                      <a:cubicBezTo>
                        <a:pt x="609" y="396"/>
                        <a:pt x="852" y="1095"/>
                        <a:pt x="943" y="1794"/>
                      </a:cubicBezTo>
                      <a:cubicBezTo>
                        <a:pt x="878" y="1557"/>
                        <a:pt x="677" y="1412"/>
                        <a:pt x="457" y="1412"/>
                      </a:cubicBezTo>
                      <a:cubicBezTo>
                        <a:pt x="366" y="1412"/>
                        <a:pt x="272" y="1437"/>
                        <a:pt x="183" y="1490"/>
                      </a:cubicBezTo>
                      <a:cubicBezTo>
                        <a:pt x="183" y="1490"/>
                        <a:pt x="183" y="1520"/>
                        <a:pt x="183" y="1520"/>
                      </a:cubicBezTo>
                      <a:cubicBezTo>
                        <a:pt x="211" y="1517"/>
                        <a:pt x="238" y="1516"/>
                        <a:pt x="265" y="1516"/>
                      </a:cubicBezTo>
                      <a:cubicBezTo>
                        <a:pt x="504" y="1516"/>
                        <a:pt x="709" y="1636"/>
                        <a:pt x="791" y="1855"/>
                      </a:cubicBezTo>
                      <a:cubicBezTo>
                        <a:pt x="882" y="2037"/>
                        <a:pt x="943" y="2220"/>
                        <a:pt x="1004" y="2432"/>
                      </a:cubicBezTo>
                      <a:cubicBezTo>
                        <a:pt x="1019" y="2463"/>
                        <a:pt x="1049" y="2478"/>
                        <a:pt x="1076" y="2478"/>
                      </a:cubicBezTo>
                      <a:cubicBezTo>
                        <a:pt x="1103" y="2478"/>
                        <a:pt x="1125" y="2463"/>
                        <a:pt x="1125" y="2432"/>
                      </a:cubicBezTo>
                      <a:cubicBezTo>
                        <a:pt x="1308" y="1551"/>
                        <a:pt x="882" y="274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99;p35"/>
                <p:cNvSpPr/>
                <p:nvPr/>
              </p:nvSpPr>
              <p:spPr>
                <a:xfrm>
                  <a:off x="5121466" y="1452515"/>
                  <a:ext cx="66289" cy="9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3766" extrusionOk="0">
                      <a:moveTo>
                        <a:pt x="1051" y="1"/>
                      </a:moveTo>
                      <a:cubicBezTo>
                        <a:pt x="995" y="1"/>
                        <a:pt x="938" y="9"/>
                        <a:pt x="882" y="26"/>
                      </a:cubicBezTo>
                      <a:cubicBezTo>
                        <a:pt x="1" y="300"/>
                        <a:pt x="426" y="3036"/>
                        <a:pt x="1277" y="3583"/>
                      </a:cubicBezTo>
                      <a:cubicBezTo>
                        <a:pt x="1338" y="3613"/>
                        <a:pt x="1399" y="3643"/>
                        <a:pt x="1460" y="3674"/>
                      </a:cubicBezTo>
                      <a:cubicBezTo>
                        <a:pt x="1612" y="3735"/>
                        <a:pt x="1733" y="3765"/>
                        <a:pt x="1885" y="3765"/>
                      </a:cubicBezTo>
                      <a:cubicBezTo>
                        <a:pt x="1946" y="3765"/>
                        <a:pt x="2007" y="3735"/>
                        <a:pt x="2068" y="3735"/>
                      </a:cubicBezTo>
                      <a:cubicBezTo>
                        <a:pt x="2311" y="3643"/>
                        <a:pt x="2524" y="3522"/>
                        <a:pt x="2645" y="3309"/>
                      </a:cubicBezTo>
                      <a:lnTo>
                        <a:pt x="2645" y="1759"/>
                      </a:lnTo>
                      <a:cubicBezTo>
                        <a:pt x="2645" y="1759"/>
                        <a:pt x="1873" y="1"/>
                        <a:pt x="1051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700;p35"/>
                <p:cNvSpPr/>
                <p:nvPr/>
              </p:nvSpPr>
              <p:spPr>
                <a:xfrm>
                  <a:off x="5146596" y="1472959"/>
                  <a:ext cx="32769" cy="62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2478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31"/>
                      </a:cubicBezTo>
                      <a:cubicBezTo>
                        <a:pt x="609" y="396"/>
                        <a:pt x="852" y="1095"/>
                        <a:pt x="943" y="1794"/>
                      </a:cubicBezTo>
                      <a:cubicBezTo>
                        <a:pt x="878" y="1557"/>
                        <a:pt x="677" y="1412"/>
                        <a:pt x="457" y="1412"/>
                      </a:cubicBezTo>
                      <a:cubicBezTo>
                        <a:pt x="366" y="1412"/>
                        <a:pt x="272" y="1437"/>
                        <a:pt x="183" y="1490"/>
                      </a:cubicBezTo>
                      <a:cubicBezTo>
                        <a:pt x="183" y="1490"/>
                        <a:pt x="183" y="1520"/>
                        <a:pt x="183" y="1520"/>
                      </a:cubicBezTo>
                      <a:cubicBezTo>
                        <a:pt x="211" y="1517"/>
                        <a:pt x="238" y="1516"/>
                        <a:pt x="265" y="1516"/>
                      </a:cubicBezTo>
                      <a:cubicBezTo>
                        <a:pt x="504" y="1516"/>
                        <a:pt x="709" y="1636"/>
                        <a:pt x="791" y="1855"/>
                      </a:cubicBezTo>
                      <a:cubicBezTo>
                        <a:pt x="882" y="2037"/>
                        <a:pt x="943" y="2220"/>
                        <a:pt x="1004" y="2432"/>
                      </a:cubicBezTo>
                      <a:cubicBezTo>
                        <a:pt x="1019" y="2463"/>
                        <a:pt x="1049" y="2478"/>
                        <a:pt x="1076" y="2478"/>
                      </a:cubicBezTo>
                      <a:cubicBezTo>
                        <a:pt x="1103" y="2478"/>
                        <a:pt x="1125" y="2463"/>
                        <a:pt x="1125" y="2432"/>
                      </a:cubicBezTo>
                      <a:cubicBezTo>
                        <a:pt x="1308" y="1551"/>
                        <a:pt x="882" y="274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701;p35"/>
                <p:cNvSpPr/>
                <p:nvPr/>
              </p:nvSpPr>
              <p:spPr>
                <a:xfrm>
                  <a:off x="5150404" y="1533114"/>
                  <a:ext cx="24401" cy="5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2099" extrusionOk="0">
                      <a:moveTo>
                        <a:pt x="609" y="1"/>
                      </a:moveTo>
                      <a:cubicBezTo>
                        <a:pt x="548" y="1"/>
                        <a:pt x="517" y="31"/>
                        <a:pt x="517" y="92"/>
                      </a:cubicBezTo>
                      <a:cubicBezTo>
                        <a:pt x="517" y="153"/>
                        <a:pt x="548" y="183"/>
                        <a:pt x="609" y="183"/>
                      </a:cubicBezTo>
                      <a:cubicBezTo>
                        <a:pt x="639" y="183"/>
                        <a:pt x="700" y="366"/>
                        <a:pt x="730" y="578"/>
                      </a:cubicBezTo>
                      <a:cubicBezTo>
                        <a:pt x="791" y="882"/>
                        <a:pt x="791" y="1186"/>
                        <a:pt x="730" y="1490"/>
                      </a:cubicBezTo>
                      <a:cubicBezTo>
                        <a:pt x="700" y="1764"/>
                        <a:pt x="609" y="1916"/>
                        <a:pt x="517" y="1916"/>
                      </a:cubicBezTo>
                      <a:cubicBezTo>
                        <a:pt x="487" y="1916"/>
                        <a:pt x="457" y="1916"/>
                        <a:pt x="426" y="1885"/>
                      </a:cubicBezTo>
                      <a:cubicBezTo>
                        <a:pt x="244" y="1673"/>
                        <a:pt x="274" y="882"/>
                        <a:pt x="305" y="487"/>
                      </a:cubicBezTo>
                      <a:cubicBezTo>
                        <a:pt x="244" y="457"/>
                        <a:pt x="183" y="426"/>
                        <a:pt x="122" y="396"/>
                      </a:cubicBezTo>
                      <a:lnTo>
                        <a:pt x="122" y="396"/>
                      </a:lnTo>
                      <a:cubicBezTo>
                        <a:pt x="92" y="639"/>
                        <a:pt x="1" y="1673"/>
                        <a:pt x="274" y="2007"/>
                      </a:cubicBezTo>
                      <a:cubicBezTo>
                        <a:pt x="335" y="2068"/>
                        <a:pt x="426" y="2098"/>
                        <a:pt x="517" y="2098"/>
                      </a:cubicBezTo>
                      <a:cubicBezTo>
                        <a:pt x="639" y="2098"/>
                        <a:pt x="791" y="2037"/>
                        <a:pt x="882" y="1733"/>
                      </a:cubicBezTo>
                      <a:cubicBezTo>
                        <a:pt x="943" y="1490"/>
                        <a:pt x="973" y="1278"/>
                        <a:pt x="973" y="1034"/>
                      </a:cubicBezTo>
                      <a:cubicBezTo>
                        <a:pt x="973" y="882"/>
                        <a:pt x="943" y="700"/>
                        <a:pt x="943" y="548"/>
                      </a:cubicBezTo>
                      <a:cubicBezTo>
                        <a:pt x="882" y="244"/>
                        <a:pt x="791" y="1"/>
                        <a:pt x="609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702;p35"/>
                <p:cNvSpPr/>
                <p:nvPr/>
              </p:nvSpPr>
              <p:spPr>
                <a:xfrm>
                  <a:off x="5146596" y="1665625"/>
                  <a:ext cx="142423" cy="14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846" extrusionOk="0">
                      <a:moveTo>
                        <a:pt x="913" y="1"/>
                      </a:moveTo>
                      <a:lnTo>
                        <a:pt x="1" y="1004"/>
                      </a:lnTo>
                      <a:cubicBezTo>
                        <a:pt x="1" y="1004"/>
                        <a:pt x="2958" y="5845"/>
                        <a:pt x="3124" y="5845"/>
                      </a:cubicBezTo>
                      <a:cubicBezTo>
                        <a:pt x="3128" y="5845"/>
                        <a:pt x="3131" y="5842"/>
                        <a:pt x="3132" y="5837"/>
                      </a:cubicBezTo>
                      <a:lnTo>
                        <a:pt x="4165" y="3648"/>
                      </a:lnTo>
                      <a:lnTo>
                        <a:pt x="5685" y="5168"/>
                      </a:lnTo>
                      <a:lnTo>
                        <a:pt x="5533" y="1369"/>
                      </a:lnTo>
                      <a:lnTo>
                        <a:pt x="5046" y="609"/>
                      </a:lnTo>
                      <a:lnTo>
                        <a:pt x="4043" y="3162"/>
                      </a:lnTo>
                      <a:lnTo>
                        <a:pt x="913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703;p35"/>
                <p:cNvSpPr/>
                <p:nvPr/>
              </p:nvSpPr>
              <p:spPr>
                <a:xfrm>
                  <a:off x="5145067" y="1690428"/>
                  <a:ext cx="146231" cy="126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5030" extrusionOk="0">
                      <a:moveTo>
                        <a:pt x="33" y="0"/>
                      </a:moveTo>
                      <a:cubicBezTo>
                        <a:pt x="14" y="0"/>
                        <a:pt x="1" y="14"/>
                        <a:pt x="1" y="14"/>
                      </a:cubicBezTo>
                      <a:cubicBezTo>
                        <a:pt x="457" y="865"/>
                        <a:pt x="3132" y="5029"/>
                        <a:pt x="3162" y="5029"/>
                      </a:cubicBezTo>
                      <a:cubicBezTo>
                        <a:pt x="3557" y="4269"/>
                        <a:pt x="3922" y="3509"/>
                        <a:pt x="4226" y="2719"/>
                      </a:cubicBezTo>
                      <a:cubicBezTo>
                        <a:pt x="4712" y="3297"/>
                        <a:pt x="5259" y="3813"/>
                        <a:pt x="5807" y="4300"/>
                      </a:cubicBezTo>
                      <a:cubicBezTo>
                        <a:pt x="5837" y="3692"/>
                        <a:pt x="5807" y="2901"/>
                        <a:pt x="5776" y="2263"/>
                      </a:cubicBezTo>
                      <a:cubicBezTo>
                        <a:pt x="5715" y="1655"/>
                        <a:pt x="5685" y="1017"/>
                        <a:pt x="5624" y="379"/>
                      </a:cubicBezTo>
                      <a:cubicBezTo>
                        <a:pt x="5624" y="363"/>
                        <a:pt x="5609" y="356"/>
                        <a:pt x="5594" y="356"/>
                      </a:cubicBezTo>
                      <a:cubicBezTo>
                        <a:pt x="5579" y="356"/>
                        <a:pt x="5563" y="363"/>
                        <a:pt x="5563" y="379"/>
                      </a:cubicBezTo>
                      <a:cubicBezTo>
                        <a:pt x="5442" y="986"/>
                        <a:pt x="5624" y="3388"/>
                        <a:pt x="5624" y="3965"/>
                      </a:cubicBezTo>
                      <a:cubicBezTo>
                        <a:pt x="5564" y="3875"/>
                        <a:pt x="4258" y="2658"/>
                        <a:pt x="4227" y="2658"/>
                      </a:cubicBezTo>
                      <a:cubicBezTo>
                        <a:pt x="4226" y="2658"/>
                        <a:pt x="4226" y="2658"/>
                        <a:pt x="4226" y="2658"/>
                      </a:cubicBezTo>
                      <a:cubicBezTo>
                        <a:pt x="3983" y="2993"/>
                        <a:pt x="3253" y="4573"/>
                        <a:pt x="3193" y="4725"/>
                      </a:cubicBezTo>
                      <a:cubicBezTo>
                        <a:pt x="2706" y="3935"/>
                        <a:pt x="639" y="743"/>
                        <a:pt x="62" y="14"/>
                      </a:cubicBezTo>
                      <a:cubicBezTo>
                        <a:pt x="52" y="4"/>
                        <a:pt x="42" y="0"/>
                        <a:pt x="3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704;p35"/>
                <p:cNvSpPr/>
                <p:nvPr/>
              </p:nvSpPr>
              <p:spPr>
                <a:xfrm>
                  <a:off x="5362888" y="2030412"/>
                  <a:ext cx="463772" cy="504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2" h="20123" extrusionOk="0">
                      <a:moveTo>
                        <a:pt x="5563" y="0"/>
                      </a:moveTo>
                      <a:lnTo>
                        <a:pt x="0" y="17903"/>
                      </a:lnTo>
                      <a:lnTo>
                        <a:pt x="12918" y="20122"/>
                      </a:lnTo>
                      <a:lnTo>
                        <a:pt x="18511" y="2219"/>
                      </a:lnTo>
                      <a:lnTo>
                        <a:pt x="5563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705;p35"/>
                <p:cNvSpPr/>
                <p:nvPr/>
              </p:nvSpPr>
              <p:spPr>
                <a:xfrm>
                  <a:off x="5378873" y="2033443"/>
                  <a:ext cx="463772" cy="50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2" h="20093" extrusionOk="0">
                      <a:moveTo>
                        <a:pt x="5563" y="1"/>
                      </a:moveTo>
                      <a:lnTo>
                        <a:pt x="0" y="17904"/>
                      </a:lnTo>
                      <a:lnTo>
                        <a:pt x="12919" y="20092"/>
                      </a:lnTo>
                      <a:lnTo>
                        <a:pt x="18511" y="2220"/>
                      </a:lnTo>
                      <a:lnTo>
                        <a:pt x="5563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706;p35"/>
                <p:cNvSpPr/>
                <p:nvPr/>
              </p:nvSpPr>
              <p:spPr>
                <a:xfrm>
                  <a:off x="4744502" y="1709093"/>
                  <a:ext cx="619248" cy="792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8" h="31622" extrusionOk="0">
                      <a:moveTo>
                        <a:pt x="14188" y="0"/>
                      </a:moveTo>
                      <a:cubicBezTo>
                        <a:pt x="13771" y="0"/>
                        <a:pt x="13278" y="360"/>
                        <a:pt x="12828" y="941"/>
                      </a:cubicBezTo>
                      <a:cubicBezTo>
                        <a:pt x="8907" y="6017"/>
                        <a:pt x="1" y="19482"/>
                        <a:pt x="2372" y="22217"/>
                      </a:cubicBezTo>
                      <a:cubicBezTo>
                        <a:pt x="6293" y="26746"/>
                        <a:pt x="15867" y="30728"/>
                        <a:pt x="18846" y="31610"/>
                      </a:cubicBezTo>
                      <a:cubicBezTo>
                        <a:pt x="18873" y="31618"/>
                        <a:pt x="18901" y="31622"/>
                        <a:pt x="18931" y="31622"/>
                      </a:cubicBezTo>
                      <a:cubicBezTo>
                        <a:pt x="20340" y="31622"/>
                        <a:pt x="24718" y="22596"/>
                        <a:pt x="23527" y="21822"/>
                      </a:cubicBezTo>
                      <a:cubicBezTo>
                        <a:pt x="22068" y="20910"/>
                        <a:pt x="12433" y="17780"/>
                        <a:pt x="12463" y="16898"/>
                      </a:cubicBezTo>
                      <a:cubicBezTo>
                        <a:pt x="12493" y="16382"/>
                        <a:pt x="13770" y="11002"/>
                        <a:pt x="14773" y="5652"/>
                      </a:cubicBezTo>
                      <a:cubicBezTo>
                        <a:pt x="15568" y="1493"/>
                        <a:pt x="15037" y="0"/>
                        <a:pt x="14188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707;p35"/>
                <p:cNvSpPr/>
                <p:nvPr/>
              </p:nvSpPr>
              <p:spPr>
                <a:xfrm>
                  <a:off x="5196103" y="2180836"/>
                  <a:ext cx="538403" cy="323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1" h="12917" extrusionOk="0">
                      <a:moveTo>
                        <a:pt x="11589" y="0"/>
                      </a:moveTo>
                      <a:cubicBezTo>
                        <a:pt x="10286" y="0"/>
                        <a:pt x="8470" y="300"/>
                        <a:pt x="7326" y="562"/>
                      </a:cubicBezTo>
                      <a:cubicBezTo>
                        <a:pt x="4712" y="1230"/>
                        <a:pt x="791" y="2355"/>
                        <a:pt x="791" y="2355"/>
                      </a:cubicBezTo>
                      <a:cubicBezTo>
                        <a:pt x="791" y="2355"/>
                        <a:pt x="1" y="12507"/>
                        <a:pt x="426" y="12659"/>
                      </a:cubicBezTo>
                      <a:cubicBezTo>
                        <a:pt x="861" y="12827"/>
                        <a:pt x="1361" y="12917"/>
                        <a:pt x="1909" y="12917"/>
                      </a:cubicBezTo>
                      <a:cubicBezTo>
                        <a:pt x="3738" y="12917"/>
                        <a:pt x="6112" y="11927"/>
                        <a:pt x="8451" y="9589"/>
                      </a:cubicBezTo>
                      <a:cubicBezTo>
                        <a:pt x="8451" y="9589"/>
                        <a:pt x="12005" y="11453"/>
                        <a:pt x="13997" y="11453"/>
                      </a:cubicBezTo>
                      <a:cubicBezTo>
                        <a:pt x="14510" y="11453"/>
                        <a:pt x="14920" y="11329"/>
                        <a:pt x="15138" y="11018"/>
                      </a:cubicBezTo>
                      <a:cubicBezTo>
                        <a:pt x="15573" y="10406"/>
                        <a:pt x="14724" y="9592"/>
                        <a:pt x="13652" y="8881"/>
                      </a:cubicBezTo>
                      <a:lnTo>
                        <a:pt x="13652" y="8881"/>
                      </a:lnTo>
                      <a:cubicBezTo>
                        <a:pt x="14766" y="9400"/>
                        <a:pt x="15950" y="9845"/>
                        <a:pt x="16739" y="9845"/>
                      </a:cubicBezTo>
                      <a:cubicBezTo>
                        <a:pt x="17084" y="9845"/>
                        <a:pt x="17354" y="9760"/>
                        <a:pt x="17508" y="9559"/>
                      </a:cubicBezTo>
                      <a:cubicBezTo>
                        <a:pt x="17989" y="8933"/>
                        <a:pt x="17438" y="8171"/>
                        <a:pt x="16549" y="7458"/>
                      </a:cubicBezTo>
                      <a:lnTo>
                        <a:pt x="16549" y="7458"/>
                      </a:lnTo>
                      <a:cubicBezTo>
                        <a:pt x="17376" y="7823"/>
                        <a:pt x="18177" y="8082"/>
                        <a:pt x="18779" y="8082"/>
                      </a:cubicBezTo>
                      <a:cubicBezTo>
                        <a:pt x="19203" y="8082"/>
                        <a:pt x="19529" y="7954"/>
                        <a:pt x="19697" y="7644"/>
                      </a:cubicBezTo>
                      <a:cubicBezTo>
                        <a:pt x="20338" y="6478"/>
                        <a:pt x="18022" y="5038"/>
                        <a:pt x="16268" y="4152"/>
                      </a:cubicBezTo>
                      <a:lnTo>
                        <a:pt x="16268" y="4152"/>
                      </a:lnTo>
                      <a:cubicBezTo>
                        <a:pt x="17464" y="4654"/>
                        <a:pt x="18990" y="5200"/>
                        <a:pt x="19968" y="5200"/>
                      </a:cubicBezTo>
                      <a:cubicBezTo>
                        <a:pt x="20453" y="5200"/>
                        <a:pt x="20804" y="5066"/>
                        <a:pt x="20913" y="4726"/>
                      </a:cubicBezTo>
                      <a:cubicBezTo>
                        <a:pt x="21490" y="2963"/>
                        <a:pt x="14286" y="410"/>
                        <a:pt x="12524" y="75"/>
                      </a:cubicBezTo>
                      <a:cubicBezTo>
                        <a:pt x="12267" y="23"/>
                        <a:pt x="11948" y="0"/>
                        <a:pt x="11589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708;p35"/>
                <p:cNvSpPr/>
                <p:nvPr/>
              </p:nvSpPr>
              <p:spPr>
                <a:xfrm>
                  <a:off x="4766600" y="1697343"/>
                  <a:ext cx="490428" cy="791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6" h="31593" extrusionOk="0">
                      <a:moveTo>
                        <a:pt x="13751" y="0"/>
                      </a:moveTo>
                      <a:cubicBezTo>
                        <a:pt x="13027" y="0"/>
                        <a:pt x="11768" y="1320"/>
                        <a:pt x="11277" y="1926"/>
                      </a:cubicBezTo>
                      <a:cubicBezTo>
                        <a:pt x="9484" y="4145"/>
                        <a:pt x="0" y="17702"/>
                        <a:pt x="730" y="21592"/>
                      </a:cubicBezTo>
                      <a:cubicBezTo>
                        <a:pt x="1459" y="25452"/>
                        <a:pt x="14925" y="31592"/>
                        <a:pt x="14925" y="31592"/>
                      </a:cubicBezTo>
                      <a:lnTo>
                        <a:pt x="19575" y="20741"/>
                      </a:lnTo>
                      <a:cubicBezTo>
                        <a:pt x="19575" y="20741"/>
                        <a:pt x="12189" y="17702"/>
                        <a:pt x="11976" y="17306"/>
                      </a:cubicBezTo>
                      <a:cubicBezTo>
                        <a:pt x="11763" y="16911"/>
                        <a:pt x="14469" y="7398"/>
                        <a:pt x="14499" y="3932"/>
                      </a:cubicBezTo>
                      <a:cubicBezTo>
                        <a:pt x="14560" y="1318"/>
                        <a:pt x="14621" y="194"/>
                        <a:pt x="13861" y="11"/>
                      </a:cubicBezTo>
                      <a:cubicBezTo>
                        <a:pt x="13826" y="4"/>
                        <a:pt x="13789" y="0"/>
                        <a:pt x="13751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709;p35"/>
                <p:cNvSpPr/>
                <p:nvPr/>
              </p:nvSpPr>
              <p:spPr>
                <a:xfrm>
                  <a:off x="4766600" y="1697343"/>
                  <a:ext cx="428748" cy="7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4" h="30468" extrusionOk="0">
                      <a:moveTo>
                        <a:pt x="13751" y="0"/>
                      </a:moveTo>
                      <a:cubicBezTo>
                        <a:pt x="13027" y="0"/>
                        <a:pt x="11768" y="1320"/>
                        <a:pt x="11277" y="1926"/>
                      </a:cubicBezTo>
                      <a:cubicBezTo>
                        <a:pt x="9484" y="4145"/>
                        <a:pt x="0" y="17732"/>
                        <a:pt x="730" y="21592"/>
                      </a:cubicBezTo>
                      <a:cubicBezTo>
                        <a:pt x="1459" y="25452"/>
                        <a:pt x="11946" y="30468"/>
                        <a:pt x="11946" y="30468"/>
                      </a:cubicBezTo>
                      <a:lnTo>
                        <a:pt x="17113" y="19434"/>
                      </a:lnTo>
                      <a:cubicBezTo>
                        <a:pt x="17113" y="19434"/>
                        <a:pt x="12189" y="17702"/>
                        <a:pt x="11976" y="17337"/>
                      </a:cubicBezTo>
                      <a:cubicBezTo>
                        <a:pt x="11763" y="16942"/>
                        <a:pt x="14469" y="7398"/>
                        <a:pt x="14499" y="3932"/>
                      </a:cubicBezTo>
                      <a:cubicBezTo>
                        <a:pt x="14560" y="1349"/>
                        <a:pt x="14621" y="224"/>
                        <a:pt x="13861" y="11"/>
                      </a:cubicBezTo>
                      <a:cubicBezTo>
                        <a:pt x="13826" y="4"/>
                        <a:pt x="13789" y="0"/>
                        <a:pt x="13751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710;p35"/>
                <p:cNvSpPr/>
                <p:nvPr/>
              </p:nvSpPr>
              <p:spPr>
                <a:xfrm>
                  <a:off x="5061312" y="1873724"/>
                  <a:ext cx="134607" cy="313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3" h="12520" extrusionOk="0">
                      <a:moveTo>
                        <a:pt x="2417" y="0"/>
                      </a:moveTo>
                      <a:cubicBezTo>
                        <a:pt x="2409" y="0"/>
                        <a:pt x="2402" y="8"/>
                        <a:pt x="2402" y="23"/>
                      </a:cubicBezTo>
                      <a:cubicBezTo>
                        <a:pt x="2250" y="449"/>
                        <a:pt x="2159" y="874"/>
                        <a:pt x="2067" y="1300"/>
                      </a:cubicBezTo>
                      <a:cubicBezTo>
                        <a:pt x="1946" y="1725"/>
                        <a:pt x="1824" y="2151"/>
                        <a:pt x="1733" y="2576"/>
                      </a:cubicBezTo>
                      <a:cubicBezTo>
                        <a:pt x="1520" y="3427"/>
                        <a:pt x="1338" y="4279"/>
                        <a:pt x="1125" y="5130"/>
                      </a:cubicBezTo>
                      <a:cubicBezTo>
                        <a:pt x="912" y="5981"/>
                        <a:pt x="730" y="6832"/>
                        <a:pt x="548" y="7683"/>
                      </a:cubicBezTo>
                      <a:cubicBezTo>
                        <a:pt x="304" y="8564"/>
                        <a:pt x="122" y="9476"/>
                        <a:pt x="0" y="10418"/>
                      </a:cubicBezTo>
                      <a:cubicBezTo>
                        <a:pt x="0" y="10449"/>
                        <a:pt x="4225" y="12151"/>
                        <a:pt x="5229" y="12516"/>
                      </a:cubicBezTo>
                      <a:cubicBezTo>
                        <a:pt x="5237" y="12518"/>
                        <a:pt x="5245" y="12520"/>
                        <a:pt x="5252" y="12520"/>
                      </a:cubicBezTo>
                      <a:cubicBezTo>
                        <a:pt x="5329" y="12520"/>
                        <a:pt x="5372" y="12389"/>
                        <a:pt x="5289" y="12333"/>
                      </a:cubicBezTo>
                      <a:cubicBezTo>
                        <a:pt x="4408" y="11877"/>
                        <a:pt x="213" y="10145"/>
                        <a:pt x="213" y="10145"/>
                      </a:cubicBezTo>
                      <a:cubicBezTo>
                        <a:pt x="213" y="10145"/>
                        <a:pt x="669" y="8443"/>
                        <a:pt x="882" y="7622"/>
                      </a:cubicBezTo>
                      <a:cubicBezTo>
                        <a:pt x="1064" y="6801"/>
                        <a:pt x="1247" y="5920"/>
                        <a:pt x="1429" y="5069"/>
                      </a:cubicBezTo>
                      <a:lnTo>
                        <a:pt x="1763" y="3458"/>
                      </a:lnTo>
                      <a:cubicBezTo>
                        <a:pt x="1915" y="3154"/>
                        <a:pt x="2067" y="2850"/>
                        <a:pt x="2219" y="2546"/>
                      </a:cubicBezTo>
                      <a:cubicBezTo>
                        <a:pt x="2432" y="2060"/>
                        <a:pt x="2645" y="1543"/>
                        <a:pt x="2858" y="1026"/>
                      </a:cubicBezTo>
                      <a:lnTo>
                        <a:pt x="2827" y="1026"/>
                      </a:lnTo>
                      <a:cubicBezTo>
                        <a:pt x="2523" y="1513"/>
                        <a:pt x="2280" y="1999"/>
                        <a:pt x="2037" y="2516"/>
                      </a:cubicBezTo>
                      <a:cubicBezTo>
                        <a:pt x="1976" y="2607"/>
                        <a:pt x="1946" y="2698"/>
                        <a:pt x="1915" y="2820"/>
                      </a:cubicBezTo>
                      <a:cubicBezTo>
                        <a:pt x="1915" y="2728"/>
                        <a:pt x="1946" y="2637"/>
                        <a:pt x="1976" y="2546"/>
                      </a:cubicBezTo>
                      <a:cubicBezTo>
                        <a:pt x="2067" y="2120"/>
                        <a:pt x="2128" y="1665"/>
                        <a:pt x="2219" y="1239"/>
                      </a:cubicBezTo>
                      <a:cubicBezTo>
                        <a:pt x="2311" y="813"/>
                        <a:pt x="2402" y="418"/>
                        <a:pt x="2432" y="23"/>
                      </a:cubicBezTo>
                      <a:cubicBezTo>
                        <a:pt x="2432" y="8"/>
                        <a:pt x="2425" y="0"/>
                        <a:pt x="241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711;p35"/>
                <p:cNvSpPr/>
                <p:nvPr/>
              </p:nvSpPr>
              <p:spPr>
                <a:xfrm>
                  <a:off x="5034654" y="2184670"/>
                  <a:ext cx="105872" cy="22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8890" extrusionOk="0">
                      <a:moveTo>
                        <a:pt x="4191" y="1"/>
                      </a:moveTo>
                      <a:cubicBezTo>
                        <a:pt x="4183" y="1"/>
                        <a:pt x="4174" y="5"/>
                        <a:pt x="4165" y="14"/>
                      </a:cubicBezTo>
                      <a:cubicBezTo>
                        <a:pt x="3770" y="743"/>
                        <a:pt x="3405" y="1503"/>
                        <a:pt x="3071" y="2232"/>
                      </a:cubicBezTo>
                      <a:cubicBezTo>
                        <a:pt x="2706" y="2992"/>
                        <a:pt x="2341" y="3691"/>
                        <a:pt x="2007" y="4451"/>
                      </a:cubicBezTo>
                      <a:cubicBezTo>
                        <a:pt x="1642" y="5181"/>
                        <a:pt x="1308" y="5910"/>
                        <a:pt x="943" y="6640"/>
                      </a:cubicBezTo>
                      <a:cubicBezTo>
                        <a:pt x="791" y="7005"/>
                        <a:pt x="639" y="7369"/>
                        <a:pt x="487" y="7734"/>
                      </a:cubicBezTo>
                      <a:cubicBezTo>
                        <a:pt x="335" y="8129"/>
                        <a:pt x="122" y="8464"/>
                        <a:pt x="31" y="8859"/>
                      </a:cubicBezTo>
                      <a:cubicBezTo>
                        <a:pt x="1" y="8889"/>
                        <a:pt x="61" y="8889"/>
                        <a:pt x="61" y="8889"/>
                      </a:cubicBezTo>
                      <a:cubicBezTo>
                        <a:pt x="305" y="8524"/>
                        <a:pt x="457" y="8160"/>
                        <a:pt x="669" y="7795"/>
                      </a:cubicBezTo>
                      <a:cubicBezTo>
                        <a:pt x="852" y="7430"/>
                        <a:pt x="1034" y="7035"/>
                        <a:pt x="1216" y="6670"/>
                      </a:cubicBezTo>
                      <a:cubicBezTo>
                        <a:pt x="1551" y="5971"/>
                        <a:pt x="1885" y="5242"/>
                        <a:pt x="2219" y="4512"/>
                      </a:cubicBezTo>
                      <a:cubicBezTo>
                        <a:pt x="2554" y="3783"/>
                        <a:pt x="2888" y="3053"/>
                        <a:pt x="3223" y="2324"/>
                      </a:cubicBezTo>
                      <a:cubicBezTo>
                        <a:pt x="3557" y="1594"/>
                        <a:pt x="3952" y="834"/>
                        <a:pt x="4226" y="44"/>
                      </a:cubicBezTo>
                      <a:cubicBezTo>
                        <a:pt x="4226" y="22"/>
                        <a:pt x="4210" y="1"/>
                        <a:pt x="41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712;p35"/>
                <p:cNvSpPr/>
                <p:nvPr/>
              </p:nvSpPr>
              <p:spPr>
                <a:xfrm>
                  <a:off x="5480166" y="1249076"/>
                  <a:ext cx="389140" cy="282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3" h="11279" extrusionOk="0">
                      <a:moveTo>
                        <a:pt x="7903" y="0"/>
                      </a:moveTo>
                      <a:cubicBezTo>
                        <a:pt x="3708" y="0"/>
                        <a:pt x="274" y="2523"/>
                        <a:pt x="274" y="5654"/>
                      </a:cubicBezTo>
                      <a:cubicBezTo>
                        <a:pt x="274" y="6505"/>
                        <a:pt x="547" y="7387"/>
                        <a:pt x="1034" y="8086"/>
                      </a:cubicBezTo>
                      <a:lnTo>
                        <a:pt x="0" y="10396"/>
                      </a:lnTo>
                      <a:lnTo>
                        <a:pt x="0" y="10396"/>
                      </a:lnTo>
                      <a:lnTo>
                        <a:pt x="2645" y="9727"/>
                      </a:lnTo>
                      <a:cubicBezTo>
                        <a:pt x="4154" y="10733"/>
                        <a:pt x="5951" y="11278"/>
                        <a:pt x="7756" y="11278"/>
                      </a:cubicBezTo>
                      <a:cubicBezTo>
                        <a:pt x="7805" y="11278"/>
                        <a:pt x="7854" y="11278"/>
                        <a:pt x="7903" y="11277"/>
                      </a:cubicBezTo>
                      <a:cubicBezTo>
                        <a:pt x="12128" y="11277"/>
                        <a:pt x="15532" y="8754"/>
                        <a:pt x="15532" y="5654"/>
                      </a:cubicBezTo>
                      <a:cubicBezTo>
                        <a:pt x="15532" y="2523"/>
                        <a:pt x="12128" y="0"/>
                        <a:pt x="7903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713;p35"/>
                <p:cNvSpPr/>
                <p:nvPr/>
              </p:nvSpPr>
              <p:spPr>
                <a:xfrm>
                  <a:off x="5746692" y="1370914"/>
                  <a:ext cx="46472" cy="39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68" extrusionOk="0">
                      <a:moveTo>
                        <a:pt x="79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62"/>
                        <a:pt x="387" y="1568"/>
                        <a:pt x="798" y="1568"/>
                      </a:cubicBezTo>
                      <a:cubicBezTo>
                        <a:pt x="996" y="1568"/>
                        <a:pt x="1200" y="1497"/>
                        <a:pt x="1368" y="1338"/>
                      </a:cubicBezTo>
                      <a:cubicBezTo>
                        <a:pt x="1855" y="852"/>
                        <a:pt x="1520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714;p35"/>
                <p:cNvSpPr/>
                <p:nvPr/>
              </p:nvSpPr>
              <p:spPr>
                <a:xfrm>
                  <a:off x="5658351" y="1370914"/>
                  <a:ext cx="39633" cy="39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17"/>
                        <a:pt x="365" y="1581"/>
                        <a:pt x="791" y="1581"/>
                      </a:cubicBezTo>
                      <a:cubicBezTo>
                        <a:pt x="121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715;p35"/>
                <p:cNvSpPr/>
                <p:nvPr/>
              </p:nvSpPr>
              <p:spPr>
                <a:xfrm>
                  <a:off x="5570010" y="1370914"/>
                  <a:ext cx="39633" cy="39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35"/>
                        <a:pt x="1" y="791"/>
                      </a:cubicBezTo>
                      <a:cubicBezTo>
                        <a:pt x="1" y="1217"/>
                        <a:pt x="335" y="1581"/>
                        <a:pt x="791" y="1581"/>
                      </a:cubicBezTo>
                      <a:cubicBezTo>
                        <a:pt x="121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716;p35"/>
                <p:cNvSpPr/>
                <p:nvPr/>
              </p:nvSpPr>
              <p:spPr>
                <a:xfrm>
                  <a:off x="5514650" y="2251113"/>
                  <a:ext cx="165000" cy="9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0" h="3632" extrusionOk="0">
                      <a:moveTo>
                        <a:pt x="9" y="0"/>
                      </a:moveTo>
                      <a:cubicBezTo>
                        <a:pt x="0" y="0"/>
                        <a:pt x="0" y="14"/>
                        <a:pt x="0" y="14"/>
                      </a:cubicBezTo>
                      <a:cubicBezTo>
                        <a:pt x="699" y="348"/>
                        <a:pt x="1125" y="591"/>
                        <a:pt x="1854" y="925"/>
                      </a:cubicBezTo>
                      <a:cubicBezTo>
                        <a:pt x="2553" y="1260"/>
                        <a:pt x="5107" y="2476"/>
                        <a:pt x="6566" y="3631"/>
                      </a:cubicBezTo>
                      <a:cubicBezTo>
                        <a:pt x="6566" y="3631"/>
                        <a:pt x="6566" y="3631"/>
                        <a:pt x="6567" y="3631"/>
                      </a:cubicBezTo>
                      <a:cubicBezTo>
                        <a:pt x="6600" y="3631"/>
                        <a:pt x="4709" y="1493"/>
                        <a:pt x="31" y="14"/>
                      </a:cubicBezTo>
                      <a:cubicBezTo>
                        <a:pt x="20" y="3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717;p35"/>
                <p:cNvSpPr/>
                <p:nvPr/>
              </p:nvSpPr>
              <p:spPr>
                <a:xfrm>
                  <a:off x="5475875" y="2312238"/>
                  <a:ext cx="137050" cy="6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2" h="2574" extrusionOk="0">
                      <a:moveTo>
                        <a:pt x="31" y="0"/>
                      </a:moveTo>
                      <a:cubicBezTo>
                        <a:pt x="31" y="0"/>
                        <a:pt x="1" y="0"/>
                        <a:pt x="31" y="31"/>
                      </a:cubicBezTo>
                      <a:cubicBezTo>
                        <a:pt x="943" y="426"/>
                        <a:pt x="4499" y="2098"/>
                        <a:pt x="5411" y="2553"/>
                      </a:cubicBezTo>
                      <a:cubicBezTo>
                        <a:pt x="5437" y="2566"/>
                        <a:pt x="5457" y="2573"/>
                        <a:pt x="5467" y="2573"/>
                      </a:cubicBezTo>
                      <a:cubicBezTo>
                        <a:pt x="5482" y="2573"/>
                        <a:pt x="5477" y="2559"/>
                        <a:pt x="5442" y="2523"/>
                      </a:cubicBezTo>
                      <a:cubicBezTo>
                        <a:pt x="3800" y="1368"/>
                        <a:pt x="1977" y="517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718;p35"/>
                <p:cNvSpPr/>
                <p:nvPr/>
              </p:nvSpPr>
              <p:spPr>
                <a:xfrm>
                  <a:off x="5439400" y="2362388"/>
                  <a:ext cx="10502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1" h="2133" extrusionOk="0">
                      <a:moveTo>
                        <a:pt x="31" y="0"/>
                      </a:moveTo>
                      <a:cubicBezTo>
                        <a:pt x="31" y="0"/>
                        <a:pt x="1" y="31"/>
                        <a:pt x="1" y="61"/>
                      </a:cubicBezTo>
                      <a:cubicBezTo>
                        <a:pt x="1673" y="821"/>
                        <a:pt x="2737" y="1399"/>
                        <a:pt x="4104" y="2098"/>
                      </a:cubicBezTo>
                      <a:cubicBezTo>
                        <a:pt x="4130" y="2123"/>
                        <a:pt x="4156" y="2133"/>
                        <a:pt x="4172" y="2133"/>
                      </a:cubicBezTo>
                      <a:cubicBezTo>
                        <a:pt x="4195" y="2133"/>
                        <a:pt x="4200" y="2115"/>
                        <a:pt x="4165" y="2098"/>
                      </a:cubicBezTo>
                      <a:cubicBezTo>
                        <a:pt x="2919" y="1125"/>
                        <a:pt x="1521" y="426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8" y="66849"/>
            <a:ext cx="601701" cy="601701"/>
          </a:xfrm>
          <a:prstGeom prst="rect">
            <a:avLst/>
          </a:prstGeom>
        </p:spPr>
      </p:pic>
      <p:sp>
        <p:nvSpPr>
          <p:cNvPr id="35" name="Google Shape;1152;p50"/>
          <p:cNvSpPr txBox="1">
            <a:spLocks noGrp="1"/>
          </p:cNvSpPr>
          <p:nvPr>
            <p:ph type="title" idx="4294967295"/>
          </p:nvPr>
        </p:nvSpPr>
        <p:spPr>
          <a:xfrm>
            <a:off x="867087" y="201388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/>
              <a:t>Perancangan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Aplikasi</a:t>
            </a:r>
            <a:endParaRPr sz="2800" b="1" dirty="0"/>
          </a:p>
        </p:txBody>
      </p:sp>
      <p:sp>
        <p:nvSpPr>
          <p:cNvPr id="36" name="Google Shape;1152;p50"/>
          <p:cNvSpPr txBox="1">
            <a:spLocks noGrp="1"/>
          </p:cNvSpPr>
          <p:nvPr>
            <p:ph type="title" idx="4294967295"/>
          </p:nvPr>
        </p:nvSpPr>
        <p:spPr>
          <a:xfrm>
            <a:off x="-1119951" y="929722"/>
            <a:ext cx="7487297" cy="386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Flowchart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72" y="1315844"/>
            <a:ext cx="6868241" cy="382765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0"/>
          <p:cNvSpPr txBox="1">
            <a:spLocks noGrp="1"/>
          </p:cNvSpPr>
          <p:nvPr>
            <p:ph type="title" idx="15"/>
          </p:nvPr>
        </p:nvSpPr>
        <p:spPr>
          <a:xfrm>
            <a:off x="-1878235" y="22820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ERD</a:t>
            </a:r>
            <a:endParaRPr sz="2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8" y="66849"/>
            <a:ext cx="601701" cy="601701"/>
          </a:xfrm>
          <a:prstGeom prst="rect">
            <a:avLst/>
          </a:prstGeom>
        </p:spPr>
      </p:pic>
      <p:pic>
        <p:nvPicPr>
          <p:cNvPr id="5" name="Picture 4" descr="C:\Users\wins\Downloads\erd (2)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43" y="448569"/>
            <a:ext cx="5322315" cy="4527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0"/>
          <p:cNvSpPr txBox="1">
            <a:spLocks noGrp="1"/>
          </p:cNvSpPr>
          <p:nvPr>
            <p:ph type="title" idx="15"/>
          </p:nvPr>
        </p:nvSpPr>
        <p:spPr>
          <a:xfrm>
            <a:off x="-1487943" y="22820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Usecase</a:t>
            </a:r>
            <a:endParaRPr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8" y="66849"/>
            <a:ext cx="601701" cy="601701"/>
          </a:xfrm>
          <a:prstGeom prst="rect">
            <a:avLst/>
          </a:prstGeom>
        </p:spPr>
      </p:pic>
      <p:pic>
        <p:nvPicPr>
          <p:cNvPr id="7" name="Picture 6" descr="C:\Users\wins\Downloads\Usecase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89" y="668550"/>
            <a:ext cx="4375066" cy="4455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671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8" y="66849"/>
            <a:ext cx="601701" cy="601701"/>
          </a:xfrm>
          <a:prstGeom prst="rect">
            <a:avLst/>
          </a:prstGeom>
        </p:spPr>
      </p:pic>
      <p:sp>
        <p:nvSpPr>
          <p:cNvPr id="36" name="Google Shape;1152;p50"/>
          <p:cNvSpPr txBox="1">
            <a:spLocks noGrp="1"/>
          </p:cNvSpPr>
          <p:nvPr>
            <p:ph type="title" idx="4294967295"/>
          </p:nvPr>
        </p:nvSpPr>
        <p:spPr>
          <a:xfrm>
            <a:off x="-740810" y="668550"/>
            <a:ext cx="7487297" cy="386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Class Diagram</a:t>
            </a:r>
            <a:endParaRPr sz="2000" dirty="0"/>
          </a:p>
        </p:txBody>
      </p:sp>
      <p:pic>
        <p:nvPicPr>
          <p:cNvPr id="5" name="Picture 4" descr="C:\Users\wins\Downloads\class diagram (3) (1)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848" y="164176"/>
            <a:ext cx="3811097" cy="4418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671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6"/>
          <p:cNvSpPr txBox="1">
            <a:spLocks noGrp="1"/>
          </p:cNvSpPr>
          <p:nvPr>
            <p:ph type="title"/>
          </p:nvPr>
        </p:nvSpPr>
        <p:spPr>
          <a:xfrm flipH="1">
            <a:off x="4446195" y="1545376"/>
            <a:ext cx="4373714" cy="23026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b="1" dirty="0" smtClean="0"/>
              <a:t>DEMONSTRASI</a:t>
            </a:r>
            <a:endParaRPr sz="4000" b="1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8" y="66849"/>
            <a:ext cx="601701" cy="601701"/>
          </a:xfrm>
          <a:prstGeom prst="rect">
            <a:avLst/>
          </a:prstGeom>
        </p:spPr>
      </p:pic>
      <p:grpSp>
        <p:nvGrpSpPr>
          <p:cNvPr id="476" name="Google Shape;970;p40"/>
          <p:cNvGrpSpPr/>
          <p:nvPr/>
        </p:nvGrpSpPr>
        <p:grpSpPr>
          <a:xfrm>
            <a:off x="0" y="1137501"/>
            <a:ext cx="4997380" cy="2867340"/>
            <a:chOff x="757875" y="1179775"/>
            <a:chExt cx="6084500" cy="3449675"/>
          </a:xfrm>
        </p:grpSpPr>
        <p:sp>
          <p:nvSpPr>
            <p:cNvPr id="477" name="Google Shape;971;p40"/>
            <p:cNvSpPr/>
            <p:nvPr/>
          </p:nvSpPr>
          <p:spPr>
            <a:xfrm>
              <a:off x="757875" y="4235150"/>
              <a:ext cx="6084500" cy="9900"/>
            </a:xfrm>
            <a:custGeom>
              <a:avLst/>
              <a:gdLst/>
              <a:ahLst/>
              <a:cxnLst/>
              <a:rect l="l" t="t" r="r" b="b"/>
              <a:pathLst>
                <a:path w="243380" h="396" extrusionOk="0">
                  <a:moveTo>
                    <a:pt x="121705" y="1"/>
                  </a:moveTo>
                  <a:lnTo>
                    <a:pt x="60853" y="92"/>
                  </a:lnTo>
                  <a:lnTo>
                    <a:pt x="30427" y="122"/>
                  </a:lnTo>
                  <a:lnTo>
                    <a:pt x="1" y="213"/>
                  </a:lnTo>
                  <a:lnTo>
                    <a:pt x="30427" y="305"/>
                  </a:lnTo>
                  <a:lnTo>
                    <a:pt x="60853" y="335"/>
                  </a:lnTo>
                  <a:lnTo>
                    <a:pt x="121705" y="396"/>
                  </a:lnTo>
                  <a:lnTo>
                    <a:pt x="182527" y="335"/>
                  </a:lnTo>
                  <a:lnTo>
                    <a:pt x="212953" y="305"/>
                  </a:lnTo>
                  <a:lnTo>
                    <a:pt x="243379" y="213"/>
                  </a:lnTo>
                  <a:lnTo>
                    <a:pt x="212953" y="122"/>
                  </a:lnTo>
                  <a:lnTo>
                    <a:pt x="182527" y="92"/>
                  </a:lnTo>
                  <a:lnTo>
                    <a:pt x="1217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972;p40"/>
            <p:cNvSpPr/>
            <p:nvPr/>
          </p:nvSpPr>
          <p:spPr>
            <a:xfrm>
              <a:off x="2665825" y="2551750"/>
              <a:ext cx="1809475" cy="950025"/>
            </a:xfrm>
            <a:custGeom>
              <a:avLst/>
              <a:gdLst/>
              <a:ahLst/>
              <a:cxnLst/>
              <a:rect l="l" t="t" r="r" b="b"/>
              <a:pathLst>
                <a:path w="72379" h="38001" extrusionOk="0">
                  <a:moveTo>
                    <a:pt x="3247" y="1"/>
                  </a:moveTo>
                  <a:cubicBezTo>
                    <a:pt x="0" y="1"/>
                    <a:pt x="852" y="5990"/>
                    <a:pt x="4657" y="11743"/>
                  </a:cubicBezTo>
                  <a:cubicBezTo>
                    <a:pt x="10614" y="20771"/>
                    <a:pt x="22742" y="35938"/>
                    <a:pt x="31952" y="37640"/>
                  </a:cubicBezTo>
                  <a:cubicBezTo>
                    <a:pt x="33279" y="37890"/>
                    <a:pt x="35025" y="38001"/>
                    <a:pt x="37044" y="38001"/>
                  </a:cubicBezTo>
                  <a:cubicBezTo>
                    <a:pt x="49040" y="38001"/>
                    <a:pt x="70686" y="34090"/>
                    <a:pt x="71467" y="32139"/>
                  </a:cubicBezTo>
                  <a:cubicBezTo>
                    <a:pt x="72378" y="29889"/>
                    <a:pt x="65235" y="19220"/>
                    <a:pt x="62986" y="17944"/>
                  </a:cubicBezTo>
                  <a:cubicBezTo>
                    <a:pt x="62608" y="17729"/>
                    <a:pt x="61684" y="17642"/>
                    <a:pt x="60380" y="17642"/>
                  </a:cubicBezTo>
                  <a:cubicBezTo>
                    <a:pt x="54606" y="17642"/>
                    <a:pt x="41398" y="19358"/>
                    <a:pt x="35328" y="19358"/>
                  </a:cubicBezTo>
                  <a:cubicBezTo>
                    <a:pt x="34612" y="19358"/>
                    <a:pt x="33996" y="19335"/>
                    <a:pt x="33502" y="19281"/>
                  </a:cubicBezTo>
                  <a:cubicBezTo>
                    <a:pt x="27879" y="18673"/>
                    <a:pt x="12347" y="5694"/>
                    <a:pt x="8061" y="2351"/>
                  </a:cubicBezTo>
                  <a:cubicBezTo>
                    <a:pt x="5947" y="701"/>
                    <a:pt x="4357" y="1"/>
                    <a:pt x="3247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973;p40"/>
            <p:cNvSpPr/>
            <p:nvPr/>
          </p:nvSpPr>
          <p:spPr>
            <a:xfrm>
              <a:off x="2643275" y="2544450"/>
              <a:ext cx="702825" cy="759100"/>
            </a:xfrm>
            <a:custGeom>
              <a:avLst/>
              <a:gdLst/>
              <a:ahLst/>
              <a:cxnLst/>
              <a:rect l="l" t="t" r="r" b="b"/>
              <a:pathLst>
                <a:path w="28113" h="30364" extrusionOk="0">
                  <a:moveTo>
                    <a:pt x="3341" y="0"/>
                  </a:moveTo>
                  <a:cubicBezTo>
                    <a:pt x="569" y="0"/>
                    <a:pt x="0" y="2938"/>
                    <a:pt x="3674" y="10211"/>
                  </a:cubicBezTo>
                  <a:cubicBezTo>
                    <a:pt x="7504" y="17719"/>
                    <a:pt x="12580" y="24528"/>
                    <a:pt x="18690" y="30364"/>
                  </a:cubicBezTo>
                  <a:lnTo>
                    <a:pt x="28112" y="15774"/>
                  </a:lnTo>
                  <a:cubicBezTo>
                    <a:pt x="28112" y="15774"/>
                    <a:pt x="16592" y="7050"/>
                    <a:pt x="10574" y="3068"/>
                  </a:cubicBezTo>
                  <a:cubicBezTo>
                    <a:pt x="7638" y="1135"/>
                    <a:pt x="5064" y="0"/>
                    <a:pt x="334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974;p40"/>
            <p:cNvSpPr/>
            <p:nvPr/>
          </p:nvSpPr>
          <p:spPr>
            <a:xfrm>
              <a:off x="3056025" y="2926000"/>
              <a:ext cx="193125" cy="270725"/>
            </a:xfrm>
            <a:custGeom>
              <a:avLst/>
              <a:gdLst/>
              <a:ahLst/>
              <a:cxnLst/>
              <a:rect l="l" t="t" r="r" b="b"/>
              <a:pathLst>
                <a:path w="7725" h="10829" extrusionOk="0">
                  <a:moveTo>
                    <a:pt x="7671" y="0"/>
                  </a:moveTo>
                  <a:cubicBezTo>
                    <a:pt x="7656" y="0"/>
                    <a:pt x="7638" y="8"/>
                    <a:pt x="7621" y="26"/>
                  </a:cubicBezTo>
                  <a:cubicBezTo>
                    <a:pt x="7104" y="664"/>
                    <a:pt x="6618" y="1333"/>
                    <a:pt x="6131" y="2001"/>
                  </a:cubicBezTo>
                  <a:lnTo>
                    <a:pt x="4611" y="4159"/>
                  </a:lnTo>
                  <a:cubicBezTo>
                    <a:pt x="3639" y="5557"/>
                    <a:pt x="2666" y="6956"/>
                    <a:pt x="1693" y="8354"/>
                  </a:cubicBezTo>
                  <a:cubicBezTo>
                    <a:pt x="1146" y="9175"/>
                    <a:pt x="599" y="9995"/>
                    <a:pt x="22" y="10786"/>
                  </a:cubicBezTo>
                  <a:cubicBezTo>
                    <a:pt x="0" y="10807"/>
                    <a:pt x="24" y="10829"/>
                    <a:pt x="51" y="10829"/>
                  </a:cubicBezTo>
                  <a:cubicBezTo>
                    <a:pt x="62" y="10829"/>
                    <a:pt x="74" y="10825"/>
                    <a:pt x="82" y="10816"/>
                  </a:cubicBezTo>
                  <a:cubicBezTo>
                    <a:pt x="599" y="10117"/>
                    <a:pt x="1146" y="9479"/>
                    <a:pt x="1663" y="8779"/>
                  </a:cubicBezTo>
                  <a:cubicBezTo>
                    <a:pt x="2180" y="8111"/>
                    <a:pt x="2696" y="7442"/>
                    <a:pt x="3213" y="6743"/>
                  </a:cubicBezTo>
                  <a:cubicBezTo>
                    <a:pt x="4216" y="5375"/>
                    <a:pt x="7256" y="937"/>
                    <a:pt x="7681" y="86"/>
                  </a:cubicBezTo>
                  <a:cubicBezTo>
                    <a:pt x="7724" y="43"/>
                    <a:pt x="7707" y="0"/>
                    <a:pt x="76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975;p40"/>
            <p:cNvSpPr/>
            <p:nvPr/>
          </p:nvSpPr>
          <p:spPr>
            <a:xfrm>
              <a:off x="2678125" y="2658375"/>
              <a:ext cx="549425" cy="645175"/>
            </a:xfrm>
            <a:custGeom>
              <a:avLst/>
              <a:gdLst/>
              <a:ahLst/>
              <a:cxnLst/>
              <a:rect l="l" t="t" r="r" b="b"/>
              <a:pathLst>
                <a:path w="21977" h="25807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1946"/>
                    <a:pt x="1308" y="3861"/>
                    <a:pt x="2280" y="5654"/>
                  </a:cubicBezTo>
                  <a:cubicBezTo>
                    <a:pt x="6110" y="13162"/>
                    <a:pt x="11186" y="19971"/>
                    <a:pt x="17296" y="25807"/>
                  </a:cubicBezTo>
                  <a:lnTo>
                    <a:pt x="21977" y="18603"/>
                  </a:lnTo>
                  <a:cubicBezTo>
                    <a:pt x="16323" y="13861"/>
                    <a:pt x="5289" y="4591"/>
                    <a:pt x="1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976;p40"/>
            <p:cNvSpPr/>
            <p:nvPr/>
          </p:nvSpPr>
          <p:spPr>
            <a:xfrm>
              <a:off x="2212325" y="3552775"/>
              <a:ext cx="894400" cy="683925"/>
            </a:xfrm>
            <a:custGeom>
              <a:avLst/>
              <a:gdLst/>
              <a:ahLst/>
              <a:cxnLst/>
              <a:rect l="l" t="t" r="r" b="b"/>
              <a:pathLst>
                <a:path w="35776" h="27357" extrusionOk="0">
                  <a:moveTo>
                    <a:pt x="0" y="0"/>
                  </a:moveTo>
                  <a:cubicBezTo>
                    <a:pt x="0" y="0"/>
                    <a:pt x="2796" y="12280"/>
                    <a:pt x="6231" y="27356"/>
                  </a:cubicBezTo>
                  <a:lnTo>
                    <a:pt x="35776" y="27356"/>
                  </a:lnTo>
                  <a:cubicBezTo>
                    <a:pt x="31277" y="12280"/>
                    <a:pt x="27539" y="0"/>
                    <a:pt x="2753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977;p40"/>
            <p:cNvSpPr/>
            <p:nvPr/>
          </p:nvSpPr>
          <p:spPr>
            <a:xfrm>
              <a:off x="2327375" y="3720850"/>
              <a:ext cx="138000" cy="515850"/>
            </a:xfrm>
            <a:custGeom>
              <a:avLst/>
              <a:gdLst/>
              <a:ahLst/>
              <a:cxnLst/>
              <a:rect l="l" t="t" r="r" b="b"/>
              <a:pathLst>
                <a:path w="5520" h="20634" extrusionOk="0">
                  <a:moveTo>
                    <a:pt x="90" y="1"/>
                  </a:moveTo>
                  <a:cubicBezTo>
                    <a:pt x="44" y="1"/>
                    <a:pt x="1" y="33"/>
                    <a:pt x="18" y="86"/>
                  </a:cubicBezTo>
                  <a:cubicBezTo>
                    <a:pt x="1568" y="6955"/>
                    <a:pt x="3240" y="13794"/>
                    <a:pt x="4973" y="20633"/>
                  </a:cubicBezTo>
                  <a:lnTo>
                    <a:pt x="5520" y="20633"/>
                  </a:lnTo>
                  <a:cubicBezTo>
                    <a:pt x="3818" y="13764"/>
                    <a:pt x="2085" y="6895"/>
                    <a:pt x="170" y="56"/>
                  </a:cubicBezTo>
                  <a:cubicBezTo>
                    <a:pt x="157" y="17"/>
                    <a:pt x="123" y="1"/>
                    <a:pt x="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978;p40"/>
            <p:cNvSpPr/>
            <p:nvPr/>
          </p:nvSpPr>
          <p:spPr>
            <a:xfrm>
              <a:off x="1784500" y="3552775"/>
              <a:ext cx="1029675" cy="683925"/>
            </a:xfrm>
            <a:custGeom>
              <a:avLst/>
              <a:gdLst/>
              <a:ahLst/>
              <a:cxnLst/>
              <a:rect l="l" t="t" r="r" b="b"/>
              <a:pathLst>
                <a:path w="41187" h="27357" extrusionOk="0">
                  <a:moveTo>
                    <a:pt x="6262" y="0"/>
                  </a:moveTo>
                  <a:cubicBezTo>
                    <a:pt x="0" y="8906"/>
                    <a:pt x="2553" y="26536"/>
                    <a:pt x="2553" y="26536"/>
                  </a:cubicBezTo>
                  <a:lnTo>
                    <a:pt x="2462" y="27356"/>
                  </a:lnTo>
                  <a:lnTo>
                    <a:pt x="34378" y="27356"/>
                  </a:lnTo>
                  <a:cubicBezTo>
                    <a:pt x="35898" y="26657"/>
                    <a:pt x="36718" y="26323"/>
                    <a:pt x="36718" y="26262"/>
                  </a:cubicBezTo>
                  <a:cubicBezTo>
                    <a:pt x="36749" y="26232"/>
                    <a:pt x="36749" y="26141"/>
                    <a:pt x="36779" y="26019"/>
                  </a:cubicBezTo>
                  <a:cubicBezTo>
                    <a:pt x="37387" y="23283"/>
                    <a:pt x="41186" y="0"/>
                    <a:pt x="4118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979;p40"/>
            <p:cNvSpPr/>
            <p:nvPr/>
          </p:nvSpPr>
          <p:spPr>
            <a:xfrm>
              <a:off x="2634050" y="4189900"/>
              <a:ext cx="111150" cy="47550"/>
            </a:xfrm>
            <a:custGeom>
              <a:avLst/>
              <a:gdLst/>
              <a:ahLst/>
              <a:cxnLst/>
              <a:rect l="l" t="t" r="r" b="b"/>
              <a:pathLst>
                <a:path w="4446" h="1902" extrusionOk="0">
                  <a:moveTo>
                    <a:pt x="4181" y="1"/>
                  </a:moveTo>
                  <a:cubicBezTo>
                    <a:pt x="4157" y="1"/>
                    <a:pt x="4131" y="6"/>
                    <a:pt x="4104" y="17"/>
                  </a:cubicBezTo>
                  <a:cubicBezTo>
                    <a:pt x="3679" y="169"/>
                    <a:pt x="3223" y="352"/>
                    <a:pt x="2797" y="564"/>
                  </a:cubicBezTo>
                  <a:cubicBezTo>
                    <a:pt x="1855" y="960"/>
                    <a:pt x="913" y="1416"/>
                    <a:pt x="1" y="1902"/>
                  </a:cubicBezTo>
                  <a:lnTo>
                    <a:pt x="1429" y="1902"/>
                  </a:lnTo>
                  <a:cubicBezTo>
                    <a:pt x="2402" y="1385"/>
                    <a:pt x="3344" y="899"/>
                    <a:pt x="4286" y="382"/>
                  </a:cubicBezTo>
                  <a:cubicBezTo>
                    <a:pt x="4446" y="249"/>
                    <a:pt x="4350" y="1"/>
                    <a:pt x="4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980;p40"/>
            <p:cNvSpPr/>
            <p:nvPr/>
          </p:nvSpPr>
          <p:spPr>
            <a:xfrm>
              <a:off x="2582600" y="3824425"/>
              <a:ext cx="127475" cy="389550"/>
            </a:xfrm>
            <a:custGeom>
              <a:avLst/>
              <a:gdLst/>
              <a:ahLst/>
              <a:cxnLst/>
              <a:rect l="l" t="t" r="r" b="b"/>
              <a:pathLst>
                <a:path w="5099" h="15582" extrusionOk="0">
                  <a:moveTo>
                    <a:pt x="5034" y="1"/>
                  </a:moveTo>
                  <a:cubicBezTo>
                    <a:pt x="4999" y="1"/>
                    <a:pt x="4961" y="16"/>
                    <a:pt x="4946" y="46"/>
                  </a:cubicBezTo>
                  <a:cubicBezTo>
                    <a:pt x="4460" y="3086"/>
                    <a:pt x="4156" y="6186"/>
                    <a:pt x="3822" y="9256"/>
                  </a:cubicBezTo>
                  <a:cubicBezTo>
                    <a:pt x="3730" y="9986"/>
                    <a:pt x="3639" y="10715"/>
                    <a:pt x="3578" y="11445"/>
                  </a:cubicBezTo>
                  <a:cubicBezTo>
                    <a:pt x="3548" y="12144"/>
                    <a:pt x="3366" y="12782"/>
                    <a:pt x="3031" y="13390"/>
                  </a:cubicBezTo>
                  <a:cubicBezTo>
                    <a:pt x="2363" y="14424"/>
                    <a:pt x="1177" y="14910"/>
                    <a:pt x="113" y="15366"/>
                  </a:cubicBezTo>
                  <a:cubicBezTo>
                    <a:pt x="1" y="15422"/>
                    <a:pt x="44" y="15582"/>
                    <a:pt x="148" y="15582"/>
                  </a:cubicBezTo>
                  <a:cubicBezTo>
                    <a:pt x="156" y="15582"/>
                    <a:pt x="165" y="15581"/>
                    <a:pt x="174" y="15579"/>
                  </a:cubicBezTo>
                  <a:cubicBezTo>
                    <a:pt x="1268" y="15244"/>
                    <a:pt x="2484" y="14788"/>
                    <a:pt x="3274" y="13937"/>
                  </a:cubicBezTo>
                  <a:cubicBezTo>
                    <a:pt x="4247" y="12904"/>
                    <a:pt x="4217" y="11323"/>
                    <a:pt x="4369" y="9986"/>
                  </a:cubicBezTo>
                  <a:cubicBezTo>
                    <a:pt x="4825" y="6703"/>
                    <a:pt x="5068" y="3360"/>
                    <a:pt x="5098" y="46"/>
                  </a:cubicBezTo>
                  <a:cubicBezTo>
                    <a:pt x="5098" y="16"/>
                    <a:pt x="5068" y="1"/>
                    <a:pt x="5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981;p40"/>
            <p:cNvSpPr/>
            <p:nvPr/>
          </p:nvSpPr>
          <p:spPr>
            <a:xfrm>
              <a:off x="2589975" y="3847225"/>
              <a:ext cx="26625" cy="331900"/>
            </a:xfrm>
            <a:custGeom>
              <a:avLst/>
              <a:gdLst/>
              <a:ahLst/>
              <a:cxnLst/>
              <a:rect l="l" t="t" r="r" b="b"/>
              <a:pathLst>
                <a:path w="1065" h="13276" extrusionOk="0">
                  <a:moveTo>
                    <a:pt x="1019" y="1"/>
                  </a:moveTo>
                  <a:cubicBezTo>
                    <a:pt x="996" y="1"/>
                    <a:pt x="973" y="16"/>
                    <a:pt x="973" y="46"/>
                  </a:cubicBezTo>
                  <a:cubicBezTo>
                    <a:pt x="852" y="2265"/>
                    <a:pt x="609" y="4454"/>
                    <a:pt x="426" y="6642"/>
                  </a:cubicBezTo>
                  <a:cubicBezTo>
                    <a:pt x="335" y="7706"/>
                    <a:pt x="244" y="8800"/>
                    <a:pt x="183" y="9895"/>
                  </a:cubicBezTo>
                  <a:cubicBezTo>
                    <a:pt x="122" y="10958"/>
                    <a:pt x="1" y="12113"/>
                    <a:pt x="31" y="13208"/>
                  </a:cubicBezTo>
                  <a:cubicBezTo>
                    <a:pt x="31" y="13253"/>
                    <a:pt x="61" y="13276"/>
                    <a:pt x="92" y="13276"/>
                  </a:cubicBezTo>
                  <a:cubicBezTo>
                    <a:pt x="122" y="13276"/>
                    <a:pt x="153" y="13253"/>
                    <a:pt x="153" y="13208"/>
                  </a:cubicBezTo>
                  <a:cubicBezTo>
                    <a:pt x="335" y="12174"/>
                    <a:pt x="365" y="11080"/>
                    <a:pt x="457" y="10016"/>
                  </a:cubicBezTo>
                  <a:cubicBezTo>
                    <a:pt x="548" y="8983"/>
                    <a:pt x="609" y="7797"/>
                    <a:pt x="669" y="6703"/>
                  </a:cubicBezTo>
                  <a:cubicBezTo>
                    <a:pt x="821" y="4484"/>
                    <a:pt x="882" y="2265"/>
                    <a:pt x="1065" y="46"/>
                  </a:cubicBezTo>
                  <a:cubicBezTo>
                    <a:pt x="1065" y="16"/>
                    <a:pt x="1042" y="1"/>
                    <a:pt x="1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982;p40"/>
            <p:cNvSpPr/>
            <p:nvPr/>
          </p:nvSpPr>
          <p:spPr>
            <a:xfrm>
              <a:off x="2102900" y="3965025"/>
              <a:ext cx="34975" cy="272425"/>
            </a:xfrm>
            <a:custGeom>
              <a:avLst/>
              <a:gdLst/>
              <a:ahLst/>
              <a:cxnLst/>
              <a:rect l="l" t="t" r="r" b="b"/>
              <a:pathLst>
                <a:path w="1399" h="10897" extrusionOk="0">
                  <a:moveTo>
                    <a:pt x="1353" y="0"/>
                  </a:moveTo>
                  <a:cubicBezTo>
                    <a:pt x="1330" y="0"/>
                    <a:pt x="1307" y="15"/>
                    <a:pt x="1307" y="46"/>
                  </a:cubicBezTo>
                  <a:cubicBezTo>
                    <a:pt x="882" y="3663"/>
                    <a:pt x="456" y="7280"/>
                    <a:pt x="0" y="10897"/>
                  </a:cubicBezTo>
                  <a:lnTo>
                    <a:pt x="365" y="10897"/>
                  </a:lnTo>
                  <a:cubicBezTo>
                    <a:pt x="730" y="7280"/>
                    <a:pt x="1064" y="3663"/>
                    <a:pt x="1398" y="46"/>
                  </a:cubicBezTo>
                  <a:cubicBezTo>
                    <a:pt x="1398" y="15"/>
                    <a:pt x="1375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983;p40"/>
            <p:cNvSpPr/>
            <p:nvPr/>
          </p:nvSpPr>
          <p:spPr>
            <a:xfrm>
              <a:off x="1812600" y="2471850"/>
              <a:ext cx="1225750" cy="1397075"/>
            </a:xfrm>
            <a:custGeom>
              <a:avLst/>
              <a:gdLst/>
              <a:ahLst/>
              <a:cxnLst/>
              <a:rect l="l" t="t" r="r" b="b"/>
              <a:pathLst>
                <a:path w="49030" h="55883" extrusionOk="0">
                  <a:moveTo>
                    <a:pt x="31308" y="0"/>
                  </a:moveTo>
                  <a:cubicBezTo>
                    <a:pt x="29693" y="0"/>
                    <a:pt x="28218" y="354"/>
                    <a:pt x="27266" y="1170"/>
                  </a:cubicBezTo>
                  <a:cubicBezTo>
                    <a:pt x="10062" y="16064"/>
                    <a:pt x="1" y="55882"/>
                    <a:pt x="1" y="55882"/>
                  </a:cubicBezTo>
                  <a:lnTo>
                    <a:pt x="48908" y="54757"/>
                  </a:lnTo>
                  <a:cubicBezTo>
                    <a:pt x="49029" y="54605"/>
                    <a:pt x="44379" y="18100"/>
                    <a:pt x="43284" y="12842"/>
                  </a:cubicBezTo>
                  <a:cubicBezTo>
                    <a:pt x="42221" y="7553"/>
                    <a:pt x="38330" y="1960"/>
                    <a:pt x="37205" y="1413"/>
                  </a:cubicBezTo>
                  <a:cubicBezTo>
                    <a:pt x="35509" y="540"/>
                    <a:pt x="33302" y="0"/>
                    <a:pt x="31308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984;p40"/>
            <p:cNvSpPr/>
            <p:nvPr/>
          </p:nvSpPr>
          <p:spPr>
            <a:xfrm>
              <a:off x="2893175" y="2782425"/>
              <a:ext cx="83625" cy="589325"/>
            </a:xfrm>
            <a:custGeom>
              <a:avLst/>
              <a:gdLst/>
              <a:ahLst/>
              <a:cxnLst/>
              <a:rect l="l" t="t" r="r" b="b"/>
              <a:pathLst>
                <a:path w="3345" h="23573" extrusionOk="0">
                  <a:moveTo>
                    <a:pt x="31" y="1"/>
                  </a:moveTo>
                  <a:cubicBezTo>
                    <a:pt x="16" y="1"/>
                    <a:pt x="1" y="9"/>
                    <a:pt x="1" y="24"/>
                  </a:cubicBezTo>
                  <a:cubicBezTo>
                    <a:pt x="122" y="784"/>
                    <a:pt x="213" y="1574"/>
                    <a:pt x="335" y="2334"/>
                  </a:cubicBezTo>
                  <a:cubicBezTo>
                    <a:pt x="426" y="3094"/>
                    <a:pt x="548" y="3884"/>
                    <a:pt x="639" y="4644"/>
                  </a:cubicBezTo>
                  <a:cubicBezTo>
                    <a:pt x="852" y="6164"/>
                    <a:pt x="1064" y="7683"/>
                    <a:pt x="1308" y="9203"/>
                  </a:cubicBezTo>
                  <a:cubicBezTo>
                    <a:pt x="1733" y="12243"/>
                    <a:pt x="2128" y="15282"/>
                    <a:pt x="2554" y="18322"/>
                  </a:cubicBezTo>
                  <a:cubicBezTo>
                    <a:pt x="2797" y="20054"/>
                    <a:pt x="3101" y="21787"/>
                    <a:pt x="3283" y="23550"/>
                  </a:cubicBezTo>
                  <a:cubicBezTo>
                    <a:pt x="3283" y="23565"/>
                    <a:pt x="3299" y="23573"/>
                    <a:pt x="3314" y="23573"/>
                  </a:cubicBezTo>
                  <a:cubicBezTo>
                    <a:pt x="3329" y="23573"/>
                    <a:pt x="3344" y="23565"/>
                    <a:pt x="3344" y="23550"/>
                  </a:cubicBezTo>
                  <a:cubicBezTo>
                    <a:pt x="3223" y="21969"/>
                    <a:pt x="3131" y="20419"/>
                    <a:pt x="2979" y="18869"/>
                  </a:cubicBezTo>
                  <a:cubicBezTo>
                    <a:pt x="2827" y="17349"/>
                    <a:pt x="2645" y="15829"/>
                    <a:pt x="2463" y="14310"/>
                  </a:cubicBezTo>
                  <a:cubicBezTo>
                    <a:pt x="2098" y="11574"/>
                    <a:pt x="1733" y="8838"/>
                    <a:pt x="1247" y="6103"/>
                  </a:cubicBezTo>
                  <a:cubicBezTo>
                    <a:pt x="1277" y="4796"/>
                    <a:pt x="1216" y="3458"/>
                    <a:pt x="1095" y="2121"/>
                  </a:cubicBezTo>
                  <a:lnTo>
                    <a:pt x="1034" y="2121"/>
                  </a:lnTo>
                  <a:cubicBezTo>
                    <a:pt x="1095" y="3276"/>
                    <a:pt x="1125" y="4370"/>
                    <a:pt x="1156" y="5525"/>
                  </a:cubicBezTo>
                  <a:cubicBezTo>
                    <a:pt x="1125" y="5404"/>
                    <a:pt x="1095" y="5282"/>
                    <a:pt x="1064" y="5161"/>
                  </a:cubicBezTo>
                  <a:cubicBezTo>
                    <a:pt x="912" y="4310"/>
                    <a:pt x="760" y="3458"/>
                    <a:pt x="578" y="2577"/>
                  </a:cubicBezTo>
                  <a:cubicBezTo>
                    <a:pt x="426" y="1726"/>
                    <a:pt x="213" y="875"/>
                    <a:pt x="61" y="24"/>
                  </a:cubicBezTo>
                  <a:cubicBezTo>
                    <a:pt x="61" y="9"/>
                    <a:pt x="4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985;p40"/>
            <p:cNvSpPr/>
            <p:nvPr/>
          </p:nvSpPr>
          <p:spPr>
            <a:xfrm>
              <a:off x="2504875" y="2238925"/>
              <a:ext cx="329825" cy="467725"/>
            </a:xfrm>
            <a:custGeom>
              <a:avLst/>
              <a:gdLst/>
              <a:ahLst/>
              <a:cxnLst/>
              <a:rect l="l" t="t" r="r" b="b"/>
              <a:pathLst>
                <a:path w="13193" h="18709" extrusionOk="0">
                  <a:moveTo>
                    <a:pt x="2250" y="1"/>
                  </a:moveTo>
                  <a:cubicBezTo>
                    <a:pt x="2037" y="1794"/>
                    <a:pt x="1642" y="3739"/>
                    <a:pt x="1277" y="5472"/>
                  </a:cubicBezTo>
                  <a:cubicBezTo>
                    <a:pt x="639" y="8329"/>
                    <a:pt x="0" y="10669"/>
                    <a:pt x="92" y="10913"/>
                  </a:cubicBezTo>
                  <a:cubicBezTo>
                    <a:pt x="1445" y="14297"/>
                    <a:pt x="5279" y="18708"/>
                    <a:pt x="8004" y="18708"/>
                  </a:cubicBezTo>
                  <a:cubicBezTo>
                    <a:pt x="8093" y="18708"/>
                    <a:pt x="8181" y="18703"/>
                    <a:pt x="8268" y="18694"/>
                  </a:cubicBezTo>
                  <a:cubicBezTo>
                    <a:pt x="10912" y="18390"/>
                    <a:pt x="11308" y="13192"/>
                    <a:pt x="11277" y="11794"/>
                  </a:cubicBezTo>
                  <a:lnTo>
                    <a:pt x="11277" y="11672"/>
                  </a:lnTo>
                  <a:cubicBezTo>
                    <a:pt x="11247" y="11399"/>
                    <a:pt x="11247" y="11156"/>
                    <a:pt x="11277" y="10913"/>
                  </a:cubicBezTo>
                  <a:cubicBezTo>
                    <a:pt x="11642" y="7751"/>
                    <a:pt x="13192" y="4134"/>
                    <a:pt x="13192" y="4134"/>
                  </a:cubicBezTo>
                  <a:lnTo>
                    <a:pt x="2250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986;p40"/>
            <p:cNvSpPr/>
            <p:nvPr/>
          </p:nvSpPr>
          <p:spPr>
            <a:xfrm>
              <a:off x="2572500" y="2243475"/>
              <a:ext cx="262200" cy="289550"/>
            </a:xfrm>
            <a:custGeom>
              <a:avLst/>
              <a:gdLst/>
              <a:ahLst/>
              <a:cxnLst/>
              <a:rect l="l" t="t" r="r" b="b"/>
              <a:pathLst>
                <a:path w="10488" h="11582" extrusionOk="0">
                  <a:moveTo>
                    <a:pt x="1" y="1"/>
                  </a:moveTo>
                  <a:cubicBezTo>
                    <a:pt x="1" y="2433"/>
                    <a:pt x="609" y="10579"/>
                    <a:pt x="7387" y="11521"/>
                  </a:cubicBezTo>
                  <a:cubicBezTo>
                    <a:pt x="7782" y="11551"/>
                    <a:pt x="8177" y="11582"/>
                    <a:pt x="8572" y="11582"/>
                  </a:cubicBezTo>
                  <a:lnTo>
                    <a:pt x="8572" y="11460"/>
                  </a:lnTo>
                  <a:cubicBezTo>
                    <a:pt x="8542" y="11217"/>
                    <a:pt x="8542" y="10943"/>
                    <a:pt x="8572" y="10700"/>
                  </a:cubicBezTo>
                  <a:cubicBezTo>
                    <a:pt x="8937" y="7569"/>
                    <a:pt x="10487" y="3952"/>
                    <a:pt x="10487" y="3952"/>
                  </a:cubicBezTo>
                  <a:lnTo>
                    <a:pt x="3040" y="11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987;p40"/>
            <p:cNvSpPr/>
            <p:nvPr/>
          </p:nvSpPr>
          <p:spPr>
            <a:xfrm>
              <a:off x="2500325" y="1744850"/>
              <a:ext cx="553975" cy="692075"/>
            </a:xfrm>
            <a:custGeom>
              <a:avLst/>
              <a:gdLst/>
              <a:ahLst/>
              <a:cxnLst/>
              <a:rect l="l" t="t" r="r" b="b"/>
              <a:pathLst>
                <a:path w="22159" h="27683" extrusionOk="0">
                  <a:moveTo>
                    <a:pt x="10844" y="1"/>
                  </a:moveTo>
                  <a:cubicBezTo>
                    <a:pt x="6803" y="1"/>
                    <a:pt x="2586" y="2378"/>
                    <a:pt x="1307" y="6420"/>
                  </a:cubicBezTo>
                  <a:cubicBezTo>
                    <a:pt x="0" y="10432"/>
                    <a:pt x="1976" y="22104"/>
                    <a:pt x="4803" y="24748"/>
                  </a:cubicBezTo>
                  <a:cubicBezTo>
                    <a:pt x="6841" y="26622"/>
                    <a:pt x="9522" y="27682"/>
                    <a:pt x="12110" y="27682"/>
                  </a:cubicBezTo>
                  <a:cubicBezTo>
                    <a:pt x="14771" y="27682"/>
                    <a:pt x="17333" y="26561"/>
                    <a:pt x="18997" y="24049"/>
                  </a:cubicBezTo>
                  <a:cubicBezTo>
                    <a:pt x="22158" y="19247"/>
                    <a:pt x="19301" y="4079"/>
                    <a:pt x="16140" y="1678"/>
                  </a:cubicBezTo>
                  <a:cubicBezTo>
                    <a:pt x="14635" y="535"/>
                    <a:pt x="12759" y="1"/>
                    <a:pt x="1084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988;p40"/>
            <p:cNvSpPr/>
            <p:nvPr/>
          </p:nvSpPr>
          <p:spPr>
            <a:xfrm>
              <a:off x="2820225" y="2214600"/>
              <a:ext cx="69175" cy="49625"/>
            </a:xfrm>
            <a:custGeom>
              <a:avLst/>
              <a:gdLst/>
              <a:ahLst/>
              <a:cxnLst/>
              <a:rect l="l" t="t" r="r" b="b"/>
              <a:pathLst>
                <a:path w="2767" h="1985" extrusionOk="0">
                  <a:moveTo>
                    <a:pt x="274" y="1"/>
                  </a:moveTo>
                  <a:cubicBezTo>
                    <a:pt x="153" y="244"/>
                    <a:pt x="92" y="518"/>
                    <a:pt x="61" y="791"/>
                  </a:cubicBezTo>
                  <a:cubicBezTo>
                    <a:pt x="1" y="1308"/>
                    <a:pt x="92" y="1885"/>
                    <a:pt x="760" y="1977"/>
                  </a:cubicBezTo>
                  <a:cubicBezTo>
                    <a:pt x="811" y="1982"/>
                    <a:pt x="862" y="1984"/>
                    <a:pt x="912" y="1984"/>
                  </a:cubicBezTo>
                  <a:cubicBezTo>
                    <a:pt x="1164" y="1984"/>
                    <a:pt x="1409" y="1921"/>
                    <a:pt x="1612" y="1794"/>
                  </a:cubicBezTo>
                  <a:cubicBezTo>
                    <a:pt x="2098" y="1521"/>
                    <a:pt x="2493" y="1125"/>
                    <a:pt x="2767" y="670"/>
                  </a:cubicBezTo>
                  <a:lnTo>
                    <a:pt x="2767" y="670"/>
                  </a:lnTo>
                  <a:cubicBezTo>
                    <a:pt x="2712" y="671"/>
                    <a:pt x="2657" y="672"/>
                    <a:pt x="2602" y="672"/>
                  </a:cubicBezTo>
                  <a:cubicBezTo>
                    <a:pt x="1776" y="672"/>
                    <a:pt x="958" y="457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989;p40"/>
            <p:cNvSpPr/>
            <p:nvPr/>
          </p:nvSpPr>
          <p:spPr>
            <a:xfrm>
              <a:off x="2853675" y="2251850"/>
              <a:ext cx="15975" cy="3825"/>
            </a:xfrm>
            <a:custGeom>
              <a:avLst/>
              <a:gdLst/>
              <a:ahLst/>
              <a:cxnLst/>
              <a:rect l="l" t="t" r="r" b="b"/>
              <a:pathLst>
                <a:path w="639" h="153" extrusionOk="0">
                  <a:moveTo>
                    <a:pt x="0" y="0"/>
                  </a:moveTo>
                  <a:lnTo>
                    <a:pt x="0" y="0"/>
                  </a:lnTo>
                  <a:cubicBezTo>
                    <a:pt x="182" y="61"/>
                    <a:pt x="365" y="122"/>
                    <a:pt x="547" y="152"/>
                  </a:cubicBezTo>
                  <a:lnTo>
                    <a:pt x="638" y="91"/>
                  </a:lnTo>
                  <a:cubicBezTo>
                    <a:pt x="426" y="61"/>
                    <a:pt x="213" y="31"/>
                    <a:pt x="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990;p40"/>
            <p:cNvSpPr/>
            <p:nvPr/>
          </p:nvSpPr>
          <p:spPr>
            <a:xfrm>
              <a:off x="2821750" y="2231325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0" y="1"/>
                  </a:moveTo>
                  <a:cubicBezTo>
                    <a:pt x="0" y="61"/>
                    <a:pt x="0" y="92"/>
                    <a:pt x="0" y="122"/>
                  </a:cubicBezTo>
                  <a:cubicBezTo>
                    <a:pt x="31" y="153"/>
                    <a:pt x="61" y="183"/>
                    <a:pt x="92" y="213"/>
                  </a:cubicBezTo>
                  <a:cubicBezTo>
                    <a:pt x="183" y="274"/>
                    <a:pt x="274" y="335"/>
                    <a:pt x="365" y="396"/>
                  </a:cubicBezTo>
                  <a:cubicBezTo>
                    <a:pt x="456" y="456"/>
                    <a:pt x="548" y="487"/>
                    <a:pt x="639" y="548"/>
                  </a:cubicBezTo>
                  <a:cubicBezTo>
                    <a:pt x="426" y="365"/>
                    <a:pt x="213" y="183"/>
                    <a:pt x="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991;p40"/>
            <p:cNvSpPr/>
            <p:nvPr/>
          </p:nvSpPr>
          <p:spPr>
            <a:xfrm>
              <a:off x="2739675" y="2009625"/>
              <a:ext cx="76775" cy="38600"/>
            </a:xfrm>
            <a:custGeom>
              <a:avLst/>
              <a:gdLst/>
              <a:ahLst/>
              <a:cxnLst/>
              <a:rect l="l" t="t" r="r" b="b"/>
              <a:pathLst>
                <a:path w="3071" h="1544" extrusionOk="0">
                  <a:moveTo>
                    <a:pt x="1889" y="0"/>
                  </a:moveTo>
                  <a:cubicBezTo>
                    <a:pt x="1807" y="0"/>
                    <a:pt x="1725" y="8"/>
                    <a:pt x="1642" y="23"/>
                  </a:cubicBezTo>
                  <a:cubicBezTo>
                    <a:pt x="1156" y="23"/>
                    <a:pt x="700" y="236"/>
                    <a:pt x="335" y="571"/>
                  </a:cubicBezTo>
                  <a:cubicBezTo>
                    <a:pt x="1" y="935"/>
                    <a:pt x="244" y="1543"/>
                    <a:pt x="761" y="1543"/>
                  </a:cubicBezTo>
                  <a:cubicBezTo>
                    <a:pt x="1095" y="1543"/>
                    <a:pt x="1429" y="1482"/>
                    <a:pt x="1794" y="1452"/>
                  </a:cubicBezTo>
                  <a:cubicBezTo>
                    <a:pt x="1834" y="1455"/>
                    <a:pt x="1874" y="1457"/>
                    <a:pt x="1914" y="1457"/>
                  </a:cubicBezTo>
                  <a:cubicBezTo>
                    <a:pt x="2263" y="1457"/>
                    <a:pt x="2585" y="1339"/>
                    <a:pt x="2858" y="1148"/>
                  </a:cubicBezTo>
                  <a:cubicBezTo>
                    <a:pt x="3040" y="966"/>
                    <a:pt x="3071" y="692"/>
                    <a:pt x="2949" y="510"/>
                  </a:cubicBezTo>
                  <a:cubicBezTo>
                    <a:pt x="2671" y="182"/>
                    <a:pt x="2289" y="0"/>
                    <a:pt x="1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992;p40"/>
            <p:cNvSpPr/>
            <p:nvPr/>
          </p:nvSpPr>
          <p:spPr>
            <a:xfrm>
              <a:off x="2907625" y="1982200"/>
              <a:ext cx="76000" cy="40175"/>
            </a:xfrm>
            <a:custGeom>
              <a:avLst/>
              <a:gdLst/>
              <a:ahLst/>
              <a:cxnLst/>
              <a:rect l="l" t="t" r="r" b="b"/>
              <a:pathLst>
                <a:path w="3040" h="1607" extrusionOk="0">
                  <a:moveTo>
                    <a:pt x="1153" y="0"/>
                  </a:moveTo>
                  <a:cubicBezTo>
                    <a:pt x="763" y="0"/>
                    <a:pt x="393" y="156"/>
                    <a:pt x="122" y="452"/>
                  </a:cubicBezTo>
                  <a:cubicBezTo>
                    <a:pt x="0" y="665"/>
                    <a:pt x="0" y="938"/>
                    <a:pt x="182" y="1120"/>
                  </a:cubicBezTo>
                  <a:cubicBezTo>
                    <a:pt x="486" y="1333"/>
                    <a:pt x="851" y="1455"/>
                    <a:pt x="1216" y="1455"/>
                  </a:cubicBezTo>
                  <a:cubicBezTo>
                    <a:pt x="1581" y="1516"/>
                    <a:pt x="1915" y="1607"/>
                    <a:pt x="2280" y="1607"/>
                  </a:cubicBezTo>
                  <a:cubicBezTo>
                    <a:pt x="2766" y="1607"/>
                    <a:pt x="3040" y="1029"/>
                    <a:pt x="2736" y="634"/>
                  </a:cubicBezTo>
                  <a:cubicBezTo>
                    <a:pt x="2371" y="269"/>
                    <a:pt x="1915" y="57"/>
                    <a:pt x="1429" y="26"/>
                  </a:cubicBezTo>
                  <a:cubicBezTo>
                    <a:pt x="1336" y="9"/>
                    <a:pt x="1244" y="0"/>
                    <a:pt x="1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993;p40"/>
            <p:cNvSpPr/>
            <p:nvPr/>
          </p:nvSpPr>
          <p:spPr>
            <a:xfrm>
              <a:off x="2804275" y="2269200"/>
              <a:ext cx="39300" cy="23675"/>
            </a:xfrm>
            <a:custGeom>
              <a:avLst/>
              <a:gdLst/>
              <a:ahLst/>
              <a:cxnLst/>
              <a:rect l="l" t="t" r="r" b="b"/>
              <a:pathLst>
                <a:path w="1572" h="947" extrusionOk="0">
                  <a:moveTo>
                    <a:pt x="74" y="1"/>
                  </a:moveTo>
                  <a:cubicBezTo>
                    <a:pt x="51" y="1"/>
                    <a:pt x="31" y="18"/>
                    <a:pt x="31" y="36"/>
                  </a:cubicBezTo>
                  <a:cubicBezTo>
                    <a:pt x="0" y="400"/>
                    <a:pt x="183" y="704"/>
                    <a:pt x="487" y="887"/>
                  </a:cubicBezTo>
                  <a:cubicBezTo>
                    <a:pt x="605" y="926"/>
                    <a:pt x="730" y="947"/>
                    <a:pt x="854" y="947"/>
                  </a:cubicBezTo>
                  <a:cubicBezTo>
                    <a:pt x="1112" y="947"/>
                    <a:pt x="1366" y="859"/>
                    <a:pt x="1550" y="674"/>
                  </a:cubicBezTo>
                  <a:cubicBezTo>
                    <a:pt x="1572" y="653"/>
                    <a:pt x="1563" y="631"/>
                    <a:pt x="1556" y="631"/>
                  </a:cubicBezTo>
                  <a:cubicBezTo>
                    <a:pt x="1553" y="631"/>
                    <a:pt x="1550" y="635"/>
                    <a:pt x="1550" y="644"/>
                  </a:cubicBezTo>
                  <a:cubicBezTo>
                    <a:pt x="1398" y="659"/>
                    <a:pt x="1247" y="666"/>
                    <a:pt x="1098" y="666"/>
                  </a:cubicBezTo>
                  <a:cubicBezTo>
                    <a:pt x="950" y="666"/>
                    <a:pt x="806" y="659"/>
                    <a:pt x="669" y="644"/>
                  </a:cubicBezTo>
                  <a:cubicBezTo>
                    <a:pt x="395" y="552"/>
                    <a:pt x="243" y="248"/>
                    <a:pt x="122" y="36"/>
                  </a:cubicBezTo>
                  <a:cubicBezTo>
                    <a:pt x="109" y="10"/>
                    <a:pt x="91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994;p40"/>
            <p:cNvSpPr/>
            <p:nvPr/>
          </p:nvSpPr>
          <p:spPr>
            <a:xfrm>
              <a:off x="2825225" y="1990075"/>
              <a:ext cx="114800" cy="249925"/>
            </a:xfrm>
            <a:custGeom>
              <a:avLst/>
              <a:gdLst/>
              <a:ahLst/>
              <a:cxnLst/>
              <a:rect l="l" t="t" r="r" b="b"/>
              <a:pathLst>
                <a:path w="4592" h="9997" extrusionOk="0">
                  <a:moveTo>
                    <a:pt x="2473" y="0"/>
                  </a:moveTo>
                  <a:cubicBezTo>
                    <a:pt x="2422" y="0"/>
                    <a:pt x="2364" y="47"/>
                    <a:pt x="2384" y="106"/>
                  </a:cubicBezTo>
                  <a:cubicBezTo>
                    <a:pt x="2749" y="2629"/>
                    <a:pt x="3539" y="5091"/>
                    <a:pt x="3965" y="7614"/>
                  </a:cubicBezTo>
                  <a:cubicBezTo>
                    <a:pt x="3539" y="7492"/>
                    <a:pt x="3083" y="7401"/>
                    <a:pt x="2658" y="7401"/>
                  </a:cubicBezTo>
                  <a:cubicBezTo>
                    <a:pt x="2567" y="7432"/>
                    <a:pt x="3023" y="9164"/>
                    <a:pt x="3023" y="9438"/>
                  </a:cubicBezTo>
                  <a:cubicBezTo>
                    <a:pt x="3023" y="9438"/>
                    <a:pt x="3023" y="9468"/>
                    <a:pt x="3023" y="9468"/>
                  </a:cubicBezTo>
                  <a:cubicBezTo>
                    <a:pt x="2730" y="9548"/>
                    <a:pt x="2452" y="9586"/>
                    <a:pt x="2180" y="9586"/>
                  </a:cubicBezTo>
                  <a:cubicBezTo>
                    <a:pt x="1520" y="9586"/>
                    <a:pt x="888" y="9360"/>
                    <a:pt x="135" y="8951"/>
                  </a:cubicBezTo>
                  <a:cubicBezTo>
                    <a:pt x="108" y="8934"/>
                    <a:pt x="84" y="8926"/>
                    <a:pt x="65" y="8926"/>
                  </a:cubicBezTo>
                  <a:cubicBezTo>
                    <a:pt x="19" y="8926"/>
                    <a:pt x="1" y="8969"/>
                    <a:pt x="44" y="9012"/>
                  </a:cubicBezTo>
                  <a:cubicBezTo>
                    <a:pt x="530" y="9590"/>
                    <a:pt x="1229" y="9955"/>
                    <a:pt x="1989" y="9985"/>
                  </a:cubicBezTo>
                  <a:cubicBezTo>
                    <a:pt x="2073" y="9993"/>
                    <a:pt x="2154" y="9996"/>
                    <a:pt x="2235" y="9996"/>
                  </a:cubicBezTo>
                  <a:cubicBezTo>
                    <a:pt x="2477" y="9996"/>
                    <a:pt x="2711" y="9962"/>
                    <a:pt x="2962" y="9894"/>
                  </a:cubicBezTo>
                  <a:cubicBezTo>
                    <a:pt x="3023" y="9894"/>
                    <a:pt x="3083" y="9894"/>
                    <a:pt x="3144" y="9863"/>
                  </a:cubicBezTo>
                  <a:lnTo>
                    <a:pt x="3327" y="9803"/>
                  </a:lnTo>
                  <a:cubicBezTo>
                    <a:pt x="3387" y="9772"/>
                    <a:pt x="3448" y="9711"/>
                    <a:pt x="3448" y="9620"/>
                  </a:cubicBezTo>
                  <a:cubicBezTo>
                    <a:pt x="3448" y="9590"/>
                    <a:pt x="3448" y="9559"/>
                    <a:pt x="3448" y="9529"/>
                  </a:cubicBezTo>
                  <a:lnTo>
                    <a:pt x="3448" y="9468"/>
                  </a:lnTo>
                  <a:cubicBezTo>
                    <a:pt x="3387" y="8860"/>
                    <a:pt x="3205" y="7948"/>
                    <a:pt x="3205" y="7948"/>
                  </a:cubicBezTo>
                  <a:lnTo>
                    <a:pt x="3205" y="7948"/>
                  </a:lnTo>
                  <a:cubicBezTo>
                    <a:pt x="3374" y="8012"/>
                    <a:pt x="4002" y="8208"/>
                    <a:pt x="4346" y="8208"/>
                  </a:cubicBezTo>
                  <a:cubicBezTo>
                    <a:pt x="4495" y="8208"/>
                    <a:pt x="4591" y="8171"/>
                    <a:pt x="4573" y="8070"/>
                  </a:cubicBezTo>
                  <a:cubicBezTo>
                    <a:pt x="4086" y="5486"/>
                    <a:pt x="3570" y="2568"/>
                    <a:pt x="2536" y="46"/>
                  </a:cubicBezTo>
                  <a:cubicBezTo>
                    <a:pt x="2526" y="14"/>
                    <a:pt x="2500" y="0"/>
                    <a:pt x="2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995;p40"/>
            <p:cNvSpPr/>
            <p:nvPr/>
          </p:nvSpPr>
          <p:spPr>
            <a:xfrm>
              <a:off x="2803500" y="2109525"/>
              <a:ext cx="31950" cy="29125"/>
            </a:xfrm>
            <a:custGeom>
              <a:avLst/>
              <a:gdLst/>
              <a:ahLst/>
              <a:cxnLst/>
              <a:rect l="l" t="t" r="r" b="b"/>
              <a:pathLst>
                <a:path w="1278" h="1165" extrusionOk="0">
                  <a:moveTo>
                    <a:pt x="964" y="1"/>
                  </a:moveTo>
                  <a:cubicBezTo>
                    <a:pt x="941" y="1"/>
                    <a:pt x="882" y="40"/>
                    <a:pt x="882" y="40"/>
                  </a:cubicBezTo>
                  <a:cubicBezTo>
                    <a:pt x="1034" y="526"/>
                    <a:pt x="1004" y="1043"/>
                    <a:pt x="31" y="1134"/>
                  </a:cubicBezTo>
                  <a:cubicBezTo>
                    <a:pt x="1" y="1134"/>
                    <a:pt x="1" y="1164"/>
                    <a:pt x="31" y="1164"/>
                  </a:cubicBezTo>
                  <a:cubicBezTo>
                    <a:pt x="1278" y="1164"/>
                    <a:pt x="1278" y="465"/>
                    <a:pt x="974" y="9"/>
                  </a:cubicBezTo>
                  <a:cubicBezTo>
                    <a:pt x="974" y="3"/>
                    <a:pt x="970" y="1"/>
                    <a:pt x="9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996;p40"/>
            <p:cNvSpPr/>
            <p:nvPr/>
          </p:nvSpPr>
          <p:spPr>
            <a:xfrm>
              <a:off x="2768550" y="2095975"/>
              <a:ext cx="71925" cy="33000"/>
            </a:xfrm>
            <a:custGeom>
              <a:avLst/>
              <a:gdLst/>
              <a:ahLst/>
              <a:cxnLst/>
              <a:rect l="l" t="t" r="r" b="b"/>
              <a:pathLst>
                <a:path w="2877" h="1320" extrusionOk="0">
                  <a:moveTo>
                    <a:pt x="1088" y="1"/>
                  </a:moveTo>
                  <a:cubicBezTo>
                    <a:pt x="537" y="1"/>
                    <a:pt x="90" y="184"/>
                    <a:pt x="61" y="551"/>
                  </a:cubicBezTo>
                  <a:cubicBezTo>
                    <a:pt x="1" y="946"/>
                    <a:pt x="396" y="1281"/>
                    <a:pt x="1186" y="1311"/>
                  </a:cubicBezTo>
                  <a:cubicBezTo>
                    <a:pt x="1263" y="1317"/>
                    <a:pt x="1337" y="1319"/>
                    <a:pt x="1407" y="1319"/>
                  </a:cubicBezTo>
                  <a:cubicBezTo>
                    <a:pt x="2877" y="1319"/>
                    <a:pt x="2725" y="149"/>
                    <a:pt x="1217" y="4"/>
                  </a:cubicBezTo>
                  <a:cubicBezTo>
                    <a:pt x="1173" y="2"/>
                    <a:pt x="1130" y="1"/>
                    <a:pt x="10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997;p40"/>
            <p:cNvSpPr/>
            <p:nvPr/>
          </p:nvSpPr>
          <p:spPr>
            <a:xfrm>
              <a:off x="2745100" y="2092250"/>
              <a:ext cx="86550" cy="27650"/>
            </a:xfrm>
            <a:custGeom>
              <a:avLst/>
              <a:gdLst/>
              <a:ahLst/>
              <a:cxnLst/>
              <a:rect l="l" t="t" r="r" b="b"/>
              <a:pathLst>
                <a:path w="3462" h="1106" extrusionOk="0">
                  <a:moveTo>
                    <a:pt x="1887" y="0"/>
                  </a:moveTo>
                  <a:cubicBezTo>
                    <a:pt x="869" y="0"/>
                    <a:pt x="0" y="525"/>
                    <a:pt x="27" y="579"/>
                  </a:cubicBezTo>
                  <a:cubicBezTo>
                    <a:pt x="55" y="635"/>
                    <a:pt x="2960" y="1106"/>
                    <a:pt x="3405" y="1106"/>
                  </a:cubicBezTo>
                  <a:cubicBezTo>
                    <a:pt x="3442" y="1106"/>
                    <a:pt x="3462" y="1102"/>
                    <a:pt x="3462" y="1095"/>
                  </a:cubicBezTo>
                  <a:cubicBezTo>
                    <a:pt x="3310" y="548"/>
                    <a:pt x="2854" y="123"/>
                    <a:pt x="2307" y="32"/>
                  </a:cubicBezTo>
                  <a:cubicBezTo>
                    <a:pt x="2165" y="10"/>
                    <a:pt x="2024" y="0"/>
                    <a:pt x="18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998;p40"/>
            <p:cNvSpPr/>
            <p:nvPr/>
          </p:nvSpPr>
          <p:spPr>
            <a:xfrm>
              <a:off x="2933875" y="2096825"/>
              <a:ext cx="29225" cy="24825"/>
            </a:xfrm>
            <a:custGeom>
              <a:avLst/>
              <a:gdLst/>
              <a:ahLst/>
              <a:cxnLst/>
              <a:rect l="l" t="t" r="r" b="b"/>
              <a:pathLst>
                <a:path w="1169" h="993" extrusionOk="0">
                  <a:moveTo>
                    <a:pt x="105" y="1"/>
                  </a:moveTo>
                  <a:cubicBezTo>
                    <a:pt x="1" y="418"/>
                    <a:pt x="120" y="993"/>
                    <a:pt x="772" y="993"/>
                  </a:cubicBezTo>
                  <a:cubicBezTo>
                    <a:pt x="880" y="993"/>
                    <a:pt x="1001" y="977"/>
                    <a:pt x="1139" y="943"/>
                  </a:cubicBezTo>
                  <a:cubicBezTo>
                    <a:pt x="1169" y="912"/>
                    <a:pt x="1169" y="912"/>
                    <a:pt x="1139" y="912"/>
                  </a:cubicBezTo>
                  <a:cubicBezTo>
                    <a:pt x="1077" y="920"/>
                    <a:pt x="1019" y="923"/>
                    <a:pt x="964" y="923"/>
                  </a:cubicBezTo>
                  <a:cubicBezTo>
                    <a:pt x="321" y="923"/>
                    <a:pt x="166" y="449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999;p40"/>
            <p:cNvSpPr/>
            <p:nvPr/>
          </p:nvSpPr>
          <p:spPr>
            <a:xfrm>
              <a:off x="2929625" y="2074450"/>
              <a:ext cx="57050" cy="38150"/>
            </a:xfrm>
            <a:custGeom>
              <a:avLst/>
              <a:gdLst/>
              <a:ahLst/>
              <a:cxnLst/>
              <a:rect l="l" t="t" r="r" b="b"/>
              <a:pathLst>
                <a:path w="2282" h="1526" extrusionOk="0">
                  <a:moveTo>
                    <a:pt x="1609" y="0"/>
                  </a:moveTo>
                  <a:cubicBezTo>
                    <a:pt x="1448" y="0"/>
                    <a:pt x="1248" y="40"/>
                    <a:pt x="1005" y="136"/>
                  </a:cubicBezTo>
                  <a:cubicBezTo>
                    <a:pt x="0" y="470"/>
                    <a:pt x="65" y="1525"/>
                    <a:pt x="866" y="1525"/>
                  </a:cubicBezTo>
                  <a:cubicBezTo>
                    <a:pt x="1011" y="1525"/>
                    <a:pt x="1179" y="1491"/>
                    <a:pt x="1369" y="1412"/>
                  </a:cubicBezTo>
                  <a:cubicBezTo>
                    <a:pt x="2099" y="1139"/>
                    <a:pt x="2281" y="561"/>
                    <a:pt x="2160" y="318"/>
                  </a:cubicBezTo>
                  <a:cubicBezTo>
                    <a:pt x="2080" y="140"/>
                    <a:pt x="1911" y="0"/>
                    <a:pt x="16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000;p40"/>
            <p:cNvSpPr/>
            <p:nvPr/>
          </p:nvSpPr>
          <p:spPr>
            <a:xfrm>
              <a:off x="2934200" y="2069950"/>
              <a:ext cx="64625" cy="36900"/>
            </a:xfrm>
            <a:custGeom>
              <a:avLst/>
              <a:gdLst/>
              <a:ahLst/>
              <a:cxnLst/>
              <a:rect l="l" t="t" r="r" b="b"/>
              <a:pathLst>
                <a:path w="2585" h="1476" extrusionOk="0">
                  <a:moveTo>
                    <a:pt x="1604" y="0"/>
                  </a:moveTo>
                  <a:cubicBezTo>
                    <a:pt x="1285" y="0"/>
                    <a:pt x="966" y="76"/>
                    <a:pt x="670" y="224"/>
                  </a:cubicBezTo>
                  <a:cubicBezTo>
                    <a:pt x="244" y="468"/>
                    <a:pt x="1" y="984"/>
                    <a:pt x="62" y="1471"/>
                  </a:cubicBezTo>
                  <a:cubicBezTo>
                    <a:pt x="63" y="1474"/>
                    <a:pt x="67" y="1475"/>
                    <a:pt x="74" y="1475"/>
                  </a:cubicBezTo>
                  <a:cubicBezTo>
                    <a:pt x="265" y="1475"/>
                    <a:pt x="2585" y="314"/>
                    <a:pt x="2585" y="255"/>
                  </a:cubicBezTo>
                  <a:cubicBezTo>
                    <a:pt x="2273" y="84"/>
                    <a:pt x="1938" y="0"/>
                    <a:pt x="16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001;p40"/>
            <p:cNvSpPr/>
            <p:nvPr/>
          </p:nvSpPr>
          <p:spPr>
            <a:xfrm>
              <a:off x="2473825" y="1646950"/>
              <a:ext cx="585800" cy="485625"/>
            </a:xfrm>
            <a:custGeom>
              <a:avLst/>
              <a:gdLst/>
              <a:ahLst/>
              <a:cxnLst/>
              <a:rect l="l" t="t" r="r" b="b"/>
              <a:pathLst>
                <a:path w="23432" h="19425" extrusionOk="0">
                  <a:moveTo>
                    <a:pt x="20020" y="0"/>
                  </a:moveTo>
                  <a:cubicBezTo>
                    <a:pt x="19311" y="0"/>
                    <a:pt x="18518" y="463"/>
                    <a:pt x="17990" y="1308"/>
                  </a:cubicBezTo>
                  <a:cubicBezTo>
                    <a:pt x="18446" y="1795"/>
                    <a:pt x="18690" y="2463"/>
                    <a:pt x="18690" y="3132"/>
                  </a:cubicBezTo>
                  <a:cubicBezTo>
                    <a:pt x="18735" y="4022"/>
                    <a:pt x="18354" y="4485"/>
                    <a:pt x="17988" y="4485"/>
                  </a:cubicBezTo>
                  <a:cubicBezTo>
                    <a:pt x="17616" y="4485"/>
                    <a:pt x="17260" y="4006"/>
                    <a:pt x="17383" y="3011"/>
                  </a:cubicBezTo>
                  <a:cubicBezTo>
                    <a:pt x="17474" y="2403"/>
                    <a:pt x="17656" y="1795"/>
                    <a:pt x="17990" y="1308"/>
                  </a:cubicBezTo>
                  <a:cubicBezTo>
                    <a:pt x="17664" y="900"/>
                    <a:pt x="17188" y="694"/>
                    <a:pt x="16709" y="694"/>
                  </a:cubicBezTo>
                  <a:cubicBezTo>
                    <a:pt x="16297" y="694"/>
                    <a:pt x="15882" y="847"/>
                    <a:pt x="15559" y="1156"/>
                  </a:cubicBezTo>
                  <a:cubicBezTo>
                    <a:pt x="14860" y="1795"/>
                    <a:pt x="14313" y="2555"/>
                    <a:pt x="13978" y="3436"/>
                  </a:cubicBezTo>
                  <a:cubicBezTo>
                    <a:pt x="13978" y="3436"/>
                    <a:pt x="10830" y="2612"/>
                    <a:pt x="8300" y="2612"/>
                  </a:cubicBezTo>
                  <a:cubicBezTo>
                    <a:pt x="7193" y="2612"/>
                    <a:pt x="6205" y="2770"/>
                    <a:pt x="5650" y="3223"/>
                  </a:cubicBezTo>
                  <a:cubicBezTo>
                    <a:pt x="4008" y="4591"/>
                    <a:pt x="3887" y="5989"/>
                    <a:pt x="3887" y="5989"/>
                  </a:cubicBezTo>
                  <a:cubicBezTo>
                    <a:pt x="3887" y="5989"/>
                    <a:pt x="1607" y="6536"/>
                    <a:pt x="786" y="8391"/>
                  </a:cubicBezTo>
                  <a:cubicBezTo>
                    <a:pt x="0" y="10236"/>
                    <a:pt x="1170" y="19425"/>
                    <a:pt x="3877" y="19425"/>
                  </a:cubicBezTo>
                  <a:cubicBezTo>
                    <a:pt x="3890" y="19425"/>
                    <a:pt x="3904" y="19425"/>
                    <a:pt x="3917" y="19424"/>
                  </a:cubicBezTo>
                  <a:cubicBezTo>
                    <a:pt x="5711" y="19394"/>
                    <a:pt x="6258" y="12555"/>
                    <a:pt x="6258" y="12555"/>
                  </a:cubicBezTo>
                  <a:cubicBezTo>
                    <a:pt x="6327" y="12558"/>
                    <a:pt x="6396" y="12560"/>
                    <a:pt x="6464" y="12560"/>
                  </a:cubicBezTo>
                  <a:cubicBezTo>
                    <a:pt x="8298" y="12560"/>
                    <a:pt x="9959" y="11395"/>
                    <a:pt x="10574" y="9637"/>
                  </a:cubicBezTo>
                  <a:cubicBezTo>
                    <a:pt x="10574" y="9637"/>
                    <a:pt x="13606" y="11756"/>
                    <a:pt x="16770" y="11756"/>
                  </a:cubicBezTo>
                  <a:cubicBezTo>
                    <a:pt x="17926" y="11756"/>
                    <a:pt x="19099" y="11473"/>
                    <a:pt x="20149" y="10701"/>
                  </a:cubicBezTo>
                  <a:cubicBezTo>
                    <a:pt x="23431" y="8299"/>
                    <a:pt x="22367" y="1369"/>
                    <a:pt x="20878" y="275"/>
                  </a:cubicBezTo>
                  <a:cubicBezTo>
                    <a:pt x="20628" y="89"/>
                    <a:pt x="20332" y="0"/>
                    <a:pt x="200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002;p40"/>
            <p:cNvSpPr/>
            <p:nvPr/>
          </p:nvSpPr>
          <p:spPr>
            <a:xfrm>
              <a:off x="2464600" y="2072525"/>
              <a:ext cx="168725" cy="186975"/>
            </a:xfrm>
            <a:custGeom>
              <a:avLst/>
              <a:gdLst/>
              <a:ahLst/>
              <a:cxnLst/>
              <a:rect l="l" t="t" r="r" b="b"/>
              <a:pathLst>
                <a:path w="6749" h="7479" extrusionOk="0">
                  <a:moveTo>
                    <a:pt x="2301" y="1"/>
                  </a:moveTo>
                  <a:cubicBezTo>
                    <a:pt x="2093" y="1"/>
                    <a:pt x="1892" y="47"/>
                    <a:pt x="1703" y="152"/>
                  </a:cubicBezTo>
                  <a:cubicBezTo>
                    <a:pt x="0" y="1125"/>
                    <a:pt x="2007" y="6565"/>
                    <a:pt x="4043" y="7295"/>
                  </a:cubicBezTo>
                  <a:cubicBezTo>
                    <a:pt x="4308" y="7419"/>
                    <a:pt x="4587" y="7478"/>
                    <a:pt x="4862" y="7478"/>
                  </a:cubicBezTo>
                  <a:cubicBezTo>
                    <a:pt x="5662" y="7478"/>
                    <a:pt x="6432" y="6984"/>
                    <a:pt x="6748" y="6170"/>
                  </a:cubicBezTo>
                  <a:lnTo>
                    <a:pt x="6080" y="2979"/>
                  </a:lnTo>
                  <a:cubicBezTo>
                    <a:pt x="6080" y="2979"/>
                    <a:pt x="3966" y="1"/>
                    <a:pt x="2301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003;p40"/>
            <p:cNvSpPr/>
            <p:nvPr/>
          </p:nvSpPr>
          <p:spPr>
            <a:xfrm>
              <a:off x="2521600" y="2115075"/>
              <a:ext cx="85325" cy="116375"/>
            </a:xfrm>
            <a:custGeom>
              <a:avLst/>
              <a:gdLst/>
              <a:ahLst/>
              <a:cxnLst/>
              <a:rect l="l" t="t" r="r" b="b"/>
              <a:pathLst>
                <a:path w="3413" h="4655" extrusionOk="0">
                  <a:moveTo>
                    <a:pt x="30" y="0"/>
                  </a:moveTo>
                  <a:cubicBezTo>
                    <a:pt x="0" y="0"/>
                    <a:pt x="0" y="61"/>
                    <a:pt x="30" y="61"/>
                  </a:cubicBezTo>
                  <a:cubicBezTo>
                    <a:pt x="1459" y="608"/>
                    <a:pt x="2189" y="1915"/>
                    <a:pt x="2736" y="3283"/>
                  </a:cubicBezTo>
                  <a:cubicBezTo>
                    <a:pt x="2465" y="2954"/>
                    <a:pt x="2133" y="2711"/>
                    <a:pt x="1747" y="2711"/>
                  </a:cubicBezTo>
                  <a:cubicBezTo>
                    <a:pt x="1526" y="2711"/>
                    <a:pt x="1288" y="2791"/>
                    <a:pt x="1034" y="2979"/>
                  </a:cubicBezTo>
                  <a:cubicBezTo>
                    <a:pt x="1009" y="3003"/>
                    <a:pt x="1024" y="3048"/>
                    <a:pt x="1047" y="3048"/>
                  </a:cubicBezTo>
                  <a:cubicBezTo>
                    <a:pt x="1052" y="3048"/>
                    <a:pt x="1058" y="3045"/>
                    <a:pt x="1064" y="3040"/>
                  </a:cubicBezTo>
                  <a:cubicBezTo>
                    <a:pt x="1187" y="3003"/>
                    <a:pt x="1311" y="2986"/>
                    <a:pt x="1434" y="2986"/>
                  </a:cubicBezTo>
                  <a:cubicBezTo>
                    <a:pt x="1829" y="2986"/>
                    <a:pt x="2207" y="3164"/>
                    <a:pt x="2462" y="3465"/>
                  </a:cubicBezTo>
                  <a:cubicBezTo>
                    <a:pt x="2736" y="3830"/>
                    <a:pt x="2948" y="4195"/>
                    <a:pt x="3131" y="4590"/>
                  </a:cubicBezTo>
                  <a:cubicBezTo>
                    <a:pt x="3153" y="4634"/>
                    <a:pt x="3200" y="4654"/>
                    <a:pt x="3247" y="4654"/>
                  </a:cubicBezTo>
                  <a:cubicBezTo>
                    <a:pt x="3329" y="4654"/>
                    <a:pt x="3412" y="4595"/>
                    <a:pt x="3374" y="4499"/>
                  </a:cubicBezTo>
                  <a:lnTo>
                    <a:pt x="3374" y="4468"/>
                  </a:lnTo>
                  <a:cubicBezTo>
                    <a:pt x="3374" y="2675"/>
                    <a:pt x="1976" y="182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004;p40"/>
            <p:cNvSpPr/>
            <p:nvPr/>
          </p:nvSpPr>
          <p:spPr>
            <a:xfrm>
              <a:off x="1517175" y="2526100"/>
              <a:ext cx="1009025" cy="1632025"/>
            </a:xfrm>
            <a:custGeom>
              <a:avLst/>
              <a:gdLst/>
              <a:ahLst/>
              <a:cxnLst/>
              <a:rect l="l" t="t" r="r" b="b"/>
              <a:pathLst>
                <a:path w="40361" h="65281" extrusionOk="0">
                  <a:moveTo>
                    <a:pt x="38525" y="1"/>
                  </a:moveTo>
                  <a:cubicBezTo>
                    <a:pt x="37918" y="1"/>
                    <a:pt x="37136" y="484"/>
                    <a:pt x="36286" y="1371"/>
                  </a:cubicBezTo>
                  <a:cubicBezTo>
                    <a:pt x="23064" y="15140"/>
                    <a:pt x="3793" y="49973"/>
                    <a:pt x="1423" y="54989"/>
                  </a:cubicBezTo>
                  <a:cubicBezTo>
                    <a:pt x="0" y="57967"/>
                    <a:pt x="13645" y="65281"/>
                    <a:pt x="17385" y="65281"/>
                  </a:cubicBezTo>
                  <a:cubicBezTo>
                    <a:pt x="17881" y="65281"/>
                    <a:pt x="18203" y="65152"/>
                    <a:pt x="18292" y="64867"/>
                  </a:cubicBezTo>
                  <a:cubicBezTo>
                    <a:pt x="19265" y="61706"/>
                    <a:pt x="34706" y="22709"/>
                    <a:pt x="38809" y="7997"/>
                  </a:cubicBezTo>
                  <a:cubicBezTo>
                    <a:pt x="40360" y="2381"/>
                    <a:pt x="39874" y="1"/>
                    <a:pt x="38525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005;p40"/>
            <p:cNvSpPr/>
            <p:nvPr/>
          </p:nvSpPr>
          <p:spPr>
            <a:xfrm>
              <a:off x="1007125" y="3850650"/>
              <a:ext cx="988650" cy="516050"/>
            </a:xfrm>
            <a:custGeom>
              <a:avLst/>
              <a:gdLst/>
              <a:ahLst/>
              <a:cxnLst/>
              <a:rect l="l" t="t" r="r" b="b"/>
              <a:pathLst>
                <a:path w="39546" h="20642" extrusionOk="0">
                  <a:moveTo>
                    <a:pt x="22828" y="1"/>
                  </a:moveTo>
                  <a:cubicBezTo>
                    <a:pt x="22159" y="1277"/>
                    <a:pt x="21217" y="2402"/>
                    <a:pt x="20122" y="3344"/>
                  </a:cubicBezTo>
                  <a:cubicBezTo>
                    <a:pt x="18420" y="4681"/>
                    <a:pt x="2128" y="8086"/>
                    <a:pt x="2493" y="11156"/>
                  </a:cubicBezTo>
                  <a:cubicBezTo>
                    <a:pt x="2508" y="11298"/>
                    <a:pt x="2554" y="11415"/>
                    <a:pt x="2627" y="11511"/>
                  </a:cubicBezTo>
                  <a:lnTo>
                    <a:pt x="2627" y="11511"/>
                  </a:lnTo>
                  <a:cubicBezTo>
                    <a:pt x="1307" y="12086"/>
                    <a:pt x="368" y="12787"/>
                    <a:pt x="396" y="13618"/>
                  </a:cubicBezTo>
                  <a:cubicBezTo>
                    <a:pt x="415" y="14402"/>
                    <a:pt x="1118" y="14541"/>
                    <a:pt x="1614" y="14541"/>
                  </a:cubicBezTo>
                  <a:cubicBezTo>
                    <a:pt x="1887" y="14541"/>
                    <a:pt x="2098" y="14499"/>
                    <a:pt x="2098" y="14499"/>
                  </a:cubicBezTo>
                  <a:lnTo>
                    <a:pt x="2098" y="14499"/>
                  </a:lnTo>
                  <a:cubicBezTo>
                    <a:pt x="2098" y="14499"/>
                    <a:pt x="0" y="15320"/>
                    <a:pt x="456" y="16840"/>
                  </a:cubicBezTo>
                  <a:cubicBezTo>
                    <a:pt x="653" y="17444"/>
                    <a:pt x="1331" y="17606"/>
                    <a:pt x="2002" y="17606"/>
                  </a:cubicBezTo>
                  <a:cubicBezTo>
                    <a:pt x="2784" y="17606"/>
                    <a:pt x="3557" y="17387"/>
                    <a:pt x="3557" y="17387"/>
                  </a:cubicBezTo>
                  <a:lnTo>
                    <a:pt x="3557" y="17387"/>
                  </a:lnTo>
                  <a:cubicBezTo>
                    <a:pt x="3557" y="17387"/>
                    <a:pt x="1824" y="18420"/>
                    <a:pt x="2219" y="19454"/>
                  </a:cubicBezTo>
                  <a:cubicBezTo>
                    <a:pt x="2576" y="20345"/>
                    <a:pt x="3763" y="20641"/>
                    <a:pt x="5243" y="20641"/>
                  </a:cubicBezTo>
                  <a:cubicBezTo>
                    <a:pt x="7549" y="20641"/>
                    <a:pt x="10565" y="19920"/>
                    <a:pt x="12250" y="19606"/>
                  </a:cubicBezTo>
                  <a:cubicBezTo>
                    <a:pt x="13268" y="19413"/>
                    <a:pt x="15417" y="18859"/>
                    <a:pt x="17716" y="18239"/>
                  </a:cubicBezTo>
                  <a:lnTo>
                    <a:pt x="17716" y="18239"/>
                  </a:lnTo>
                  <a:cubicBezTo>
                    <a:pt x="17960" y="19245"/>
                    <a:pt x="19037" y="19970"/>
                    <a:pt x="22250" y="19970"/>
                  </a:cubicBezTo>
                  <a:cubicBezTo>
                    <a:pt x="23488" y="19970"/>
                    <a:pt x="25117" y="19992"/>
                    <a:pt x="26809" y="19992"/>
                  </a:cubicBezTo>
                  <a:cubicBezTo>
                    <a:pt x="30436" y="19992"/>
                    <a:pt x="34356" y="19893"/>
                    <a:pt x="35351" y="19271"/>
                  </a:cubicBezTo>
                  <a:cubicBezTo>
                    <a:pt x="36810" y="18390"/>
                    <a:pt x="38907" y="11216"/>
                    <a:pt x="39545" y="9514"/>
                  </a:cubicBezTo>
                  <a:lnTo>
                    <a:pt x="22828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006;p40"/>
            <p:cNvSpPr/>
            <p:nvPr/>
          </p:nvSpPr>
          <p:spPr>
            <a:xfrm>
              <a:off x="1445575" y="4219875"/>
              <a:ext cx="209750" cy="86725"/>
            </a:xfrm>
            <a:custGeom>
              <a:avLst/>
              <a:gdLst/>
              <a:ahLst/>
              <a:cxnLst/>
              <a:rect l="l" t="t" r="r" b="b"/>
              <a:pathLst>
                <a:path w="8390" h="3469" extrusionOk="0">
                  <a:moveTo>
                    <a:pt x="8045" y="1"/>
                  </a:moveTo>
                  <a:cubicBezTo>
                    <a:pt x="6549" y="1"/>
                    <a:pt x="5055" y="184"/>
                    <a:pt x="3587" y="551"/>
                  </a:cubicBezTo>
                  <a:cubicBezTo>
                    <a:pt x="2797" y="733"/>
                    <a:pt x="2007" y="1037"/>
                    <a:pt x="1308" y="1432"/>
                  </a:cubicBezTo>
                  <a:cubicBezTo>
                    <a:pt x="913" y="1645"/>
                    <a:pt x="609" y="1919"/>
                    <a:pt x="335" y="2253"/>
                  </a:cubicBezTo>
                  <a:cubicBezTo>
                    <a:pt x="62" y="2587"/>
                    <a:pt x="1" y="3043"/>
                    <a:pt x="153" y="3469"/>
                  </a:cubicBezTo>
                  <a:cubicBezTo>
                    <a:pt x="92" y="3074"/>
                    <a:pt x="244" y="2679"/>
                    <a:pt x="518" y="2435"/>
                  </a:cubicBezTo>
                  <a:cubicBezTo>
                    <a:pt x="821" y="2162"/>
                    <a:pt x="1125" y="1949"/>
                    <a:pt x="1490" y="1797"/>
                  </a:cubicBezTo>
                  <a:cubicBezTo>
                    <a:pt x="2189" y="1493"/>
                    <a:pt x="2949" y="1250"/>
                    <a:pt x="3709" y="1098"/>
                  </a:cubicBezTo>
                  <a:cubicBezTo>
                    <a:pt x="5229" y="703"/>
                    <a:pt x="6809" y="429"/>
                    <a:pt x="8390" y="4"/>
                  </a:cubicBezTo>
                  <a:cubicBezTo>
                    <a:pt x="8275" y="2"/>
                    <a:pt x="8160" y="1"/>
                    <a:pt x="8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007;p40"/>
            <p:cNvSpPr/>
            <p:nvPr/>
          </p:nvSpPr>
          <p:spPr>
            <a:xfrm>
              <a:off x="1096025" y="4185750"/>
              <a:ext cx="330575" cy="98825"/>
            </a:xfrm>
            <a:custGeom>
              <a:avLst/>
              <a:gdLst/>
              <a:ahLst/>
              <a:cxnLst/>
              <a:rect l="l" t="t" r="r" b="b"/>
              <a:pathLst>
                <a:path w="13223" h="3953" extrusionOk="0">
                  <a:moveTo>
                    <a:pt x="13223" y="1"/>
                  </a:moveTo>
                  <a:cubicBezTo>
                    <a:pt x="12068" y="153"/>
                    <a:pt x="10913" y="335"/>
                    <a:pt x="9788" y="609"/>
                  </a:cubicBezTo>
                  <a:cubicBezTo>
                    <a:pt x="8664" y="882"/>
                    <a:pt x="7569" y="1217"/>
                    <a:pt x="6445" y="1551"/>
                  </a:cubicBezTo>
                  <a:cubicBezTo>
                    <a:pt x="5350" y="1885"/>
                    <a:pt x="4256" y="2250"/>
                    <a:pt x="3192" y="2645"/>
                  </a:cubicBezTo>
                  <a:cubicBezTo>
                    <a:pt x="2098" y="3071"/>
                    <a:pt x="1034" y="3466"/>
                    <a:pt x="1" y="3952"/>
                  </a:cubicBezTo>
                  <a:cubicBezTo>
                    <a:pt x="1125" y="3679"/>
                    <a:pt x="2220" y="3375"/>
                    <a:pt x="3314" y="3041"/>
                  </a:cubicBezTo>
                  <a:cubicBezTo>
                    <a:pt x="4439" y="2737"/>
                    <a:pt x="5533" y="2402"/>
                    <a:pt x="6627" y="2068"/>
                  </a:cubicBezTo>
                  <a:lnTo>
                    <a:pt x="9910" y="1034"/>
                  </a:lnTo>
                  <a:cubicBezTo>
                    <a:pt x="11004" y="700"/>
                    <a:pt x="12098" y="335"/>
                    <a:pt x="132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008;p40"/>
            <p:cNvSpPr/>
            <p:nvPr/>
          </p:nvSpPr>
          <p:spPr>
            <a:xfrm>
              <a:off x="1059550" y="4118125"/>
              <a:ext cx="300950" cy="95025"/>
            </a:xfrm>
            <a:custGeom>
              <a:avLst/>
              <a:gdLst/>
              <a:ahLst/>
              <a:cxnLst/>
              <a:rect l="l" t="t" r="r" b="b"/>
              <a:pathLst>
                <a:path w="12038" h="3801" extrusionOk="0">
                  <a:moveTo>
                    <a:pt x="12037" y="1"/>
                  </a:moveTo>
                  <a:cubicBezTo>
                    <a:pt x="10974" y="62"/>
                    <a:pt x="9910" y="214"/>
                    <a:pt x="8876" y="426"/>
                  </a:cubicBezTo>
                  <a:cubicBezTo>
                    <a:pt x="7843" y="639"/>
                    <a:pt x="6809" y="913"/>
                    <a:pt x="5806" y="1217"/>
                  </a:cubicBezTo>
                  <a:cubicBezTo>
                    <a:pt x="4803" y="1551"/>
                    <a:pt x="3800" y="1916"/>
                    <a:pt x="2828" y="2341"/>
                  </a:cubicBezTo>
                  <a:cubicBezTo>
                    <a:pt x="1855" y="2767"/>
                    <a:pt x="913" y="3253"/>
                    <a:pt x="1" y="3800"/>
                  </a:cubicBezTo>
                  <a:cubicBezTo>
                    <a:pt x="1004" y="3466"/>
                    <a:pt x="1976" y="3071"/>
                    <a:pt x="2980" y="2736"/>
                  </a:cubicBezTo>
                  <a:cubicBezTo>
                    <a:pt x="3983" y="2402"/>
                    <a:pt x="4955" y="2068"/>
                    <a:pt x="5958" y="1764"/>
                  </a:cubicBezTo>
                  <a:cubicBezTo>
                    <a:pt x="6961" y="1460"/>
                    <a:pt x="7964" y="1156"/>
                    <a:pt x="8998" y="852"/>
                  </a:cubicBezTo>
                  <a:cubicBezTo>
                    <a:pt x="10001" y="548"/>
                    <a:pt x="11004" y="274"/>
                    <a:pt x="12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009;p40"/>
            <p:cNvSpPr/>
            <p:nvPr/>
          </p:nvSpPr>
          <p:spPr>
            <a:xfrm>
              <a:off x="1079325" y="4052775"/>
              <a:ext cx="240900" cy="82100"/>
            </a:xfrm>
            <a:custGeom>
              <a:avLst/>
              <a:gdLst/>
              <a:ahLst/>
              <a:cxnLst/>
              <a:rect l="l" t="t" r="r" b="b"/>
              <a:pathLst>
                <a:path w="9636" h="3284" extrusionOk="0">
                  <a:moveTo>
                    <a:pt x="9635" y="1"/>
                  </a:moveTo>
                  <a:lnTo>
                    <a:pt x="9635" y="1"/>
                  </a:lnTo>
                  <a:cubicBezTo>
                    <a:pt x="7933" y="122"/>
                    <a:pt x="6231" y="487"/>
                    <a:pt x="4620" y="1065"/>
                  </a:cubicBezTo>
                  <a:cubicBezTo>
                    <a:pt x="3009" y="1581"/>
                    <a:pt x="1429" y="2341"/>
                    <a:pt x="0" y="3283"/>
                  </a:cubicBezTo>
                  <a:cubicBezTo>
                    <a:pt x="1641" y="2706"/>
                    <a:pt x="3192" y="2098"/>
                    <a:pt x="4803" y="1581"/>
                  </a:cubicBezTo>
                  <a:cubicBezTo>
                    <a:pt x="6414" y="1034"/>
                    <a:pt x="8025" y="517"/>
                    <a:pt x="9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010;p40"/>
            <p:cNvSpPr/>
            <p:nvPr/>
          </p:nvSpPr>
          <p:spPr>
            <a:xfrm>
              <a:off x="1959275" y="2521775"/>
              <a:ext cx="572300" cy="730100"/>
            </a:xfrm>
            <a:custGeom>
              <a:avLst/>
              <a:gdLst/>
              <a:ahLst/>
              <a:cxnLst/>
              <a:rect l="l" t="t" r="r" b="b"/>
              <a:pathLst>
                <a:path w="22892" h="29204" extrusionOk="0">
                  <a:moveTo>
                    <a:pt x="21061" y="1"/>
                  </a:moveTo>
                  <a:cubicBezTo>
                    <a:pt x="19971" y="1"/>
                    <a:pt x="18039" y="1476"/>
                    <a:pt x="14864" y="5252"/>
                  </a:cubicBezTo>
                  <a:cubicBezTo>
                    <a:pt x="9545" y="11605"/>
                    <a:pt x="4590" y="18231"/>
                    <a:pt x="0" y="25100"/>
                  </a:cubicBezTo>
                  <a:lnTo>
                    <a:pt x="14742" y="29204"/>
                  </a:lnTo>
                  <a:cubicBezTo>
                    <a:pt x="14742" y="29204"/>
                    <a:pt x="19757" y="15587"/>
                    <a:pt x="21338" y="8565"/>
                  </a:cubicBezTo>
                  <a:cubicBezTo>
                    <a:pt x="22348" y="4164"/>
                    <a:pt x="22892" y="1"/>
                    <a:pt x="2106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011;p40"/>
            <p:cNvSpPr/>
            <p:nvPr/>
          </p:nvSpPr>
          <p:spPr>
            <a:xfrm>
              <a:off x="2310400" y="2834100"/>
              <a:ext cx="161825" cy="420825"/>
            </a:xfrm>
            <a:custGeom>
              <a:avLst/>
              <a:gdLst/>
              <a:ahLst/>
              <a:cxnLst/>
              <a:rect l="l" t="t" r="r" b="b"/>
              <a:pathLst>
                <a:path w="6473" h="16833" extrusionOk="0">
                  <a:moveTo>
                    <a:pt x="6442" y="1"/>
                  </a:moveTo>
                  <a:cubicBezTo>
                    <a:pt x="6427" y="1"/>
                    <a:pt x="6412" y="8"/>
                    <a:pt x="6412" y="24"/>
                  </a:cubicBezTo>
                  <a:cubicBezTo>
                    <a:pt x="5560" y="2182"/>
                    <a:pt x="4801" y="4370"/>
                    <a:pt x="4102" y="6559"/>
                  </a:cubicBezTo>
                  <a:cubicBezTo>
                    <a:pt x="3372" y="8717"/>
                    <a:pt x="2612" y="10844"/>
                    <a:pt x="1883" y="12972"/>
                  </a:cubicBezTo>
                  <a:cubicBezTo>
                    <a:pt x="1487" y="14188"/>
                    <a:pt x="728" y="16650"/>
                    <a:pt x="697" y="16650"/>
                  </a:cubicBezTo>
                  <a:cubicBezTo>
                    <a:pt x="667" y="16650"/>
                    <a:pt x="120" y="16559"/>
                    <a:pt x="59" y="16559"/>
                  </a:cubicBezTo>
                  <a:cubicBezTo>
                    <a:pt x="47" y="16553"/>
                    <a:pt x="38" y="16551"/>
                    <a:pt x="31" y="16551"/>
                  </a:cubicBezTo>
                  <a:cubicBezTo>
                    <a:pt x="0" y="16551"/>
                    <a:pt x="10" y="16595"/>
                    <a:pt x="59" y="16620"/>
                  </a:cubicBezTo>
                  <a:lnTo>
                    <a:pt x="819" y="16832"/>
                  </a:lnTo>
                  <a:cubicBezTo>
                    <a:pt x="1335" y="15799"/>
                    <a:pt x="1761" y="14705"/>
                    <a:pt x="2126" y="13610"/>
                  </a:cubicBezTo>
                  <a:cubicBezTo>
                    <a:pt x="2551" y="12547"/>
                    <a:pt x="2916" y="11452"/>
                    <a:pt x="3311" y="10358"/>
                  </a:cubicBezTo>
                  <a:cubicBezTo>
                    <a:pt x="3858" y="8717"/>
                    <a:pt x="4436" y="7106"/>
                    <a:pt x="4953" y="5434"/>
                  </a:cubicBezTo>
                  <a:cubicBezTo>
                    <a:pt x="5226" y="4978"/>
                    <a:pt x="5439" y="4461"/>
                    <a:pt x="5682" y="3975"/>
                  </a:cubicBezTo>
                  <a:cubicBezTo>
                    <a:pt x="5956" y="3428"/>
                    <a:pt x="6199" y="2850"/>
                    <a:pt x="6442" y="2303"/>
                  </a:cubicBezTo>
                  <a:cubicBezTo>
                    <a:pt x="6442" y="2259"/>
                    <a:pt x="6426" y="2231"/>
                    <a:pt x="6417" y="2231"/>
                  </a:cubicBezTo>
                  <a:cubicBezTo>
                    <a:pt x="6414" y="2231"/>
                    <a:pt x="6412" y="2234"/>
                    <a:pt x="6412" y="2243"/>
                  </a:cubicBezTo>
                  <a:cubicBezTo>
                    <a:pt x="6108" y="2790"/>
                    <a:pt x="5804" y="3367"/>
                    <a:pt x="5560" y="3914"/>
                  </a:cubicBezTo>
                  <a:cubicBezTo>
                    <a:pt x="5439" y="4218"/>
                    <a:pt x="5287" y="4492"/>
                    <a:pt x="5165" y="4765"/>
                  </a:cubicBezTo>
                  <a:cubicBezTo>
                    <a:pt x="5257" y="4461"/>
                    <a:pt x="5348" y="4127"/>
                    <a:pt x="5439" y="3793"/>
                  </a:cubicBezTo>
                  <a:cubicBezTo>
                    <a:pt x="5834" y="2546"/>
                    <a:pt x="6168" y="1300"/>
                    <a:pt x="6472" y="24"/>
                  </a:cubicBezTo>
                  <a:cubicBezTo>
                    <a:pt x="6472" y="8"/>
                    <a:pt x="6457" y="1"/>
                    <a:pt x="6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012;p40"/>
            <p:cNvSpPr/>
            <p:nvPr/>
          </p:nvSpPr>
          <p:spPr>
            <a:xfrm>
              <a:off x="2013975" y="3090750"/>
              <a:ext cx="319950" cy="88950"/>
            </a:xfrm>
            <a:custGeom>
              <a:avLst/>
              <a:gdLst/>
              <a:ahLst/>
              <a:cxnLst/>
              <a:rect l="l" t="t" r="r" b="b"/>
              <a:pathLst>
                <a:path w="12798" h="3558" extrusionOk="0">
                  <a:moveTo>
                    <a:pt x="31" y="1"/>
                  </a:moveTo>
                  <a:cubicBezTo>
                    <a:pt x="1" y="1"/>
                    <a:pt x="1" y="62"/>
                    <a:pt x="31" y="62"/>
                  </a:cubicBezTo>
                  <a:cubicBezTo>
                    <a:pt x="852" y="305"/>
                    <a:pt x="1673" y="609"/>
                    <a:pt x="2493" y="852"/>
                  </a:cubicBezTo>
                  <a:cubicBezTo>
                    <a:pt x="3314" y="1126"/>
                    <a:pt x="4135" y="1369"/>
                    <a:pt x="4955" y="1612"/>
                  </a:cubicBezTo>
                  <a:cubicBezTo>
                    <a:pt x="6597" y="2098"/>
                    <a:pt x="11794" y="3436"/>
                    <a:pt x="12737" y="3557"/>
                  </a:cubicBezTo>
                  <a:cubicBezTo>
                    <a:pt x="12767" y="3557"/>
                    <a:pt x="12797" y="3496"/>
                    <a:pt x="12767" y="3436"/>
                  </a:cubicBezTo>
                  <a:cubicBezTo>
                    <a:pt x="12007" y="3162"/>
                    <a:pt x="11156" y="2949"/>
                    <a:pt x="10366" y="2737"/>
                  </a:cubicBezTo>
                  <a:lnTo>
                    <a:pt x="7843" y="2037"/>
                  </a:lnTo>
                  <a:cubicBezTo>
                    <a:pt x="6201" y="1612"/>
                    <a:pt x="4530" y="1156"/>
                    <a:pt x="2888" y="730"/>
                  </a:cubicBezTo>
                  <a:cubicBezTo>
                    <a:pt x="1946" y="487"/>
                    <a:pt x="973" y="275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013;p40"/>
            <p:cNvSpPr/>
            <p:nvPr/>
          </p:nvSpPr>
          <p:spPr>
            <a:xfrm>
              <a:off x="2472950" y="2546875"/>
              <a:ext cx="331350" cy="217500"/>
            </a:xfrm>
            <a:custGeom>
              <a:avLst/>
              <a:gdLst/>
              <a:ahLst/>
              <a:cxnLst/>
              <a:rect l="l" t="t" r="r" b="b"/>
              <a:pathLst>
                <a:path w="13254" h="8700" extrusionOk="0">
                  <a:moveTo>
                    <a:pt x="31" y="0"/>
                  </a:moveTo>
                  <a:cubicBezTo>
                    <a:pt x="16" y="0"/>
                    <a:pt x="1" y="8"/>
                    <a:pt x="1" y="23"/>
                  </a:cubicBezTo>
                  <a:cubicBezTo>
                    <a:pt x="517" y="1330"/>
                    <a:pt x="1156" y="2576"/>
                    <a:pt x="1976" y="3701"/>
                  </a:cubicBezTo>
                  <a:cubicBezTo>
                    <a:pt x="2797" y="4856"/>
                    <a:pt x="3770" y="5889"/>
                    <a:pt x="4864" y="6801"/>
                  </a:cubicBezTo>
                  <a:cubicBezTo>
                    <a:pt x="6019" y="7744"/>
                    <a:pt x="7296" y="8595"/>
                    <a:pt x="8816" y="8686"/>
                  </a:cubicBezTo>
                  <a:cubicBezTo>
                    <a:pt x="8924" y="8695"/>
                    <a:pt x="9033" y="8700"/>
                    <a:pt x="9141" y="8700"/>
                  </a:cubicBezTo>
                  <a:cubicBezTo>
                    <a:pt x="10418" y="8700"/>
                    <a:pt x="11610" y="8044"/>
                    <a:pt x="12311" y="6923"/>
                  </a:cubicBezTo>
                  <a:cubicBezTo>
                    <a:pt x="13253" y="5494"/>
                    <a:pt x="13223" y="3671"/>
                    <a:pt x="13223" y="1999"/>
                  </a:cubicBezTo>
                  <a:cubicBezTo>
                    <a:pt x="13208" y="1953"/>
                    <a:pt x="13177" y="1930"/>
                    <a:pt x="13147" y="1930"/>
                  </a:cubicBezTo>
                  <a:cubicBezTo>
                    <a:pt x="13117" y="1930"/>
                    <a:pt x="13086" y="1953"/>
                    <a:pt x="13071" y="1999"/>
                  </a:cubicBezTo>
                  <a:cubicBezTo>
                    <a:pt x="12980" y="3427"/>
                    <a:pt x="12858" y="4978"/>
                    <a:pt x="12159" y="6254"/>
                  </a:cubicBezTo>
                  <a:cubicBezTo>
                    <a:pt x="11521" y="7409"/>
                    <a:pt x="10487" y="8260"/>
                    <a:pt x="9119" y="8260"/>
                  </a:cubicBezTo>
                  <a:cubicBezTo>
                    <a:pt x="7691" y="8260"/>
                    <a:pt x="6384" y="7440"/>
                    <a:pt x="5259" y="6619"/>
                  </a:cubicBezTo>
                  <a:cubicBezTo>
                    <a:pt x="4195" y="5829"/>
                    <a:pt x="3253" y="4886"/>
                    <a:pt x="2402" y="3853"/>
                  </a:cubicBezTo>
                  <a:cubicBezTo>
                    <a:pt x="1429" y="2698"/>
                    <a:pt x="639" y="1391"/>
                    <a:pt x="62" y="23"/>
                  </a:cubicBezTo>
                  <a:cubicBezTo>
                    <a:pt x="62" y="8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014;p40"/>
            <p:cNvSpPr/>
            <p:nvPr/>
          </p:nvSpPr>
          <p:spPr>
            <a:xfrm>
              <a:off x="4203225" y="2874325"/>
              <a:ext cx="721925" cy="540175"/>
            </a:xfrm>
            <a:custGeom>
              <a:avLst/>
              <a:gdLst/>
              <a:ahLst/>
              <a:cxnLst/>
              <a:rect l="l" t="t" r="r" b="b"/>
              <a:pathLst>
                <a:path w="28877" h="21607" extrusionOk="0">
                  <a:moveTo>
                    <a:pt x="21974" y="1"/>
                  </a:moveTo>
                  <a:cubicBezTo>
                    <a:pt x="19897" y="1"/>
                    <a:pt x="16339" y="2769"/>
                    <a:pt x="13892" y="3400"/>
                  </a:cubicBezTo>
                  <a:cubicBezTo>
                    <a:pt x="13223" y="3582"/>
                    <a:pt x="1" y="6044"/>
                    <a:pt x="1" y="6044"/>
                  </a:cubicBezTo>
                  <a:lnTo>
                    <a:pt x="3101" y="21606"/>
                  </a:lnTo>
                  <a:cubicBezTo>
                    <a:pt x="5198" y="21546"/>
                    <a:pt x="16323" y="20695"/>
                    <a:pt x="18937" y="19813"/>
                  </a:cubicBezTo>
                  <a:cubicBezTo>
                    <a:pt x="21551" y="18901"/>
                    <a:pt x="28877" y="15740"/>
                    <a:pt x="28390" y="13673"/>
                  </a:cubicBezTo>
                  <a:cubicBezTo>
                    <a:pt x="28105" y="12462"/>
                    <a:pt x="27225" y="12211"/>
                    <a:pt x="26545" y="12211"/>
                  </a:cubicBezTo>
                  <a:cubicBezTo>
                    <a:pt x="26065" y="12211"/>
                    <a:pt x="25685" y="12336"/>
                    <a:pt x="25685" y="12336"/>
                  </a:cubicBezTo>
                  <a:cubicBezTo>
                    <a:pt x="25685" y="12336"/>
                    <a:pt x="28573" y="10542"/>
                    <a:pt x="27874" y="8476"/>
                  </a:cubicBezTo>
                  <a:cubicBezTo>
                    <a:pt x="27577" y="7572"/>
                    <a:pt x="26742" y="7321"/>
                    <a:pt x="25904" y="7321"/>
                  </a:cubicBezTo>
                  <a:cubicBezTo>
                    <a:pt x="24854" y="7321"/>
                    <a:pt x="23801" y="7716"/>
                    <a:pt x="23801" y="7716"/>
                  </a:cubicBezTo>
                  <a:cubicBezTo>
                    <a:pt x="23801" y="7716"/>
                    <a:pt x="26597" y="5649"/>
                    <a:pt x="25776" y="3643"/>
                  </a:cubicBezTo>
                  <a:cubicBezTo>
                    <a:pt x="25491" y="2956"/>
                    <a:pt x="24916" y="2732"/>
                    <a:pt x="24286" y="2732"/>
                  </a:cubicBezTo>
                  <a:cubicBezTo>
                    <a:pt x="23105" y="2732"/>
                    <a:pt x="21734" y="3521"/>
                    <a:pt x="21734" y="3521"/>
                  </a:cubicBezTo>
                  <a:cubicBezTo>
                    <a:pt x="21734" y="3521"/>
                    <a:pt x="24409" y="1758"/>
                    <a:pt x="23041" y="390"/>
                  </a:cubicBezTo>
                  <a:cubicBezTo>
                    <a:pt x="22762" y="117"/>
                    <a:pt x="22399" y="1"/>
                    <a:pt x="2197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015;p40"/>
            <p:cNvSpPr/>
            <p:nvPr/>
          </p:nvSpPr>
          <p:spPr>
            <a:xfrm>
              <a:off x="4511775" y="2957300"/>
              <a:ext cx="248150" cy="106225"/>
            </a:xfrm>
            <a:custGeom>
              <a:avLst/>
              <a:gdLst/>
              <a:ahLst/>
              <a:cxnLst/>
              <a:rect l="l" t="t" r="r" b="b"/>
              <a:pathLst>
                <a:path w="9926" h="4249" extrusionOk="0">
                  <a:moveTo>
                    <a:pt x="9802" y="0"/>
                  </a:moveTo>
                  <a:cubicBezTo>
                    <a:pt x="9765" y="0"/>
                    <a:pt x="9717" y="15"/>
                    <a:pt x="9665" y="50"/>
                  </a:cubicBezTo>
                  <a:cubicBezTo>
                    <a:pt x="6322" y="2877"/>
                    <a:pt x="4346" y="3546"/>
                    <a:pt x="91" y="4123"/>
                  </a:cubicBezTo>
                  <a:cubicBezTo>
                    <a:pt x="8" y="4123"/>
                    <a:pt x="0" y="4249"/>
                    <a:pt x="68" y="4249"/>
                  </a:cubicBezTo>
                  <a:cubicBezTo>
                    <a:pt x="75" y="4249"/>
                    <a:pt x="82" y="4247"/>
                    <a:pt x="91" y="4245"/>
                  </a:cubicBezTo>
                  <a:cubicBezTo>
                    <a:pt x="4316" y="4062"/>
                    <a:pt x="6899" y="3606"/>
                    <a:pt x="9817" y="202"/>
                  </a:cubicBezTo>
                  <a:cubicBezTo>
                    <a:pt x="9926" y="94"/>
                    <a:pt x="9895" y="0"/>
                    <a:pt x="9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016;p40"/>
            <p:cNvSpPr/>
            <p:nvPr/>
          </p:nvSpPr>
          <p:spPr>
            <a:xfrm>
              <a:off x="4545175" y="3060975"/>
              <a:ext cx="265200" cy="111125"/>
            </a:xfrm>
            <a:custGeom>
              <a:avLst/>
              <a:gdLst/>
              <a:ahLst/>
              <a:cxnLst/>
              <a:rect l="l" t="t" r="r" b="b"/>
              <a:pathLst>
                <a:path w="10608" h="4445" extrusionOk="0">
                  <a:moveTo>
                    <a:pt x="10467" y="1"/>
                  </a:moveTo>
                  <a:cubicBezTo>
                    <a:pt x="10438" y="1"/>
                    <a:pt x="10404" y="11"/>
                    <a:pt x="10366" y="37"/>
                  </a:cubicBezTo>
                  <a:cubicBezTo>
                    <a:pt x="6627" y="2651"/>
                    <a:pt x="4499" y="3380"/>
                    <a:pt x="62" y="4323"/>
                  </a:cubicBezTo>
                  <a:cubicBezTo>
                    <a:pt x="1" y="4323"/>
                    <a:pt x="31" y="4444"/>
                    <a:pt x="92" y="4444"/>
                  </a:cubicBezTo>
                  <a:cubicBezTo>
                    <a:pt x="4530" y="3897"/>
                    <a:pt x="7083" y="3350"/>
                    <a:pt x="10487" y="250"/>
                  </a:cubicBezTo>
                  <a:cubicBezTo>
                    <a:pt x="10607" y="154"/>
                    <a:pt x="10576" y="1"/>
                    <a:pt x="10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017;p40"/>
            <p:cNvSpPr/>
            <p:nvPr/>
          </p:nvSpPr>
          <p:spPr>
            <a:xfrm>
              <a:off x="4574050" y="3182300"/>
              <a:ext cx="271100" cy="94725"/>
            </a:xfrm>
            <a:custGeom>
              <a:avLst/>
              <a:gdLst/>
              <a:ahLst/>
              <a:cxnLst/>
              <a:rect l="l" t="t" r="r" b="b"/>
              <a:pathLst>
                <a:path w="10844" h="3789" extrusionOk="0">
                  <a:moveTo>
                    <a:pt x="10785" y="1"/>
                  </a:moveTo>
                  <a:cubicBezTo>
                    <a:pt x="10753" y="1"/>
                    <a:pt x="10694" y="24"/>
                    <a:pt x="10609" y="78"/>
                  </a:cubicBezTo>
                  <a:cubicBezTo>
                    <a:pt x="6810" y="2357"/>
                    <a:pt x="4530" y="3269"/>
                    <a:pt x="92" y="3603"/>
                  </a:cubicBezTo>
                  <a:cubicBezTo>
                    <a:pt x="1" y="3634"/>
                    <a:pt x="1" y="3755"/>
                    <a:pt x="92" y="3786"/>
                  </a:cubicBezTo>
                  <a:cubicBezTo>
                    <a:pt x="212" y="3787"/>
                    <a:pt x="330" y="3788"/>
                    <a:pt x="447" y="3788"/>
                  </a:cubicBezTo>
                  <a:cubicBezTo>
                    <a:pt x="4801" y="3788"/>
                    <a:pt x="7592" y="2685"/>
                    <a:pt x="10670" y="199"/>
                  </a:cubicBezTo>
                  <a:cubicBezTo>
                    <a:pt x="10808" y="81"/>
                    <a:pt x="10844" y="1"/>
                    <a:pt x="107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018;p40"/>
            <p:cNvSpPr/>
            <p:nvPr/>
          </p:nvSpPr>
          <p:spPr>
            <a:xfrm>
              <a:off x="4134850" y="2813075"/>
              <a:ext cx="462800" cy="407500"/>
            </a:xfrm>
            <a:custGeom>
              <a:avLst/>
              <a:gdLst/>
              <a:ahLst/>
              <a:cxnLst/>
              <a:rect l="l" t="t" r="r" b="b"/>
              <a:pathLst>
                <a:path w="18512" h="16300" extrusionOk="0">
                  <a:moveTo>
                    <a:pt x="15776" y="1"/>
                  </a:moveTo>
                  <a:cubicBezTo>
                    <a:pt x="12791" y="1"/>
                    <a:pt x="6962" y="2040"/>
                    <a:pt x="5471" y="3205"/>
                  </a:cubicBezTo>
                  <a:cubicBezTo>
                    <a:pt x="3496" y="4755"/>
                    <a:pt x="0" y="8980"/>
                    <a:pt x="0" y="8980"/>
                  </a:cubicBezTo>
                  <a:cubicBezTo>
                    <a:pt x="0" y="8980"/>
                    <a:pt x="5119" y="16299"/>
                    <a:pt x="8543" y="16299"/>
                  </a:cubicBezTo>
                  <a:cubicBezTo>
                    <a:pt x="9041" y="16299"/>
                    <a:pt x="9504" y="16144"/>
                    <a:pt x="9909" y="15789"/>
                  </a:cubicBezTo>
                  <a:cubicBezTo>
                    <a:pt x="13070" y="12992"/>
                    <a:pt x="10791" y="7065"/>
                    <a:pt x="10791" y="7065"/>
                  </a:cubicBezTo>
                  <a:cubicBezTo>
                    <a:pt x="13465" y="6032"/>
                    <a:pt x="18511" y="3235"/>
                    <a:pt x="17508" y="652"/>
                  </a:cubicBezTo>
                  <a:cubicBezTo>
                    <a:pt x="17331" y="190"/>
                    <a:pt x="16685" y="1"/>
                    <a:pt x="1577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019;p40"/>
            <p:cNvSpPr/>
            <p:nvPr/>
          </p:nvSpPr>
          <p:spPr>
            <a:xfrm>
              <a:off x="4385950" y="2849300"/>
              <a:ext cx="188900" cy="361300"/>
            </a:xfrm>
            <a:custGeom>
              <a:avLst/>
              <a:gdLst/>
              <a:ahLst/>
              <a:cxnLst/>
              <a:rect l="l" t="t" r="r" b="b"/>
              <a:pathLst>
                <a:path w="7556" h="14452" extrusionOk="0">
                  <a:moveTo>
                    <a:pt x="7540" y="1"/>
                  </a:moveTo>
                  <a:cubicBezTo>
                    <a:pt x="7532" y="1"/>
                    <a:pt x="7525" y="8"/>
                    <a:pt x="7525" y="24"/>
                  </a:cubicBezTo>
                  <a:cubicBezTo>
                    <a:pt x="6735" y="3002"/>
                    <a:pt x="3148" y="4157"/>
                    <a:pt x="686" y="5343"/>
                  </a:cubicBezTo>
                  <a:cubicBezTo>
                    <a:pt x="503" y="5434"/>
                    <a:pt x="473" y="5647"/>
                    <a:pt x="595" y="5768"/>
                  </a:cubicBezTo>
                  <a:cubicBezTo>
                    <a:pt x="1385" y="8291"/>
                    <a:pt x="1780" y="12121"/>
                    <a:pt x="48" y="14340"/>
                  </a:cubicBezTo>
                  <a:cubicBezTo>
                    <a:pt x="1" y="14387"/>
                    <a:pt x="44" y="14451"/>
                    <a:pt x="94" y="14451"/>
                  </a:cubicBezTo>
                  <a:cubicBezTo>
                    <a:pt x="109" y="14451"/>
                    <a:pt x="125" y="14445"/>
                    <a:pt x="139" y="14431"/>
                  </a:cubicBezTo>
                  <a:cubicBezTo>
                    <a:pt x="2327" y="12303"/>
                    <a:pt x="2236" y="8534"/>
                    <a:pt x="1203" y="5799"/>
                  </a:cubicBezTo>
                  <a:cubicBezTo>
                    <a:pt x="3786" y="4583"/>
                    <a:pt x="7312" y="3276"/>
                    <a:pt x="7555" y="24"/>
                  </a:cubicBezTo>
                  <a:cubicBezTo>
                    <a:pt x="7555" y="8"/>
                    <a:pt x="7548" y="1"/>
                    <a:pt x="75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020;p40"/>
            <p:cNvSpPr/>
            <p:nvPr/>
          </p:nvSpPr>
          <p:spPr>
            <a:xfrm>
              <a:off x="4724525" y="3749575"/>
              <a:ext cx="841975" cy="487125"/>
            </a:xfrm>
            <a:custGeom>
              <a:avLst/>
              <a:gdLst/>
              <a:ahLst/>
              <a:cxnLst/>
              <a:rect l="l" t="t" r="r" b="b"/>
              <a:pathLst>
                <a:path w="33679" h="19485" extrusionOk="0">
                  <a:moveTo>
                    <a:pt x="0" y="1"/>
                  </a:moveTo>
                  <a:lnTo>
                    <a:pt x="0" y="62"/>
                  </a:lnTo>
                  <a:lnTo>
                    <a:pt x="1976" y="13405"/>
                  </a:lnTo>
                  <a:lnTo>
                    <a:pt x="2158" y="14621"/>
                  </a:lnTo>
                  <a:lnTo>
                    <a:pt x="2888" y="19484"/>
                  </a:lnTo>
                  <a:lnTo>
                    <a:pt x="33679" y="19484"/>
                  </a:lnTo>
                  <a:lnTo>
                    <a:pt x="28876" y="639"/>
                  </a:lnTo>
                  <a:lnTo>
                    <a:pt x="28815" y="457"/>
                  </a:lnTo>
                  <a:lnTo>
                    <a:pt x="28755" y="214"/>
                  </a:lnTo>
                  <a:lnTo>
                    <a:pt x="28755" y="92"/>
                  </a:lnTo>
                  <a:lnTo>
                    <a:pt x="28755" y="62"/>
                  </a:lnTo>
                  <a:lnTo>
                    <a:pt x="28755" y="31"/>
                  </a:lnTo>
                  <a:lnTo>
                    <a:pt x="2875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021;p40"/>
            <p:cNvSpPr/>
            <p:nvPr/>
          </p:nvSpPr>
          <p:spPr>
            <a:xfrm>
              <a:off x="4831675" y="3813550"/>
              <a:ext cx="118550" cy="423150"/>
            </a:xfrm>
            <a:custGeom>
              <a:avLst/>
              <a:gdLst/>
              <a:ahLst/>
              <a:cxnLst/>
              <a:rect l="l" t="t" r="r" b="b"/>
              <a:pathLst>
                <a:path w="4742" h="16926" extrusionOk="0">
                  <a:moveTo>
                    <a:pt x="87" y="1"/>
                  </a:moveTo>
                  <a:cubicBezTo>
                    <a:pt x="41" y="1"/>
                    <a:pt x="0" y="33"/>
                    <a:pt x="0" y="86"/>
                  </a:cubicBezTo>
                  <a:cubicBezTo>
                    <a:pt x="456" y="1940"/>
                    <a:pt x="882" y="3795"/>
                    <a:pt x="1337" y="5649"/>
                  </a:cubicBezTo>
                  <a:cubicBezTo>
                    <a:pt x="1429" y="5983"/>
                    <a:pt x="1520" y="6348"/>
                    <a:pt x="1581" y="6682"/>
                  </a:cubicBezTo>
                  <a:lnTo>
                    <a:pt x="1793" y="7533"/>
                  </a:lnTo>
                  <a:cubicBezTo>
                    <a:pt x="2553" y="10664"/>
                    <a:pt x="3344" y="13795"/>
                    <a:pt x="4164" y="16925"/>
                  </a:cubicBezTo>
                  <a:lnTo>
                    <a:pt x="4742" y="16925"/>
                  </a:lnTo>
                  <a:cubicBezTo>
                    <a:pt x="3799" y="13308"/>
                    <a:pt x="2827" y="9722"/>
                    <a:pt x="1854" y="6105"/>
                  </a:cubicBezTo>
                  <a:cubicBezTo>
                    <a:pt x="1763" y="5801"/>
                    <a:pt x="1672" y="5466"/>
                    <a:pt x="1581" y="5132"/>
                  </a:cubicBezTo>
                  <a:cubicBezTo>
                    <a:pt x="1125" y="3460"/>
                    <a:pt x="638" y="1758"/>
                    <a:pt x="182" y="56"/>
                  </a:cubicBezTo>
                  <a:cubicBezTo>
                    <a:pt x="157" y="18"/>
                    <a:pt x="121" y="1"/>
                    <a:pt x="8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022;p40"/>
            <p:cNvSpPr/>
            <p:nvPr/>
          </p:nvSpPr>
          <p:spPr>
            <a:xfrm>
              <a:off x="4335450" y="3748075"/>
              <a:ext cx="1108700" cy="488625"/>
            </a:xfrm>
            <a:custGeom>
              <a:avLst/>
              <a:gdLst/>
              <a:ahLst/>
              <a:cxnLst/>
              <a:rect l="l" t="t" r="r" b="b"/>
              <a:pathLst>
                <a:path w="44348" h="19545" extrusionOk="0">
                  <a:moveTo>
                    <a:pt x="5502" y="0"/>
                  </a:moveTo>
                  <a:cubicBezTo>
                    <a:pt x="2007" y="5927"/>
                    <a:pt x="92" y="12675"/>
                    <a:pt x="1" y="19544"/>
                  </a:cubicBezTo>
                  <a:lnTo>
                    <a:pt x="40822" y="19544"/>
                  </a:lnTo>
                  <a:cubicBezTo>
                    <a:pt x="42463" y="13161"/>
                    <a:pt x="43618" y="6657"/>
                    <a:pt x="44348" y="122"/>
                  </a:cubicBezTo>
                  <a:lnTo>
                    <a:pt x="44348" y="31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023;p40"/>
            <p:cNvSpPr/>
            <p:nvPr/>
          </p:nvSpPr>
          <p:spPr>
            <a:xfrm>
              <a:off x="5181975" y="3873250"/>
              <a:ext cx="35750" cy="363450"/>
            </a:xfrm>
            <a:custGeom>
              <a:avLst/>
              <a:gdLst/>
              <a:ahLst/>
              <a:cxnLst/>
              <a:rect l="l" t="t" r="r" b="b"/>
              <a:pathLst>
                <a:path w="1430" h="14538" extrusionOk="0">
                  <a:moveTo>
                    <a:pt x="867" y="1"/>
                  </a:moveTo>
                  <a:cubicBezTo>
                    <a:pt x="821" y="1"/>
                    <a:pt x="776" y="24"/>
                    <a:pt x="760" y="69"/>
                  </a:cubicBezTo>
                  <a:cubicBezTo>
                    <a:pt x="852" y="4902"/>
                    <a:pt x="578" y="9735"/>
                    <a:pt x="0" y="14537"/>
                  </a:cubicBezTo>
                  <a:lnTo>
                    <a:pt x="730" y="14537"/>
                  </a:lnTo>
                  <a:cubicBezTo>
                    <a:pt x="882" y="13474"/>
                    <a:pt x="1004" y="12410"/>
                    <a:pt x="1095" y="11346"/>
                  </a:cubicBezTo>
                  <a:cubicBezTo>
                    <a:pt x="1429" y="7607"/>
                    <a:pt x="1399" y="3808"/>
                    <a:pt x="973" y="69"/>
                  </a:cubicBezTo>
                  <a:cubicBezTo>
                    <a:pt x="958" y="24"/>
                    <a:pt x="912" y="1"/>
                    <a:pt x="8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024;p40"/>
            <p:cNvSpPr/>
            <p:nvPr/>
          </p:nvSpPr>
          <p:spPr>
            <a:xfrm>
              <a:off x="5301275" y="3868475"/>
              <a:ext cx="41825" cy="368225"/>
            </a:xfrm>
            <a:custGeom>
              <a:avLst/>
              <a:gdLst/>
              <a:ahLst/>
              <a:cxnLst/>
              <a:rect l="l" t="t" r="r" b="b"/>
              <a:pathLst>
                <a:path w="1673" h="14729" extrusionOk="0">
                  <a:moveTo>
                    <a:pt x="1182" y="0"/>
                  </a:moveTo>
                  <a:cubicBezTo>
                    <a:pt x="1136" y="0"/>
                    <a:pt x="1095" y="25"/>
                    <a:pt x="1095" y="78"/>
                  </a:cubicBezTo>
                  <a:cubicBezTo>
                    <a:pt x="1095" y="3816"/>
                    <a:pt x="912" y="7555"/>
                    <a:pt x="548" y="11263"/>
                  </a:cubicBezTo>
                  <a:cubicBezTo>
                    <a:pt x="487" y="11841"/>
                    <a:pt x="335" y="13178"/>
                    <a:pt x="1" y="14728"/>
                  </a:cubicBezTo>
                  <a:lnTo>
                    <a:pt x="760" y="14728"/>
                  </a:lnTo>
                  <a:cubicBezTo>
                    <a:pt x="1642" y="9987"/>
                    <a:pt x="1672" y="4911"/>
                    <a:pt x="1308" y="108"/>
                  </a:cubicBezTo>
                  <a:cubicBezTo>
                    <a:pt x="1308" y="40"/>
                    <a:pt x="1240" y="0"/>
                    <a:pt x="118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025;p40"/>
            <p:cNvSpPr/>
            <p:nvPr/>
          </p:nvSpPr>
          <p:spPr>
            <a:xfrm>
              <a:off x="4502625" y="3840475"/>
              <a:ext cx="406575" cy="334200"/>
            </a:xfrm>
            <a:custGeom>
              <a:avLst/>
              <a:gdLst/>
              <a:ahLst/>
              <a:cxnLst/>
              <a:rect l="l" t="t" r="r" b="b"/>
              <a:pathLst>
                <a:path w="16263" h="13368" extrusionOk="0">
                  <a:moveTo>
                    <a:pt x="16187" y="0"/>
                  </a:moveTo>
                  <a:cubicBezTo>
                    <a:pt x="16156" y="0"/>
                    <a:pt x="16124" y="15"/>
                    <a:pt x="16110" y="43"/>
                  </a:cubicBezTo>
                  <a:cubicBezTo>
                    <a:pt x="15715" y="1775"/>
                    <a:pt x="15077" y="3447"/>
                    <a:pt x="14256" y="5028"/>
                  </a:cubicBezTo>
                  <a:cubicBezTo>
                    <a:pt x="12888" y="7581"/>
                    <a:pt x="11156" y="10104"/>
                    <a:pt x="8542" y="11380"/>
                  </a:cubicBezTo>
                  <a:cubicBezTo>
                    <a:pt x="5928" y="12627"/>
                    <a:pt x="3010" y="12596"/>
                    <a:pt x="183" y="12900"/>
                  </a:cubicBezTo>
                  <a:cubicBezTo>
                    <a:pt x="1" y="12900"/>
                    <a:pt x="1" y="13174"/>
                    <a:pt x="183" y="13204"/>
                  </a:cubicBezTo>
                  <a:cubicBezTo>
                    <a:pt x="1083" y="13315"/>
                    <a:pt x="1991" y="13368"/>
                    <a:pt x="2898" y="13368"/>
                  </a:cubicBezTo>
                  <a:cubicBezTo>
                    <a:pt x="3738" y="13368"/>
                    <a:pt x="4578" y="13322"/>
                    <a:pt x="5411" y="13234"/>
                  </a:cubicBezTo>
                  <a:cubicBezTo>
                    <a:pt x="6901" y="13113"/>
                    <a:pt x="8329" y="12657"/>
                    <a:pt x="9636" y="11958"/>
                  </a:cubicBezTo>
                  <a:cubicBezTo>
                    <a:pt x="10943" y="11198"/>
                    <a:pt x="12037" y="10165"/>
                    <a:pt x="12888" y="8918"/>
                  </a:cubicBezTo>
                  <a:cubicBezTo>
                    <a:pt x="13770" y="7611"/>
                    <a:pt x="14530" y="6243"/>
                    <a:pt x="15107" y="4754"/>
                  </a:cubicBezTo>
                  <a:cubicBezTo>
                    <a:pt x="15776" y="3295"/>
                    <a:pt x="16171" y="1684"/>
                    <a:pt x="16262" y="73"/>
                  </a:cubicBezTo>
                  <a:cubicBezTo>
                    <a:pt x="16262" y="23"/>
                    <a:pt x="16226" y="0"/>
                    <a:pt x="161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026;p40"/>
            <p:cNvSpPr/>
            <p:nvPr/>
          </p:nvSpPr>
          <p:spPr>
            <a:xfrm>
              <a:off x="4378775" y="3788050"/>
              <a:ext cx="145725" cy="448650"/>
            </a:xfrm>
            <a:custGeom>
              <a:avLst/>
              <a:gdLst/>
              <a:ahLst/>
              <a:cxnLst/>
              <a:rect l="l" t="t" r="r" b="b"/>
              <a:pathLst>
                <a:path w="5829" h="17946" extrusionOk="0">
                  <a:moveTo>
                    <a:pt x="5774" y="0"/>
                  </a:moveTo>
                  <a:cubicBezTo>
                    <a:pt x="5763" y="0"/>
                    <a:pt x="5753" y="4"/>
                    <a:pt x="5745" y="12"/>
                  </a:cubicBezTo>
                  <a:cubicBezTo>
                    <a:pt x="4195" y="2596"/>
                    <a:pt x="2888" y="5331"/>
                    <a:pt x="1794" y="8128"/>
                  </a:cubicBezTo>
                  <a:cubicBezTo>
                    <a:pt x="608" y="11289"/>
                    <a:pt x="0" y="14602"/>
                    <a:pt x="31" y="17945"/>
                  </a:cubicBezTo>
                  <a:lnTo>
                    <a:pt x="578" y="17945"/>
                  </a:lnTo>
                  <a:cubicBezTo>
                    <a:pt x="578" y="17155"/>
                    <a:pt x="608" y="16335"/>
                    <a:pt x="669" y="15514"/>
                  </a:cubicBezTo>
                  <a:cubicBezTo>
                    <a:pt x="1155" y="10073"/>
                    <a:pt x="3344" y="4906"/>
                    <a:pt x="5806" y="73"/>
                  </a:cubicBezTo>
                  <a:cubicBezTo>
                    <a:pt x="5828" y="28"/>
                    <a:pt x="5801" y="0"/>
                    <a:pt x="57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027;p40"/>
            <p:cNvSpPr/>
            <p:nvPr/>
          </p:nvSpPr>
          <p:spPr>
            <a:xfrm>
              <a:off x="4302025" y="1965975"/>
              <a:ext cx="1150500" cy="1345175"/>
            </a:xfrm>
            <a:custGeom>
              <a:avLst/>
              <a:gdLst/>
              <a:ahLst/>
              <a:cxnLst/>
              <a:rect l="l" t="t" r="r" b="b"/>
              <a:pathLst>
                <a:path w="46020" h="53807" extrusionOk="0">
                  <a:moveTo>
                    <a:pt x="33179" y="1"/>
                  </a:moveTo>
                  <a:cubicBezTo>
                    <a:pt x="28470" y="1"/>
                    <a:pt x="22821" y="4230"/>
                    <a:pt x="21551" y="7575"/>
                  </a:cubicBezTo>
                  <a:cubicBezTo>
                    <a:pt x="20031" y="11526"/>
                    <a:pt x="20001" y="16329"/>
                    <a:pt x="18754" y="18882"/>
                  </a:cubicBezTo>
                  <a:cubicBezTo>
                    <a:pt x="16201" y="24232"/>
                    <a:pt x="9666" y="25022"/>
                    <a:pt x="4924" y="30554"/>
                  </a:cubicBezTo>
                  <a:cubicBezTo>
                    <a:pt x="0" y="36268"/>
                    <a:pt x="1520" y="46117"/>
                    <a:pt x="9514" y="51223"/>
                  </a:cubicBezTo>
                  <a:cubicBezTo>
                    <a:pt x="12227" y="52954"/>
                    <a:pt x="15384" y="53806"/>
                    <a:pt x="18679" y="53806"/>
                  </a:cubicBezTo>
                  <a:cubicBezTo>
                    <a:pt x="26089" y="53806"/>
                    <a:pt x="34201" y="49494"/>
                    <a:pt x="39545" y="41162"/>
                  </a:cubicBezTo>
                  <a:cubicBezTo>
                    <a:pt x="46019" y="31071"/>
                    <a:pt x="43679" y="11405"/>
                    <a:pt x="38360" y="2833"/>
                  </a:cubicBezTo>
                  <a:cubicBezTo>
                    <a:pt x="37105" y="804"/>
                    <a:pt x="35231" y="1"/>
                    <a:pt x="33179" y="1"/>
                  </a:cubicBezTo>
                  <a:close/>
                </a:path>
              </a:pathLst>
            </a:custGeom>
            <a:solidFill>
              <a:srgbClr val="D8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028;p40"/>
            <p:cNvSpPr/>
            <p:nvPr/>
          </p:nvSpPr>
          <p:spPr>
            <a:xfrm>
              <a:off x="4385600" y="2080100"/>
              <a:ext cx="519050" cy="680125"/>
            </a:xfrm>
            <a:custGeom>
              <a:avLst/>
              <a:gdLst/>
              <a:ahLst/>
              <a:cxnLst/>
              <a:rect l="l" t="t" r="r" b="b"/>
              <a:pathLst>
                <a:path w="20762" h="27205" extrusionOk="0">
                  <a:moveTo>
                    <a:pt x="20761" y="1"/>
                  </a:moveTo>
                  <a:lnTo>
                    <a:pt x="20761" y="1"/>
                  </a:lnTo>
                  <a:cubicBezTo>
                    <a:pt x="19667" y="943"/>
                    <a:pt x="18512" y="2068"/>
                    <a:pt x="17813" y="3436"/>
                  </a:cubicBezTo>
                  <a:cubicBezTo>
                    <a:pt x="17114" y="4803"/>
                    <a:pt x="16627" y="6262"/>
                    <a:pt x="16293" y="7752"/>
                  </a:cubicBezTo>
                  <a:cubicBezTo>
                    <a:pt x="15898" y="9241"/>
                    <a:pt x="15624" y="10761"/>
                    <a:pt x="15138" y="12159"/>
                  </a:cubicBezTo>
                  <a:cubicBezTo>
                    <a:pt x="14925" y="12858"/>
                    <a:pt x="14591" y="13527"/>
                    <a:pt x="14226" y="14135"/>
                  </a:cubicBezTo>
                  <a:cubicBezTo>
                    <a:pt x="13800" y="14743"/>
                    <a:pt x="13344" y="15290"/>
                    <a:pt x="12828" y="15807"/>
                  </a:cubicBezTo>
                  <a:cubicBezTo>
                    <a:pt x="10852" y="17934"/>
                    <a:pt x="8360" y="19302"/>
                    <a:pt x="5958" y="20822"/>
                  </a:cubicBezTo>
                  <a:cubicBezTo>
                    <a:pt x="4712" y="21582"/>
                    <a:pt x="3557" y="22494"/>
                    <a:pt x="2524" y="23527"/>
                  </a:cubicBezTo>
                  <a:cubicBezTo>
                    <a:pt x="1490" y="24621"/>
                    <a:pt x="639" y="25837"/>
                    <a:pt x="1" y="27205"/>
                  </a:cubicBezTo>
                  <a:cubicBezTo>
                    <a:pt x="730" y="25898"/>
                    <a:pt x="1642" y="24743"/>
                    <a:pt x="2736" y="23740"/>
                  </a:cubicBezTo>
                  <a:cubicBezTo>
                    <a:pt x="3770" y="22767"/>
                    <a:pt x="4925" y="21916"/>
                    <a:pt x="6141" y="21217"/>
                  </a:cubicBezTo>
                  <a:cubicBezTo>
                    <a:pt x="7387" y="20518"/>
                    <a:pt x="8603" y="19788"/>
                    <a:pt x="9819" y="18998"/>
                  </a:cubicBezTo>
                  <a:cubicBezTo>
                    <a:pt x="11065" y="18208"/>
                    <a:pt x="12189" y="17266"/>
                    <a:pt x="13223" y="16232"/>
                  </a:cubicBezTo>
                  <a:cubicBezTo>
                    <a:pt x="13740" y="15685"/>
                    <a:pt x="14226" y="15077"/>
                    <a:pt x="14651" y="14469"/>
                  </a:cubicBezTo>
                  <a:cubicBezTo>
                    <a:pt x="15047" y="13800"/>
                    <a:pt x="15381" y="13071"/>
                    <a:pt x="15594" y="12341"/>
                  </a:cubicBezTo>
                  <a:cubicBezTo>
                    <a:pt x="16050" y="10852"/>
                    <a:pt x="16384" y="9363"/>
                    <a:pt x="16658" y="7843"/>
                  </a:cubicBezTo>
                  <a:cubicBezTo>
                    <a:pt x="16962" y="6354"/>
                    <a:pt x="17417" y="4925"/>
                    <a:pt x="18025" y="3557"/>
                  </a:cubicBezTo>
                  <a:cubicBezTo>
                    <a:pt x="18633" y="2189"/>
                    <a:pt x="19758" y="1065"/>
                    <a:pt x="20761" y="1"/>
                  </a:cubicBezTo>
                  <a:close/>
                </a:path>
              </a:pathLst>
            </a:custGeom>
            <a:solidFill>
              <a:srgbClr val="D8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029;p40"/>
            <p:cNvSpPr/>
            <p:nvPr/>
          </p:nvSpPr>
          <p:spPr>
            <a:xfrm>
              <a:off x="5010575" y="2424700"/>
              <a:ext cx="1530800" cy="909650"/>
            </a:xfrm>
            <a:custGeom>
              <a:avLst/>
              <a:gdLst/>
              <a:ahLst/>
              <a:cxnLst/>
              <a:rect l="l" t="t" r="r" b="b"/>
              <a:pathLst>
                <a:path w="61232" h="36386" extrusionOk="0">
                  <a:moveTo>
                    <a:pt x="47317" y="1"/>
                  </a:moveTo>
                  <a:cubicBezTo>
                    <a:pt x="46561" y="1"/>
                    <a:pt x="46007" y="153"/>
                    <a:pt x="45763" y="503"/>
                  </a:cubicBezTo>
                  <a:cubicBezTo>
                    <a:pt x="42176" y="5670"/>
                    <a:pt x="32358" y="19226"/>
                    <a:pt x="31629" y="19257"/>
                  </a:cubicBezTo>
                  <a:cubicBezTo>
                    <a:pt x="31593" y="19258"/>
                    <a:pt x="31555" y="19259"/>
                    <a:pt x="31516" y="19259"/>
                  </a:cubicBezTo>
                  <a:cubicBezTo>
                    <a:pt x="28625" y="19259"/>
                    <a:pt x="18643" y="14831"/>
                    <a:pt x="9106" y="11202"/>
                  </a:cubicBezTo>
                  <a:cubicBezTo>
                    <a:pt x="7056" y="10425"/>
                    <a:pt x="5523" y="10094"/>
                    <a:pt x="4411" y="10094"/>
                  </a:cubicBezTo>
                  <a:cubicBezTo>
                    <a:pt x="1" y="10094"/>
                    <a:pt x="2211" y="15305"/>
                    <a:pt x="5002" y="18558"/>
                  </a:cubicBezTo>
                  <a:cubicBezTo>
                    <a:pt x="11112" y="25701"/>
                    <a:pt x="23118" y="34151"/>
                    <a:pt x="32085" y="36218"/>
                  </a:cubicBezTo>
                  <a:cubicBezTo>
                    <a:pt x="32584" y="36334"/>
                    <a:pt x="33109" y="36386"/>
                    <a:pt x="33649" y="36386"/>
                  </a:cubicBezTo>
                  <a:cubicBezTo>
                    <a:pt x="37774" y="36386"/>
                    <a:pt x="42755" y="33339"/>
                    <a:pt x="43696" y="32479"/>
                  </a:cubicBezTo>
                  <a:cubicBezTo>
                    <a:pt x="50322" y="26461"/>
                    <a:pt x="57921" y="14424"/>
                    <a:pt x="60566" y="6399"/>
                  </a:cubicBezTo>
                  <a:cubicBezTo>
                    <a:pt x="61232" y="4376"/>
                    <a:pt x="51367" y="1"/>
                    <a:pt x="47317" y="1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030;p40"/>
            <p:cNvSpPr/>
            <p:nvPr/>
          </p:nvSpPr>
          <p:spPr>
            <a:xfrm>
              <a:off x="5922875" y="1699200"/>
              <a:ext cx="557775" cy="522900"/>
            </a:xfrm>
            <a:custGeom>
              <a:avLst/>
              <a:gdLst/>
              <a:ahLst/>
              <a:cxnLst/>
              <a:rect l="l" t="t" r="r" b="b"/>
              <a:pathLst>
                <a:path w="22311" h="20916" extrusionOk="0">
                  <a:moveTo>
                    <a:pt x="19662" y="1"/>
                  </a:moveTo>
                  <a:cubicBezTo>
                    <a:pt x="19503" y="1"/>
                    <a:pt x="19328" y="52"/>
                    <a:pt x="19150" y="161"/>
                  </a:cubicBezTo>
                  <a:lnTo>
                    <a:pt x="821" y="8793"/>
                  </a:lnTo>
                  <a:cubicBezTo>
                    <a:pt x="274" y="9127"/>
                    <a:pt x="0" y="9735"/>
                    <a:pt x="61" y="10374"/>
                  </a:cubicBezTo>
                  <a:lnTo>
                    <a:pt x="2006" y="20343"/>
                  </a:lnTo>
                  <a:cubicBezTo>
                    <a:pt x="2088" y="20712"/>
                    <a:pt x="2350" y="20915"/>
                    <a:pt x="2670" y="20915"/>
                  </a:cubicBezTo>
                  <a:cubicBezTo>
                    <a:pt x="2825" y="20915"/>
                    <a:pt x="2993" y="20868"/>
                    <a:pt x="3161" y="20769"/>
                  </a:cubicBezTo>
                  <a:lnTo>
                    <a:pt x="21490" y="12106"/>
                  </a:lnTo>
                  <a:cubicBezTo>
                    <a:pt x="22037" y="11772"/>
                    <a:pt x="22311" y="11164"/>
                    <a:pt x="22250" y="10526"/>
                  </a:cubicBezTo>
                  <a:lnTo>
                    <a:pt x="20305" y="586"/>
                  </a:lnTo>
                  <a:cubicBezTo>
                    <a:pt x="20243" y="218"/>
                    <a:pt x="19989" y="1"/>
                    <a:pt x="196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031;p40"/>
            <p:cNvSpPr/>
            <p:nvPr/>
          </p:nvSpPr>
          <p:spPr>
            <a:xfrm>
              <a:off x="5928200" y="1728850"/>
              <a:ext cx="558525" cy="522450"/>
            </a:xfrm>
            <a:custGeom>
              <a:avLst/>
              <a:gdLst/>
              <a:ahLst/>
              <a:cxnLst/>
              <a:rect l="l" t="t" r="r" b="b"/>
              <a:pathLst>
                <a:path w="22341" h="20898" extrusionOk="0">
                  <a:moveTo>
                    <a:pt x="19671" y="0"/>
                  </a:moveTo>
                  <a:cubicBezTo>
                    <a:pt x="19517" y="0"/>
                    <a:pt x="19348" y="51"/>
                    <a:pt x="19180" y="160"/>
                  </a:cubicBezTo>
                  <a:lnTo>
                    <a:pt x="821" y="8792"/>
                  </a:lnTo>
                  <a:cubicBezTo>
                    <a:pt x="304" y="9127"/>
                    <a:pt x="0" y="9735"/>
                    <a:pt x="61" y="10373"/>
                  </a:cubicBezTo>
                  <a:lnTo>
                    <a:pt x="2006" y="20312"/>
                  </a:lnTo>
                  <a:cubicBezTo>
                    <a:pt x="2068" y="20681"/>
                    <a:pt x="2322" y="20898"/>
                    <a:pt x="2649" y="20898"/>
                  </a:cubicBezTo>
                  <a:cubicBezTo>
                    <a:pt x="2807" y="20898"/>
                    <a:pt x="2983" y="20847"/>
                    <a:pt x="3161" y="20738"/>
                  </a:cubicBezTo>
                  <a:lnTo>
                    <a:pt x="21490" y="12136"/>
                  </a:lnTo>
                  <a:cubicBezTo>
                    <a:pt x="22037" y="11771"/>
                    <a:pt x="22341" y="11163"/>
                    <a:pt x="22250" y="10525"/>
                  </a:cubicBezTo>
                  <a:lnTo>
                    <a:pt x="20304" y="586"/>
                  </a:lnTo>
                  <a:cubicBezTo>
                    <a:pt x="20243" y="217"/>
                    <a:pt x="19988" y="0"/>
                    <a:pt x="196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032;p40"/>
            <p:cNvSpPr/>
            <p:nvPr/>
          </p:nvSpPr>
          <p:spPr>
            <a:xfrm>
              <a:off x="5955850" y="1969350"/>
              <a:ext cx="52150" cy="43550"/>
            </a:xfrm>
            <a:custGeom>
              <a:avLst/>
              <a:gdLst/>
              <a:ahLst/>
              <a:cxnLst/>
              <a:rect l="l" t="t" r="r" b="b"/>
              <a:pathLst>
                <a:path w="2086" h="1742" extrusionOk="0">
                  <a:moveTo>
                    <a:pt x="979" y="1"/>
                  </a:moveTo>
                  <a:cubicBezTo>
                    <a:pt x="466" y="1"/>
                    <a:pt x="1" y="475"/>
                    <a:pt x="140" y="1057"/>
                  </a:cubicBezTo>
                  <a:cubicBezTo>
                    <a:pt x="221" y="1458"/>
                    <a:pt x="583" y="1742"/>
                    <a:pt x="1001" y="1742"/>
                  </a:cubicBezTo>
                  <a:cubicBezTo>
                    <a:pt x="1058" y="1742"/>
                    <a:pt x="1115" y="1737"/>
                    <a:pt x="1174" y="1726"/>
                  </a:cubicBezTo>
                  <a:cubicBezTo>
                    <a:pt x="1903" y="1543"/>
                    <a:pt x="2086" y="571"/>
                    <a:pt x="1447" y="145"/>
                  </a:cubicBezTo>
                  <a:cubicBezTo>
                    <a:pt x="1297" y="45"/>
                    <a:pt x="1136" y="1"/>
                    <a:pt x="9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033;p40"/>
            <p:cNvSpPr/>
            <p:nvPr/>
          </p:nvSpPr>
          <p:spPr>
            <a:xfrm>
              <a:off x="6384125" y="1849325"/>
              <a:ext cx="195375" cy="368350"/>
            </a:xfrm>
            <a:custGeom>
              <a:avLst/>
              <a:gdLst/>
              <a:ahLst/>
              <a:cxnLst/>
              <a:rect l="l" t="t" r="r" b="b"/>
              <a:pathLst>
                <a:path w="7815" h="14734" extrusionOk="0">
                  <a:moveTo>
                    <a:pt x="6102" y="1"/>
                  </a:moveTo>
                  <a:cubicBezTo>
                    <a:pt x="5571" y="1"/>
                    <a:pt x="4909" y="321"/>
                    <a:pt x="4165" y="1055"/>
                  </a:cubicBezTo>
                  <a:cubicBezTo>
                    <a:pt x="213" y="4916"/>
                    <a:pt x="0" y="11755"/>
                    <a:pt x="608" y="14156"/>
                  </a:cubicBezTo>
                  <a:lnTo>
                    <a:pt x="7539" y="14733"/>
                  </a:lnTo>
                  <a:cubicBezTo>
                    <a:pt x="6627" y="9627"/>
                    <a:pt x="5624" y="8472"/>
                    <a:pt x="7143" y="3730"/>
                  </a:cubicBezTo>
                  <a:cubicBezTo>
                    <a:pt x="7815" y="1590"/>
                    <a:pt x="7284" y="1"/>
                    <a:pt x="6102" y="1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034;p40"/>
            <p:cNvSpPr/>
            <p:nvPr/>
          </p:nvSpPr>
          <p:spPr>
            <a:xfrm>
              <a:off x="6105250" y="1829150"/>
              <a:ext cx="487875" cy="755550"/>
            </a:xfrm>
            <a:custGeom>
              <a:avLst/>
              <a:gdLst/>
              <a:ahLst/>
              <a:cxnLst/>
              <a:rect l="l" t="t" r="r" b="b"/>
              <a:pathLst>
                <a:path w="19515" h="30222" extrusionOk="0">
                  <a:moveTo>
                    <a:pt x="3873" y="0"/>
                  </a:moveTo>
                  <a:cubicBezTo>
                    <a:pt x="2261" y="0"/>
                    <a:pt x="1298" y="804"/>
                    <a:pt x="3374" y="2957"/>
                  </a:cubicBezTo>
                  <a:cubicBezTo>
                    <a:pt x="5715" y="5358"/>
                    <a:pt x="7903" y="6209"/>
                    <a:pt x="9028" y="7850"/>
                  </a:cubicBezTo>
                  <a:cubicBezTo>
                    <a:pt x="9028" y="7850"/>
                    <a:pt x="3526" y="8549"/>
                    <a:pt x="2401" y="11042"/>
                  </a:cubicBezTo>
                  <a:cubicBezTo>
                    <a:pt x="1459" y="13230"/>
                    <a:pt x="639" y="15449"/>
                    <a:pt x="0" y="17759"/>
                  </a:cubicBezTo>
                  <a:cubicBezTo>
                    <a:pt x="395" y="17972"/>
                    <a:pt x="791" y="18154"/>
                    <a:pt x="1216" y="18337"/>
                  </a:cubicBezTo>
                  <a:cubicBezTo>
                    <a:pt x="1216" y="18337"/>
                    <a:pt x="426" y="20768"/>
                    <a:pt x="1976" y="24325"/>
                  </a:cubicBezTo>
                  <a:lnTo>
                    <a:pt x="16779" y="30221"/>
                  </a:lnTo>
                  <a:cubicBezTo>
                    <a:pt x="16779" y="30221"/>
                    <a:pt x="19514" y="23382"/>
                    <a:pt x="19058" y="17850"/>
                  </a:cubicBezTo>
                  <a:cubicBezTo>
                    <a:pt x="18754" y="14021"/>
                    <a:pt x="17143" y="5753"/>
                    <a:pt x="6870" y="707"/>
                  </a:cubicBezTo>
                  <a:cubicBezTo>
                    <a:pt x="5965" y="272"/>
                    <a:pt x="4809" y="0"/>
                    <a:pt x="3873" y="0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035;p40"/>
            <p:cNvSpPr/>
            <p:nvPr/>
          </p:nvSpPr>
          <p:spPr>
            <a:xfrm>
              <a:off x="5992025" y="1977100"/>
              <a:ext cx="568425" cy="363550"/>
            </a:xfrm>
            <a:custGeom>
              <a:avLst/>
              <a:gdLst/>
              <a:ahLst/>
              <a:cxnLst/>
              <a:rect l="l" t="t" r="r" b="b"/>
              <a:pathLst>
                <a:path w="22737" h="14542" extrusionOk="0">
                  <a:moveTo>
                    <a:pt x="5303" y="1"/>
                  </a:moveTo>
                  <a:cubicBezTo>
                    <a:pt x="3791" y="1"/>
                    <a:pt x="2616" y="367"/>
                    <a:pt x="2189" y="1324"/>
                  </a:cubicBezTo>
                  <a:cubicBezTo>
                    <a:pt x="1307" y="3361"/>
                    <a:pt x="4164" y="4455"/>
                    <a:pt x="4164" y="4455"/>
                  </a:cubicBezTo>
                  <a:cubicBezTo>
                    <a:pt x="4164" y="4455"/>
                    <a:pt x="4036" y="4446"/>
                    <a:pt x="3826" y="4446"/>
                  </a:cubicBezTo>
                  <a:cubicBezTo>
                    <a:pt x="2961" y="4446"/>
                    <a:pt x="713" y="4603"/>
                    <a:pt x="395" y="6218"/>
                  </a:cubicBezTo>
                  <a:cubicBezTo>
                    <a:pt x="0" y="8042"/>
                    <a:pt x="2280" y="8771"/>
                    <a:pt x="2280" y="8771"/>
                  </a:cubicBezTo>
                  <a:cubicBezTo>
                    <a:pt x="2280" y="8771"/>
                    <a:pt x="213" y="8984"/>
                    <a:pt x="213" y="10808"/>
                  </a:cubicBezTo>
                  <a:cubicBezTo>
                    <a:pt x="213" y="13027"/>
                    <a:pt x="4529" y="12267"/>
                    <a:pt x="6444" y="14516"/>
                  </a:cubicBezTo>
                  <a:cubicBezTo>
                    <a:pt x="6459" y="14533"/>
                    <a:pt x="6493" y="14541"/>
                    <a:pt x="6545" y="14541"/>
                  </a:cubicBezTo>
                  <a:cubicBezTo>
                    <a:pt x="7964" y="14541"/>
                    <a:pt x="22736" y="8315"/>
                    <a:pt x="22736" y="8315"/>
                  </a:cubicBezTo>
                  <a:cubicBezTo>
                    <a:pt x="21308" y="6917"/>
                    <a:pt x="18177" y="3969"/>
                    <a:pt x="14833" y="2449"/>
                  </a:cubicBezTo>
                  <a:cubicBezTo>
                    <a:pt x="12355" y="1350"/>
                    <a:pt x="8208" y="1"/>
                    <a:pt x="5303" y="1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036;p40"/>
            <p:cNvSpPr/>
            <p:nvPr/>
          </p:nvSpPr>
          <p:spPr>
            <a:xfrm>
              <a:off x="6094600" y="2085425"/>
              <a:ext cx="240150" cy="60050"/>
            </a:xfrm>
            <a:custGeom>
              <a:avLst/>
              <a:gdLst/>
              <a:ahLst/>
              <a:cxnLst/>
              <a:rect l="l" t="t" r="r" b="b"/>
              <a:pathLst>
                <a:path w="9606" h="2402" extrusionOk="0">
                  <a:moveTo>
                    <a:pt x="1301" y="0"/>
                  </a:moveTo>
                  <a:cubicBezTo>
                    <a:pt x="904" y="0"/>
                    <a:pt x="510" y="20"/>
                    <a:pt x="122" y="61"/>
                  </a:cubicBezTo>
                  <a:cubicBezTo>
                    <a:pt x="31" y="61"/>
                    <a:pt x="1" y="153"/>
                    <a:pt x="61" y="153"/>
                  </a:cubicBezTo>
                  <a:cubicBezTo>
                    <a:pt x="3314" y="517"/>
                    <a:pt x="6505" y="1277"/>
                    <a:pt x="9575" y="2402"/>
                  </a:cubicBezTo>
                  <a:lnTo>
                    <a:pt x="9606" y="2371"/>
                  </a:lnTo>
                  <a:cubicBezTo>
                    <a:pt x="8192" y="1393"/>
                    <a:pt x="4662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037;p40"/>
            <p:cNvSpPr/>
            <p:nvPr/>
          </p:nvSpPr>
          <p:spPr>
            <a:xfrm>
              <a:off x="6046725" y="2192100"/>
              <a:ext cx="243200" cy="46850"/>
            </a:xfrm>
            <a:custGeom>
              <a:avLst/>
              <a:gdLst/>
              <a:ahLst/>
              <a:cxnLst/>
              <a:rect l="l" t="t" r="r" b="b"/>
              <a:pathLst>
                <a:path w="9728" h="1874" extrusionOk="0">
                  <a:moveTo>
                    <a:pt x="1772" y="1"/>
                  </a:moveTo>
                  <a:cubicBezTo>
                    <a:pt x="1206" y="1"/>
                    <a:pt x="641" y="35"/>
                    <a:pt x="92" y="111"/>
                  </a:cubicBezTo>
                  <a:cubicBezTo>
                    <a:pt x="31" y="111"/>
                    <a:pt x="1" y="171"/>
                    <a:pt x="62" y="202"/>
                  </a:cubicBezTo>
                  <a:cubicBezTo>
                    <a:pt x="3314" y="384"/>
                    <a:pt x="6536" y="931"/>
                    <a:pt x="9697" y="1874"/>
                  </a:cubicBezTo>
                  <a:cubicBezTo>
                    <a:pt x="9697" y="1874"/>
                    <a:pt x="9727" y="1843"/>
                    <a:pt x="9697" y="1843"/>
                  </a:cubicBezTo>
                  <a:cubicBezTo>
                    <a:pt x="8452" y="1143"/>
                    <a:pt x="5063" y="1"/>
                    <a:pt x="17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038;p40"/>
            <p:cNvSpPr/>
            <p:nvPr/>
          </p:nvSpPr>
          <p:spPr>
            <a:xfrm>
              <a:off x="4989250" y="2496525"/>
              <a:ext cx="1472400" cy="859400"/>
            </a:xfrm>
            <a:custGeom>
              <a:avLst/>
              <a:gdLst/>
              <a:ahLst/>
              <a:cxnLst/>
              <a:rect l="l" t="t" r="r" b="b"/>
              <a:pathLst>
                <a:path w="58896" h="34376" extrusionOk="0">
                  <a:moveTo>
                    <a:pt x="44275" y="1"/>
                  </a:moveTo>
                  <a:cubicBezTo>
                    <a:pt x="44275" y="1"/>
                    <a:pt x="32847" y="15411"/>
                    <a:pt x="32360" y="15594"/>
                  </a:cubicBezTo>
                  <a:cubicBezTo>
                    <a:pt x="32352" y="15597"/>
                    <a:pt x="32340" y="15598"/>
                    <a:pt x="32324" y="15598"/>
                  </a:cubicBezTo>
                  <a:cubicBezTo>
                    <a:pt x="31362" y="15598"/>
                    <a:pt x="16383" y="10392"/>
                    <a:pt x="11630" y="8359"/>
                  </a:cubicBezTo>
                  <a:cubicBezTo>
                    <a:pt x="9477" y="7455"/>
                    <a:pt x="7329" y="6946"/>
                    <a:pt x="5621" y="6946"/>
                  </a:cubicBezTo>
                  <a:cubicBezTo>
                    <a:pt x="1588" y="6946"/>
                    <a:pt x="0" y="9779"/>
                    <a:pt x="6554" y="16931"/>
                  </a:cubicBezTo>
                  <a:cubicBezTo>
                    <a:pt x="17180" y="28561"/>
                    <a:pt x="29690" y="34375"/>
                    <a:pt x="36849" y="34375"/>
                  </a:cubicBezTo>
                  <a:cubicBezTo>
                    <a:pt x="37923" y="34375"/>
                    <a:pt x="38877" y="34245"/>
                    <a:pt x="39686" y="33983"/>
                  </a:cubicBezTo>
                  <a:cubicBezTo>
                    <a:pt x="45552" y="32098"/>
                    <a:pt x="58896" y="17083"/>
                    <a:pt x="58896" y="17083"/>
                  </a:cubicBezTo>
                  <a:lnTo>
                    <a:pt x="44275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039;p40"/>
            <p:cNvSpPr/>
            <p:nvPr/>
          </p:nvSpPr>
          <p:spPr>
            <a:xfrm>
              <a:off x="6047700" y="2624650"/>
              <a:ext cx="290700" cy="358650"/>
            </a:xfrm>
            <a:custGeom>
              <a:avLst/>
              <a:gdLst/>
              <a:ahLst/>
              <a:cxnLst/>
              <a:rect l="l" t="t" r="r" b="b"/>
              <a:pathLst>
                <a:path w="11628" h="14346" extrusionOk="0">
                  <a:moveTo>
                    <a:pt x="55" y="1"/>
                  </a:moveTo>
                  <a:cubicBezTo>
                    <a:pt x="27" y="1"/>
                    <a:pt x="0" y="29"/>
                    <a:pt x="23" y="73"/>
                  </a:cubicBezTo>
                  <a:cubicBezTo>
                    <a:pt x="1816" y="2505"/>
                    <a:pt x="3700" y="4906"/>
                    <a:pt x="5615" y="7307"/>
                  </a:cubicBezTo>
                  <a:cubicBezTo>
                    <a:pt x="6527" y="8462"/>
                    <a:pt x="10387" y="13143"/>
                    <a:pt x="11451" y="14329"/>
                  </a:cubicBezTo>
                  <a:cubicBezTo>
                    <a:pt x="11457" y="14340"/>
                    <a:pt x="11467" y="14345"/>
                    <a:pt x="11480" y="14345"/>
                  </a:cubicBezTo>
                  <a:cubicBezTo>
                    <a:pt x="11533" y="14345"/>
                    <a:pt x="11628" y="14256"/>
                    <a:pt x="11603" y="14207"/>
                  </a:cubicBezTo>
                  <a:cubicBezTo>
                    <a:pt x="10570" y="12870"/>
                    <a:pt x="6953" y="8128"/>
                    <a:pt x="6011" y="7003"/>
                  </a:cubicBezTo>
                  <a:cubicBezTo>
                    <a:pt x="4065" y="4633"/>
                    <a:pt x="2120" y="2292"/>
                    <a:pt x="83" y="12"/>
                  </a:cubicBezTo>
                  <a:cubicBezTo>
                    <a:pt x="75" y="4"/>
                    <a:pt x="6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040;p40"/>
            <p:cNvSpPr/>
            <p:nvPr/>
          </p:nvSpPr>
          <p:spPr>
            <a:xfrm>
              <a:off x="5037600" y="2722975"/>
              <a:ext cx="1056275" cy="632950"/>
            </a:xfrm>
            <a:custGeom>
              <a:avLst/>
              <a:gdLst/>
              <a:ahLst/>
              <a:cxnLst/>
              <a:rect l="l" t="t" r="r" b="b"/>
              <a:pathLst>
                <a:path w="42251" h="25318" extrusionOk="0">
                  <a:moveTo>
                    <a:pt x="213" y="0"/>
                  </a:moveTo>
                  <a:cubicBezTo>
                    <a:pt x="0" y="1611"/>
                    <a:pt x="1186" y="4165"/>
                    <a:pt x="4620" y="7873"/>
                  </a:cubicBezTo>
                  <a:cubicBezTo>
                    <a:pt x="15246" y="19503"/>
                    <a:pt x="27756" y="25317"/>
                    <a:pt x="34915" y="25317"/>
                  </a:cubicBezTo>
                  <a:cubicBezTo>
                    <a:pt x="35989" y="25317"/>
                    <a:pt x="36943" y="25187"/>
                    <a:pt x="37752" y="24925"/>
                  </a:cubicBezTo>
                  <a:cubicBezTo>
                    <a:pt x="38998" y="24499"/>
                    <a:pt x="40548" y="23527"/>
                    <a:pt x="42250" y="22220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041;p40"/>
            <p:cNvSpPr/>
            <p:nvPr/>
          </p:nvSpPr>
          <p:spPr>
            <a:xfrm>
              <a:off x="4401575" y="2626700"/>
              <a:ext cx="1090450" cy="1214100"/>
            </a:xfrm>
            <a:custGeom>
              <a:avLst/>
              <a:gdLst/>
              <a:ahLst/>
              <a:cxnLst/>
              <a:rect l="l" t="t" r="r" b="b"/>
              <a:pathLst>
                <a:path w="43618" h="48564" extrusionOk="0">
                  <a:moveTo>
                    <a:pt x="23693" y="0"/>
                  </a:moveTo>
                  <a:cubicBezTo>
                    <a:pt x="21390" y="0"/>
                    <a:pt x="18806" y="939"/>
                    <a:pt x="15958" y="3335"/>
                  </a:cubicBezTo>
                  <a:cubicBezTo>
                    <a:pt x="3648" y="13608"/>
                    <a:pt x="0" y="48563"/>
                    <a:pt x="0" y="48563"/>
                  </a:cubicBezTo>
                  <a:lnTo>
                    <a:pt x="43618" y="48563"/>
                  </a:lnTo>
                  <a:lnTo>
                    <a:pt x="38724" y="32910"/>
                  </a:lnTo>
                  <a:cubicBezTo>
                    <a:pt x="38724" y="32910"/>
                    <a:pt x="42463" y="28138"/>
                    <a:pt x="42129" y="23274"/>
                  </a:cubicBezTo>
                  <a:cubicBezTo>
                    <a:pt x="41733" y="17773"/>
                    <a:pt x="32280" y="4763"/>
                    <a:pt x="31429" y="3851"/>
                  </a:cubicBezTo>
                  <a:cubicBezTo>
                    <a:pt x="29388" y="1705"/>
                    <a:pt x="26796" y="0"/>
                    <a:pt x="2369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042;p40"/>
            <p:cNvSpPr/>
            <p:nvPr/>
          </p:nvSpPr>
          <p:spPr>
            <a:xfrm>
              <a:off x="5324825" y="2924350"/>
              <a:ext cx="132250" cy="280225"/>
            </a:xfrm>
            <a:custGeom>
              <a:avLst/>
              <a:gdLst/>
              <a:ahLst/>
              <a:cxnLst/>
              <a:rect l="l" t="t" r="r" b="b"/>
              <a:pathLst>
                <a:path w="5290" h="11209" extrusionOk="0">
                  <a:moveTo>
                    <a:pt x="1" y="0"/>
                  </a:moveTo>
                  <a:cubicBezTo>
                    <a:pt x="882" y="1368"/>
                    <a:pt x="1673" y="2797"/>
                    <a:pt x="2372" y="4256"/>
                  </a:cubicBezTo>
                  <a:cubicBezTo>
                    <a:pt x="3132" y="5684"/>
                    <a:pt x="3800" y="7143"/>
                    <a:pt x="4408" y="8633"/>
                  </a:cubicBezTo>
                  <a:cubicBezTo>
                    <a:pt x="4712" y="9453"/>
                    <a:pt x="4986" y="10304"/>
                    <a:pt x="5229" y="11186"/>
                  </a:cubicBezTo>
                  <a:cubicBezTo>
                    <a:pt x="5229" y="11201"/>
                    <a:pt x="5244" y="11209"/>
                    <a:pt x="5259" y="11209"/>
                  </a:cubicBezTo>
                  <a:cubicBezTo>
                    <a:pt x="5274" y="11209"/>
                    <a:pt x="5290" y="11201"/>
                    <a:pt x="5290" y="11186"/>
                  </a:cubicBezTo>
                  <a:cubicBezTo>
                    <a:pt x="5199" y="9575"/>
                    <a:pt x="4803" y="8025"/>
                    <a:pt x="4074" y="6596"/>
                  </a:cubicBezTo>
                  <a:cubicBezTo>
                    <a:pt x="3800" y="6019"/>
                    <a:pt x="3496" y="5411"/>
                    <a:pt x="3162" y="4864"/>
                  </a:cubicBezTo>
                  <a:cubicBezTo>
                    <a:pt x="3162" y="4712"/>
                    <a:pt x="3132" y="4590"/>
                    <a:pt x="3101" y="4468"/>
                  </a:cubicBezTo>
                  <a:cubicBezTo>
                    <a:pt x="3010" y="4195"/>
                    <a:pt x="2919" y="3921"/>
                    <a:pt x="2828" y="3648"/>
                  </a:cubicBezTo>
                  <a:cubicBezTo>
                    <a:pt x="2615" y="3101"/>
                    <a:pt x="2341" y="2584"/>
                    <a:pt x="2037" y="2098"/>
                  </a:cubicBezTo>
                  <a:cubicBezTo>
                    <a:pt x="2028" y="2089"/>
                    <a:pt x="2017" y="2085"/>
                    <a:pt x="2006" y="2085"/>
                  </a:cubicBezTo>
                  <a:cubicBezTo>
                    <a:pt x="1979" y="2085"/>
                    <a:pt x="1955" y="2107"/>
                    <a:pt x="1977" y="2128"/>
                  </a:cubicBezTo>
                  <a:cubicBezTo>
                    <a:pt x="2250" y="2645"/>
                    <a:pt x="2493" y="3161"/>
                    <a:pt x="2676" y="3709"/>
                  </a:cubicBezTo>
                  <a:cubicBezTo>
                    <a:pt x="2767" y="3952"/>
                    <a:pt x="2828" y="4165"/>
                    <a:pt x="2919" y="4377"/>
                  </a:cubicBezTo>
                  <a:cubicBezTo>
                    <a:pt x="2493" y="3678"/>
                    <a:pt x="2068" y="3009"/>
                    <a:pt x="1642" y="2310"/>
                  </a:cubicBezTo>
                  <a:cubicBezTo>
                    <a:pt x="1156" y="1490"/>
                    <a:pt x="609" y="73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043;p40"/>
            <p:cNvSpPr/>
            <p:nvPr/>
          </p:nvSpPr>
          <p:spPr>
            <a:xfrm>
              <a:off x="4882575" y="2383300"/>
              <a:ext cx="235600" cy="445850"/>
            </a:xfrm>
            <a:custGeom>
              <a:avLst/>
              <a:gdLst/>
              <a:ahLst/>
              <a:cxnLst/>
              <a:rect l="l" t="t" r="r" b="b"/>
              <a:pathLst>
                <a:path w="9424" h="17834" extrusionOk="0">
                  <a:moveTo>
                    <a:pt x="153" y="1"/>
                  </a:moveTo>
                  <a:cubicBezTo>
                    <a:pt x="153" y="1"/>
                    <a:pt x="92" y="1794"/>
                    <a:pt x="31" y="4043"/>
                  </a:cubicBezTo>
                  <a:lnTo>
                    <a:pt x="31" y="4378"/>
                  </a:lnTo>
                  <a:lnTo>
                    <a:pt x="31" y="4742"/>
                  </a:lnTo>
                  <a:cubicBezTo>
                    <a:pt x="31" y="5077"/>
                    <a:pt x="1" y="5441"/>
                    <a:pt x="1" y="5776"/>
                  </a:cubicBezTo>
                  <a:lnTo>
                    <a:pt x="1" y="6566"/>
                  </a:lnTo>
                  <a:lnTo>
                    <a:pt x="1" y="7356"/>
                  </a:lnTo>
                  <a:cubicBezTo>
                    <a:pt x="1" y="9302"/>
                    <a:pt x="122" y="11217"/>
                    <a:pt x="396" y="13132"/>
                  </a:cubicBezTo>
                  <a:cubicBezTo>
                    <a:pt x="653" y="13817"/>
                    <a:pt x="4374" y="17833"/>
                    <a:pt x="7673" y="17833"/>
                  </a:cubicBezTo>
                  <a:cubicBezTo>
                    <a:pt x="7883" y="17833"/>
                    <a:pt x="8092" y="17817"/>
                    <a:pt x="8299" y="17782"/>
                  </a:cubicBezTo>
                  <a:cubicBezTo>
                    <a:pt x="9423" y="17569"/>
                    <a:pt x="8663" y="11429"/>
                    <a:pt x="8663" y="11429"/>
                  </a:cubicBezTo>
                  <a:lnTo>
                    <a:pt x="8724" y="10943"/>
                  </a:lnTo>
                  <a:lnTo>
                    <a:pt x="9362" y="4438"/>
                  </a:lnTo>
                  <a:lnTo>
                    <a:pt x="1308" y="51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044;p40"/>
            <p:cNvSpPr/>
            <p:nvPr/>
          </p:nvSpPr>
          <p:spPr>
            <a:xfrm>
              <a:off x="4883325" y="2383300"/>
              <a:ext cx="233325" cy="274350"/>
            </a:xfrm>
            <a:custGeom>
              <a:avLst/>
              <a:gdLst/>
              <a:ahLst/>
              <a:cxnLst/>
              <a:rect l="l" t="t" r="r" b="b"/>
              <a:pathLst>
                <a:path w="9333" h="10974" extrusionOk="0">
                  <a:moveTo>
                    <a:pt x="123" y="1"/>
                  </a:moveTo>
                  <a:cubicBezTo>
                    <a:pt x="123" y="1"/>
                    <a:pt x="62" y="1794"/>
                    <a:pt x="1" y="4043"/>
                  </a:cubicBezTo>
                  <a:cubicBezTo>
                    <a:pt x="1733" y="7508"/>
                    <a:pt x="4895" y="10031"/>
                    <a:pt x="8664" y="10973"/>
                  </a:cubicBezTo>
                  <a:lnTo>
                    <a:pt x="9332" y="4438"/>
                  </a:lnTo>
                  <a:lnTo>
                    <a:pt x="1278" y="517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045;p40"/>
            <p:cNvSpPr/>
            <p:nvPr/>
          </p:nvSpPr>
          <p:spPr>
            <a:xfrm>
              <a:off x="4721475" y="1910225"/>
              <a:ext cx="640625" cy="673150"/>
            </a:xfrm>
            <a:custGeom>
              <a:avLst/>
              <a:gdLst/>
              <a:ahLst/>
              <a:cxnLst/>
              <a:rect l="l" t="t" r="r" b="b"/>
              <a:pathLst>
                <a:path w="25625" h="26926" extrusionOk="0">
                  <a:moveTo>
                    <a:pt x="12296" y="1"/>
                  </a:moveTo>
                  <a:cubicBezTo>
                    <a:pt x="11363" y="1"/>
                    <a:pt x="10445" y="129"/>
                    <a:pt x="9575" y="352"/>
                  </a:cubicBezTo>
                  <a:cubicBezTo>
                    <a:pt x="4560" y="1629"/>
                    <a:pt x="1" y="6249"/>
                    <a:pt x="3435" y="17282"/>
                  </a:cubicBezTo>
                  <a:cubicBezTo>
                    <a:pt x="5973" y="25508"/>
                    <a:pt x="10842" y="26925"/>
                    <a:pt x="14076" y="26925"/>
                  </a:cubicBezTo>
                  <a:cubicBezTo>
                    <a:pt x="15179" y="26925"/>
                    <a:pt x="16093" y="26760"/>
                    <a:pt x="16657" y="26644"/>
                  </a:cubicBezTo>
                  <a:cubicBezTo>
                    <a:pt x="19089" y="26188"/>
                    <a:pt x="25624" y="23544"/>
                    <a:pt x="23375" y="12206"/>
                  </a:cubicBezTo>
                  <a:cubicBezTo>
                    <a:pt x="21493" y="2872"/>
                    <a:pt x="16712" y="1"/>
                    <a:pt x="12296" y="1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046;p40"/>
            <p:cNvSpPr/>
            <p:nvPr/>
          </p:nvSpPr>
          <p:spPr>
            <a:xfrm>
              <a:off x="5207800" y="2140575"/>
              <a:ext cx="58550" cy="27700"/>
            </a:xfrm>
            <a:custGeom>
              <a:avLst/>
              <a:gdLst/>
              <a:ahLst/>
              <a:cxnLst/>
              <a:rect l="l" t="t" r="r" b="b"/>
              <a:pathLst>
                <a:path w="2342" h="1108" extrusionOk="0">
                  <a:moveTo>
                    <a:pt x="875" y="0"/>
                  </a:moveTo>
                  <a:cubicBezTo>
                    <a:pt x="566" y="0"/>
                    <a:pt x="274" y="149"/>
                    <a:pt x="92" y="409"/>
                  </a:cubicBezTo>
                  <a:cubicBezTo>
                    <a:pt x="1" y="591"/>
                    <a:pt x="31" y="773"/>
                    <a:pt x="183" y="895"/>
                  </a:cubicBezTo>
                  <a:cubicBezTo>
                    <a:pt x="386" y="1022"/>
                    <a:pt x="610" y="1085"/>
                    <a:pt x="837" y="1085"/>
                  </a:cubicBezTo>
                  <a:cubicBezTo>
                    <a:pt x="882" y="1085"/>
                    <a:pt x="928" y="1082"/>
                    <a:pt x="974" y="1077"/>
                  </a:cubicBezTo>
                  <a:cubicBezTo>
                    <a:pt x="1247" y="1108"/>
                    <a:pt x="1521" y="1108"/>
                    <a:pt x="1794" y="1108"/>
                  </a:cubicBezTo>
                  <a:cubicBezTo>
                    <a:pt x="2159" y="1077"/>
                    <a:pt x="2341" y="621"/>
                    <a:pt x="2068" y="378"/>
                  </a:cubicBezTo>
                  <a:cubicBezTo>
                    <a:pt x="1790" y="156"/>
                    <a:pt x="1461" y="10"/>
                    <a:pt x="1127" y="10"/>
                  </a:cubicBezTo>
                  <a:cubicBezTo>
                    <a:pt x="1096" y="10"/>
                    <a:pt x="1065" y="11"/>
                    <a:pt x="1034" y="13"/>
                  </a:cubicBezTo>
                  <a:cubicBezTo>
                    <a:pt x="981" y="5"/>
                    <a:pt x="928" y="0"/>
                    <a:pt x="8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047;p40"/>
            <p:cNvSpPr/>
            <p:nvPr/>
          </p:nvSpPr>
          <p:spPr>
            <a:xfrm>
              <a:off x="5052525" y="2172650"/>
              <a:ext cx="54250" cy="35700"/>
            </a:xfrm>
            <a:custGeom>
              <a:avLst/>
              <a:gdLst/>
              <a:ahLst/>
              <a:cxnLst/>
              <a:rect l="l" t="t" r="r" b="b"/>
              <a:pathLst>
                <a:path w="2170" h="1428" extrusionOk="0">
                  <a:moveTo>
                    <a:pt x="1417" y="1"/>
                  </a:moveTo>
                  <a:cubicBezTo>
                    <a:pt x="1264" y="1"/>
                    <a:pt x="1115" y="33"/>
                    <a:pt x="984" y="98"/>
                  </a:cubicBezTo>
                  <a:cubicBezTo>
                    <a:pt x="619" y="220"/>
                    <a:pt x="315" y="463"/>
                    <a:pt x="133" y="797"/>
                  </a:cubicBezTo>
                  <a:cubicBezTo>
                    <a:pt x="0" y="1089"/>
                    <a:pt x="215" y="1428"/>
                    <a:pt x="515" y="1428"/>
                  </a:cubicBezTo>
                  <a:cubicBezTo>
                    <a:pt x="558" y="1428"/>
                    <a:pt x="603" y="1421"/>
                    <a:pt x="649" y="1405"/>
                  </a:cubicBezTo>
                  <a:cubicBezTo>
                    <a:pt x="923" y="1314"/>
                    <a:pt x="1136" y="1223"/>
                    <a:pt x="1409" y="1101"/>
                  </a:cubicBezTo>
                  <a:cubicBezTo>
                    <a:pt x="1683" y="1041"/>
                    <a:pt x="1926" y="889"/>
                    <a:pt x="2078" y="676"/>
                  </a:cubicBezTo>
                  <a:cubicBezTo>
                    <a:pt x="2169" y="493"/>
                    <a:pt x="2139" y="311"/>
                    <a:pt x="2017" y="159"/>
                  </a:cubicBezTo>
                  <a:cubicBezTo>
                    <a:pt x="1827" y="56"/>
                    <a:pt x="1618" y="1"/>
                    <a:pt x="14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048;p40"/>
            <p:cNvSpPr/>
            <p:nvPr/>
          </p:nvSpPr>
          <p:spPr>
            <a:xfrm>
              <a:off x="5112075" y="2272200"/>
              <a:ext cx="20525" cy="54900"/>
            </a:xfrm>
            <a:custGeom>
              <a:avLst/>
              <a:gdLst/>
              <a:ahLst/>
              <a:cxnLst/>
              <a:rect l="l" t="t" r="r" b="b"/>
              <a:pathLst>
                <a:path w="821" h="2196" extrusionOk="0">
                  <a:moveTo>
                    <a:pt x="422" y="1"/>
                  </a:moveTo>
                  <a:cubicBezTo>
                    <a:pt x="410" y="1"/>
                    <a:pt x="365" y="72"/>
                    <a:pt x="365" y="98"/>
                  </a:cubicBezTo>
                  <a:cubicBezTo>
                    <a:pt x="547" y="858"/>
                    <a:pt x="638" y="1770"/>
                    <a:pt x="0" y="2165"/>
                  </a:cubicBezTo>
                  <a:lnTo>
                    <a:pt x="0" y="2195"/>
                  </a:lnTo>
                  <a:cubicBezTo>
                    <a:pt x="821" y="1922"/>
                    <a:pt x="730" y="706"/>
                    <a:pt x="426" y="7"/>
                  </a:cubicBezTo>
                  <a:cubicBezTo>
                    <a:pt x="426" y="3"/>
                    <a:pt x="42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049;p40"/>
            <p:cNvSpPr/>
            <p:nvPr/>
          </p:nvSpPr>
          <p:spPr>
            <a:xfrm>
              <a:off x="5071175" y="2256250"/>
              <a:ext cx="65900" cy="63425"/>
            </a:xfrm>
            <a:custGeom>
              <a:avLst/>
              <a:gdLst/>
              <a:ahLst/>
              <a:cxnLst/>
              <a:rect l="l" t="t" r="r" b="b"/>
              <a:pathLst>
                <a:path w="2636" h="2537" extrusionOk="0">
                  <a:moveTo>
                    <a:pt x="1299" y="0"/>
                  </a:moveTo>
                  <a:cubicBezTo>
                    <a:pt x="1270" y="0"/>
                    <a:pt x="1241" y="2"/>
                    <a:pt x="1211" y="7"/>
                  </a:cubicBezTo>
                  <a:cubicBezTo>
                    <a:pt x="1" y="154"/>
                    <a:pt x="338" y="2536"/>
                    <a:pt x="1415" y="2536"/>
                  </a:cubicBezTo>
                  <a:cubicBezTo>
                    <a:pt x="1448" y="2536"/>
                    <a:pt x="1481" y="2534"/>
                    <a:pt x="1514" y="2529"/>
                  </a:cubicBezTo>
                  <a:cubicBezTo>
                    <a:pt x="2636" y="2382"/>
                    <a:pt x="2267" y="0"/>
                    <a:pt x="12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050;p40"/>
            <p:cNvSpPr/>
            <p:nvPr/>
          </p:nvSpPr>
          <p:spPr>
            <a:xfrm>
              <a:off x="5052025" y="2260550"/>
              <a:ext cx="41825" cy="28575"/>
            </a:xfrm>
            <a:custGeom>
              <a:avLst/>
              <a:gdLst/>
              <a:ahLst/>
              <a:cxnLst/>
              <a:rect l="l" t="t" r="r" b="b"/>
              <a:pathLst>
                <a:path w="1673" h="1143" extrusionOk="0">
                  <a:moveTo>
                    <a:pt x="1553" y="0"/>
                  </a:moveTo>
                  <a:cubicBezTo>
                    <a:pt x="1534" y="0"/>
                    <a:pt x="1513" y="5"/>
                    <a:pt x="1490" y="17"/>
                  </a:cubicBezTo>
                  <a:cubicBezTo>
                    <a:pt x="1308" y="199"/>
                    <a:pt x="1125" y="503"/>
                    <a:pt x="882" y="564"/>
                  </a:cubicBezTo>
                  <a:cubicBezTo>
                    <a:pt x="850" y="571"/>
                    <a:pt x="818" y="575"/>
                    <a:pt x="785" y="575"/>
                  </a:cubicBezTo>
                  <a:cubicBezTo>
                    <a:pt x="538" y="575"/>
                    <a:pt x="276" y="384"/>
                    <a:pt x="62" y="169"/>
                  </a:cubicBezTo>
                  <a:cubicBezTo>
                    <a:pt x="31" y="169"/>
                    <a:pt x="1" y="169"/>
                    <a:pt x="31" y="230"/>
                  </a:cubicBezTo>
                  <a:cubicBezTo>
                    <a:pt x="90" y="672"/>
                    <a:pt x="349" y="1143"/>
                    <a:pt x="837" y="1143"/>
                  </a:cubicBezTo>
                  <a:cubicBezTo>
                    <a:pt x="852" y="1143"/>
                    <a:pt x="867" y="1143"/>
                    <a:pt x="882" y="1142"/>
                  </a:cubicBezTo>
                  <a:cubicBezTo>
                    <a:pt x="1399" y="1142"/>
                    <a:pt x="1642" y="655"/>
                    <a:pt x="1673" y="139"/>
                  </a:cubicBezTo>
                  <a:cubicBezTo>
                    <a:pt x="1673" y="89"/>
                    <a:pt x="1633" y="0"/>
                    <a:pt x="15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051;p40"/>
            <p:cNvSpPr/>
            <p:nvPr/>
          </p:nvSpPr>
          <p:spPr>
            <a:xfrm>
              <a:off x="5226825" y="2245550"/>
              <a:ext cx="29650" cy="48125"/>
            </a:xfrm>
            <a:custGeom>
              <a:avLst/>
              <a:gdLst/>
              <a:ahLst/>
              <a:cxnLst/>
              <a:rect l="l" t="t" r="r" b="b"/>
              <a:pathLst>
                <a:path w="1186" h="1925" extrusionOk="0">
                  <a:moveTo>
                    <a:pt x="36" y="1"/>
                  </a:moveTo>
                  <a:cubicBezTo>
                    <a:pt x="32" y="1"/>
                    <a:pt x="30" y="3"/>
                    <a:pt x="30" y="9"/>
                  </a:cubicBezTo>
                  <a:cubicBezTo>
                    <a:pt x="0" y="759"/>
                    <a:pt x="296" y="1925"/>
                    <a:pt x="1123" y="1925"/>
                  </a:cubicBezTo>
                  <a:cubicBezTo>
                    <a:pt x="1133" y="1925"/>
                    <a:pt x="1144" y="1924"/>
                    <a:pt x="1155" y="1924"/>
                  </a:cubicBezTo>
                  <a:cubicBezTo>
                    <a:pt x="1185" y="1924"/>
                    <a:pt x="1185" y="1894"/>
                    <a:pt x="1155" y="1894"/>
                  </a:cubicBezTo>
                  <a:cubicBezTo>
                    <a:pt x="425" y="1742"/>
                    <a:pt x="182" y="860"/>
                    <a:pt x="91" y="70"/>
                  </a:cubicBezTo>
                  <a:cubicBezTo>
                    <a:pt x="91" y="45"/>
                    <a:pt x="51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052;p40"/>
            <p:cNvSpPr/>
            <p:nvPr/>
          </p:nvSpPr>
          <p:spPr>
            <a:xfrm>
              <a:off x="5216800" y="2222450"/>
              <a:ext cx="66275" cy="62625"/>
            </a:xfrm>
            <a:custGeom>
              <a:avLst/>
              <a:gdLst/>
              <a:ahLst/>
              <a:cxnLst/>
              <a:rect l="l" t="t" r="r" b="b"/>
              <a:pathLst>
                <a:path w="2651" h="2505" extrusionOk="0">
                  <a:moveTo>
                    <a:pt x="1192" y="0"/>
                  </a:moveTo>
                  <a:cubicBezTo>
                    <a:pt x="1133" y="0"/>
                    <a:pt x="1072" y="7"/>
                    <a:pt x="1009" y="21"/>
                  </a:cubicBezTo>
                  <a:cubicBezTo>
                    <a:pt x="0" y="252"/>
                    <a:pt x="385" y="2504"/>
                    <a:pt x="1386" y="2504"/>
                  </a:cubicBezTo>
                  <a:cubicBezTo>
                    <a:pt x="1441" y="2504"/>
                    <a:pt x="1497" y="2497"/>
                    <a:pt x="1556" y="2483"/>
                  </a:cubicBezTo>
                  <a:cubicBezTo>
                    <a:pt x="2651" y="2253"/>
                    <a:pt x="2271" y="0"/>
                    <a:pt x="11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053;p40"/>
            <p:cNvSpPr/>
            <p:nvPr/>
          </p:nvSpPr>
          <p:spPr>
            <a:xfrm>
              <a:off x="5252025" y="2215025"/>
              <a:ext cx="38650" cy="31200"/>
            </a:xfrm>
            <a:custGeom>
              <a:avLst/>
              <a:gdLst/>
              <a:ahLst/>
              <a:cxnLst/>
              <a:rect l="l" t="t" r="r" b="b"/>
              <a:pathLst>
                <a:path w="1546" h="1248" extrusionOk="0">
                  <a:moveTo>
                    <a:pt x="1401" y="1"/>
                  </a:moveTo>
                  <a:cubicBezTo>
                    <a:pt x="1396" y="1"/>
                    <a:pt x="1393" y="4"/>
                    <a:pt x="1393" y="14"/>
                  </a:cubicBezTo>
                  <a:cubicBezTo>
                    <a:pt x="1271" y="318"/>
                    <a:pt x="1089" y="622"/>
                    <a:pt x="846" y="653"/>
                  </a:cubicBezTo>
                  <a:cubicBezTo>
                    <a:pt x="830" y="655"/>
                    <a:pt x="814" y="655"/>
                    <a:pt x="798" y="655"/>
                  </a:cubicBezTo>
                  <a:cubicBezTo>
                    <a:pt x="571" y="655"/>
                    <a:pt x="346" y="464"/>
                    <a:pt x="147" y="379"/>
                  </a:cubicBezTo>
                  <a:cubicBezTo>
                    <a:pt x="139" y="376"/>
                    <a:pt x="131" y="375"/>
                    <a:pt x="123" y="375"/>
                  </a:cubicBezTo>
                  <a:cubicBezTo>
                    <a:pt x="46" y="375"/>
                    <a:pt x="0" y="506"/>
                    <a:pt x="56" y="561"/>
                  </a:cubicBezTo>
                  <a:cubicBezTo>
                    <a:pt x="230" y="935"/>
                    <a:pt x="507" y="1248"/>
                    <a:pt x="835" y="1248"/>
                  </a:cubicBezTo>
                  <a:cubicBezTo>
                    <a:pt x="907" y="1248"/>
                    <a:pt x="982" y="1233"/>
                    <a:pt x="1059" y="1200"/>
                  </a:cubicBezTo>
                  <a:cubicBezTo>
                    <a:pt x="1484" y="1017"/>
                    <a:pt x="1545" y="501"/>
                    <a:pt x="1423" y="14"/>
                  </a:cubicBezTo>
                  <a:cubicBezTo>
                    <a:pt x="1423" y="14"/>
                    <a:pt x="1410" y="1"/>
                    <a:pt x="1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054;p40"/>
            <p:cNvSpPr/>
            <p:nvPr/>
          </p:nvSpPr>
          <p:spPr>
            <a:xfrm>
              <a:off x="5139425" y="2428575"/>
              <a:ext cx="41600" cy="16375"/>
            </a:xfrm>
            <a:custGeom>
              <a:avLst/>
              <a:gdLst/>
              <a:ahLst/>
              <a:cxnLst/>
              <a:rect l="l" t="t" r="r" b="b"/>
              <a:pathLst>
                <a:path w="1664" h="655" extrusionOk="0">
                  <a:moveTo>
                    <a:pt x="59" y="1"/>
                  </a:moveTo>
                  <a:cubicBezTo>
                    <a:pt x="31" y="1"/>
                    <a:pt x="0" y="22"/>
                    <a:pt x="0" y="44"/>
                  </a:cubicBezTo>
                  <a:cubicBezTo>
                    <a:pt x="91" y="378"/>
                    <a:pt x="365" y="621"/>
                    <a:pt x="699" y="652"/>
                  </a:cubicBezTo>
                  <a:cubicBezTo>
                    <a:pt x="724" y="654"/>
                    <a:pt x="749" y="655"/>
                    <a:pt x="774" y="655"/>
                  </a:cubicBezTo>
                  <a:cubicBezTo>
                    <a:pt x="1140" y="655"/>
                    <a:pt x="1471" y="448"/>
                    <a:pt x="1642" y="135"/>
                  </a:cubicBezTo>
                  <a:cubicBezTo>
                    <a:pt x="1663" y="113"/>
                    <a:pt x="1654" y="92"/>
                    <a:pt x="1636" y="92"/>
                  </a:cubicBezTo>
                  <a:cubicBezTo>
                    <a:pt x="1629" y="92"/>
                    <a:pt x="1620" y="96"/>
                    <a:pt x="1611" y="105"/>
                  </a:cubicBezTo>
                  <a:cubicBezTo>
                    <a:pt x="1368" y="257"/>
                    <a:pt x="1064" y="348"/>
                    <a:pt x="791" y="378"/>
                  </a:cubicBezTo>
                  <a:cubicBezTo>
                    <a:pt x="517" y="378"/>
                    <a:pt x="274" y="165"/>
                    <a:pt x="91" y="13"/>
                  </a:cubicBezTo>
                  <a:cubicBezTo>
                    <a:pt x="83" y="4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055;p40"/>
            <p:cNvSpPr/>
            <p:nvPr/>
          </p:nvSpPr>
          <p:spPr>
            <a:xfrm>
              <a:off x="5144850" y="2150400"/>
              <a:ext cx="98850" cy="236800"/>
            </a:xfrm>
            <a:custGeom>
              <a:avLst/>
              <a:gdLst/>
              <a:ahLst/>
              <a:cxnLst/>
              <a:rect l="l" t="t" r="r" b="b"/>
              <a:pathLst>
                <a:path w="3954" h="9472" extrusionOk="0">
                  <a:moveTo>
                    <a:pt x="983" y="1"/>
                  </a:moveTo>
                  <a:cubicBezTo>
                    <a:pt x="933" y="1"/>
                    <a:pt x="888" y="47"/>
                    <a:pt x="908" y="107"/>
                  </a:cubicBezTo>
                  <a:cubicBezTo>
                    <a:pt x="1546" y="2478"/>
                    <a:pt x="2610" y="4727"/>
                    <a:pt x="3279" y="7098"/>
                  </a:cubicBezTo>
                  <a:cubicBezTo>
                    <a:pt x="3004" y="7039"/>
                    <a:pt x="2729" y="7005"/>
                    <a:pt x="2454" y="7005"/>
                  </a:cubicBezTo>
                  <a:cubicBezTo>
                    <a:pt x="2304" y="7005"/>
                    <a:pt x="2153" y="7015"/>
                    <a:pt x="2002" y="7037"/>
                  </a:cubicBezTo>
                  <a:cubicBezTo>
                    <a:pt x="1911" y="7037"/>
                    <a:pt x="2580" y="8861"/>
                    <a:pt x="2580" y="9013"/>
                  </a:cubicBezTo>
                  <a:cubicBezTo>
                    <a:pt x="2333" y="9058"/>
                    <a:pt x="2080" y="9082"/>
                    <a:pt x="1827" y="9082"/>
                  </a:cubicBezTo>
                  <a:cubicBezTo>
                    <a:pt x="1239" y="9082"/>
                    <a:pt x="649" y="8954"/>
                    <a:pt x="118" y="8678"/>
                  </a:cubicBezTo>
                  <a:cubicBezTo>
                    <a:pt x="105" y="8674"/>
                    <a:pt x="93" y="8672"/>
                    <a:pt x="83" y="8672"/>
                  </a:cubicBezTo>
                  <a:cubicBezTo>
                    <a:pt x="19" y="8672"/>
                    <a:pt x="0" y="8743"/>
                    <a:pt x="26" y="8770"/>
                  </a:cubicBezTo>
                  <a:cubicBezTo>
                    <a:pt x="672" y="9333"/>
                    <a:pt x="1517" y="9472"/>
                    <a:pt x="2152" y="9472"/>
                  </a:cubicBezTo>
                  <a:cubicBezTo>
                    <a:pt x="2682" y="9472"/>
                    <a:pt x="3066" y="9375"/>
                    <a:pt x="3066" y="9347"/>
                  </a:cubicBezTo>
                  <a:cubicBezTo>
                    <a:pt x="2975" y="8800"/>
                    <a:pt x="2580" y="7493"/>
                    <a:pt x="2580" y="7493"/>
                  </a:cubicBezTo>
                  <a:lnTo>
                    <a:pt x="2580" y="7493"/>
                  </a:lnTo>
                  <a:cubicBezTo>
                    <a:pt x="2727" y="7530"/>
                    <a:pt x="3219" y="7622"/>
                    <a:pt x="3564" y="7622"/>
                  </a:cubicBezTo>
                  <a:cubicBezTo>
                    <a:pt x="3790" y="7622"/>
                    <a:pt x="3953" y="7583"/>
                    <a:pt x="3917" y="7463"/>
                  </a:cubicBezTo>
                  <a:cubicBezTo>
                    <a:pt x="3157" y="5031"/>
                    <a:pt x="2306" y="2326"/>
                    <a:pt x="1060" y="46"/>
                  </a:cubicBezTo>
                  <a:cubicBezTo>
                    <a:pt x="1039" y="14"/>
                    <a:pt x="1010" y="1"/>
                    <a:pt x="9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056;p40"/>
            <p:cNvSpPr/>
            <p:nvPr/>
          </p:nvSpPr>
          <p:spPr>
            <a:xfrm>
              <a:off x="5142450" y="2368875"/>
              <a:ext cx="67675" cy="48800"/>
            </a:xfrm>
            <a:custGeom>
              <a:avLst/>
              <a:gdLst/>
              <a:ahLst/>
              <a:cxnLst/>
              <a:rect l="l" t="t" r="r" b="b"/>
              <a:pathLst>
                <a:path w="2707" h="1952" extrusionOk="0">
                  <a:moveTo>
                    <a:pt x="122" y="0"/>
                  </a:moveTo>
                  <a:cubicBezTo>
                    <a:pt x="62" y="274"/>
                    <a:pt x="1" y="517"/>
                    <a:pt x="1" y="790"/>
                  </a:cubicBezTo>
                  <a:cubicBezTo>
                    <a:pt x="1" y="1307"/>
                    <a:pt x="92" y="1885"/>
                    <a:pt x="761" y="1945"/>
                  </a:cubicBezTo>
                  <a:cubicBezTo>
                    <a:pt x="796" y="1949"/>
                    <a:pt x="832" y="1951"/>
                    <a:pt x="868" y="1951"/>
                  </a:cubicBezTo>
                  <a:cubicBezTo>
                    <a:pt x="1112" y="1951"/>
                    <a:pt x="1374" y="1865"/>
                    <a:pt x="1612" y="1733"/>
                  </a:cubicBezTo>
                  <a:cubicBezTo>
                    <a:pt x="2068" y="1429"/>
                    <a:pt x="2433" y="1003"/>
                    <a:pt x="2706" y="517"/>
                  </a:cubicBezTo>
                  <a:lnTo>
                    <a:pt x="2706" y="517"/>
                  </a:lnTo>
                  <a:cubicBezTo>
                    <a:pt x="2522" y="541"/>
                    <a:pt x="2339" y="554"/>
                    <a:pt x="2158" y="554"/>
                  </a:cubicBezTo>
                  <a:cubicBezTo>
                    <a:pt x="1442" y="554"/>
                    <a:pt x="753" y="364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057;p40"/>
            <p:cNvSpPr/>
            <p:nvPr/>
          </p:nvSpPr>
          <p:spPr>
            <a:xfrm>
              <a:off x="5142450" y="2388575"/>
              <a:ext cx="40300" cy="29100"/>
            </a:xfrm>
            <a:custGeom>
              <a:avLst/>
              <a:gdLst/>
              <a:ahLst/>
              <a:cxnLst/>
              <a:rect l="l" t="t" r="r" b="b"/>
              <a:pathLst>
                <a:path w="1612" h="1164" extrusionOk="0">
                  <a:moveTo>
                    <a:pt x="89" y="1"/>
                  </a:moveTo>
                  <a:cubicBezTo>
                    <a:pt x="59" y="1"/>
                    <a:pt x="30" y="1"/>
                    <a:pt x="1" y="2"/>
                  </a:cubicBezTo>
                  <a:cubicBezTo>
                    <a:pt x="1" y="519"/>
                    <a:pt x="92" y="1097"/>
                    <a:pt x="761" y="1157"/>
                  </a:cubicBezTo>
                  <a:cubicBezTo>
                    <a:pt x="796" y="1161"/>
                    <a:pt x="832" y="1163"/>
                    <a:pt x="868" y="1163"/>
                  </a:cubicBezTo>
                  <a:cubicBezTo>
                    <a:pt x="1112" y="1163"/>
                    <a:pt x="1374" y="1077"/>
                    <a:pt x="1612" y="945"/>
                  </a:cubicBezTo>
                  <a:cubicBezTo>
                    <a:pt x="1437" y="333"/>
                    <a:pt x="760" y="1"/>
                    <a:pt x="89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058;p40"/>
            <p:cNvSpPr/>
            <p:nvPr/>
          </p:nvSpPr>
          <p:spPr>
            <a:xfrm>
              <a:off x="4711600" y="1901850"/>
              <a:ext cx="576775" cy="445775"/>
            </a:xfrm>
            <a:custGeom>
              <a:avLst/>
              <a:gdLst/>
              <a:ahLst/>
              <a:cxnLst/>
              <a:rect l="l" t="t" r="r" b="b"/>
              <a:pathLst>
                <a:path w="23071" h="17831" extrusionOk="0">
                  <a:moveTo>
                    <a:pt x="13471" y="1"/>
                  </a:moveTo>
                  <a:cubicBezTo>
                    <a:pt x="12657" y="1"/>
                    <a:pt x="11776" y="92"/>
                    <a:pt x="10821" y="292"/>
                  </a:cubicBezTo>
                  <a:cubicBezTo>
                    <a:pt x="10821" y="292"/>
                    <a:pt x="3982" y="1386"/>
                    <a:pt x="2007" y="7070"/>
                  </a:cubicBezTo>
                  <a:cubicBezTo>
                    <a:pt x="1" y="12754"/>
                    <a:pt x="4104" y="17830"/>
                    <a:pt x="4104" y="17830"/>
                  </a:cubicBezTo>
                  <a:cubicBezTo>
                    <a:pt x="6019" y="17800"/>
                    <a:pt x="6110" y="13787"/>
                    <a:pt x="6110" y="13787"/>
                  </a:cubicBezTo>
                  <a:cubicBezTo>
                    <a:pt x="6110" y="13787"/>
                    <a:pt x="9940" y="13453"/>
                    <a:pt x="10700" y="7800"/>
                  </a:cubicBezTo>
                  <a:lnTo>
                    <a:pt x="10700" y="7800"/>
                  </a:lnTo>
                  <a:cubicBezTo>
                    <a:pt x="10761" y="9471"/>
                    <a:pt x="10305" y="11113"/>
                    <a:pt x="9423" y="12541"/>
                  </a:cubicBezTo>
                  <a:cubicBezTo>
                    <a:pt x="9423" y="12541"/>
                    <a:pt x="16141" y="11204"/>
                    <a:pt x="18481" y="5246"/>
                  </a:cubicBezTo>
                  <a:lnTo>
                    <a:pt x="18481" y="5246"/>
                  </a:lnTo>
                  <a:cubicBezTo>
                    <a:pt x="18481" y="5247"/>
                    <a:pt x="17599" y="8256"/>
                    <a:pt x="16627" y="9380"/>
                  </a:cubicBezTo>
                  <a:cubicBezTo>
                    <a:pt x="16627" y="9380"/>
                    <a:pt x="19423" y="8316"/>
                    <a:pt x="20578" y="5885"/>
                  </a:cubicBezTo>
                  <a:cubicBezTo>
                    <a:pt x="20578" y="5885"/>
                    <a:pt x="22068" y="9046"/>
                    <a:pt x="23071" y="9866"/>
                  </a:cubicBezTo>
                  <a:cubicBezTo>
                    <a:pt x="23071" y="9866"/>
                    <a:pt x="21932" y="1"/>
                    <a:pt x="13471" y="1"/>
                  </a:cubicBezTo>
                  <a:close/>
                </a:path>
              </a:pathLst>
            </a:custGeom>
            <a:solidFill>
              <a:srgbClr val="D85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059;p40"/>
            <p:cNvSpPr/>
            <p:nvPr/>
          </p:nvSpPr>
          <p:spPr>
            <a:xfrm>
              <a:off x="4707050" y="2294175"/>
              <a:ext cx="173275" cy="171600"/>
            </a:xfrm>
            <a:custGeom>
              <a:avLst/>
              <a:gdLst/>
              <a:ahLst/>
              <a:cxnLst/>
              <a:rect l="l" t="t" r="r" b="b"/>
              <a:pathLst>
                <a:path w="6931" h="6864" extrusionOk="0">
                  <a:moveTo>
                    <a:pt x="2248" y="1"/>
                  </a:moveTo>
                  <a:cubicBezTo>
                    <a:pt x="1986" y="1"/>
                    <a:pt x="1740" y="67"/>
                    <a:pt x="1520" y="222"/>
                  </a:cubicBezTo>
                  <a:cubicBezTo>
                    <a:pt x="0" y="1286"/>
                    <a:pt x="2462" y="6271"/>
                    <a:pt x="4468" y="6757"/>
                  </a:cubicBezTo>
                  <a:cubicBezTo>
                    <a:pt x="4673" y="6829"/>
                    <a:pt x="4881" y="6863"/>
                    <a:pt x="5086" y="6863"/>
                  </a:cubicBezTo>
                  <a:cubicBezTo>
                    <a:pt x="5915" y="6863"/>
                    <a:pt x="6687" y="6303"/>
                    <a:pt x="6930" y="5450"/>
                  </a:cubicBezTo>
                  <a:lnTo>
                    <a:pt x="5958" y="2441"/>
                  </a:lnTo>
                  <a:cubicBezTo>
                    <a:pt x="5958" y="2441"/>
                    <a:pt x="3831" y="1"/>
                    <a:pt x="2248" y="1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060;p40"/>
            <p:cNvSpPr/>
            <p:nvPr/>
          </p:nvSpPr>
          <p:spPr>
            <a:xfrm>
              <a:off x="4763275" y="2334675"/>
              <a:ext cx="92300" cy="102775"/>
            </a:xfrm>
            <a:custGeom>
              <a:avLst/>
              <a:gdLst/>
              <a:ahLst/>
              <a:cxnLst/>
              <a:rect l="l" t="t" r="r" b="b"/>
              <a:pathLst>
                <a:path w="3692" h="4111" extrusionOk="0">
                  <a:moveTo>
                    <a:pt x="68" y="0"/>
                  </a:moveTo>
                  <a:cubicBezTo>
                    <a:pt x="56" y="0"/>
                    <a:pt x="43" y="0"/>
                    <a:pt x="31" y="0"/>
                  </a:cubicBezTo>
                  <a:cubicBezTo>
                    <a:pt x="0" y="0"/>
                    <a:pt x="0" y="31"/>
                    <a:pt x="31" y="61"/>
                  </a:cubicBezTo>
                  <a:cubicBezTo>
                    <a:pt x="1429" y="426"/>
                    <a:pt x="2250" y="1611"/>
                    <a:pt x="2918" y="2858"/>
                  </a:cubicBezTo>
                  <a:cubicBezTo>
                    <a:pt x="2654" y="2593"/>
                    <a:pt x="2349" y="2410"/>
                    <a:pt x="2020" y="2410"/>
                  </a:cubicBezTo>
                  <a:cubicBezTo>
                    <a:pt x="1782" y="2410"/>
                    <a:pt x="1532" y="2506"/>
                    <a:pt x="1277" y="2736"/>
                  </a:cubicBezTo>
                  <a:cubicBezTo>
                    <a:pt x="1247" y="2766"/>
                    <a:pt x="1277" y="2797"/>
                    <a:pt x="1307" y="2797"/>
                  </a:cubicBezTo>
                  <a:cubicBezTo>
                    <a:pt x="1459" y="2726"/>
                    <a:pt x="1622" y="2692"/>
                    <a:pt x="1784" y="2692"/>
                  </a:cubicBezTo>
                  <a:cubicBezTo>
                    <a:pt x="2108" y="2692"/>
                    <a:pt x="2432" y="2827"/>
                    <a:pt x="2675" y="3070"/>
                  </a:cubicBezTo>
                  <a:cubicBezTo>
                    <a:pt x="2949" y="3374"/>
                    <a:pt x="3222" y="3709"/>
                    <a:pt x="3435" y="4073"/>
                  </a:cubicBezTo>
                  <a:cubicBezTo>
                    <a:pt x="3452" y="4099"/>
                    <a:pt x="3482" y="4110"/>
                    <a:pt x="3514" y="4110"/>
                  </a:cubicBezTo>
                  <a:cubicBezTo>
                    <a:pt x="3595" y="4110"/>
                    <a:pt x="3691" y="4039"/>
                    <a:pt x="3648" y="3952"/>
                  </a:cubicBezTo>
                  <a:lnTo>
                    <a:pt x="3648" y="3921"/>
                  </a:lnTo>
                  <a:cubicBezTo>
                    <a:pt x="3467" y="2231"/>
                    <a:pt x="1906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061;p40"/>
            <p:cNvSpPr/>
            <p:nvPr/>
          </p:nvSpPr>
          <p:spPr>
            <a:xfrm>
              <a:off x="5040925" y="2343025"/>
              <a:ext cx="11125" cy="7100"/>
            </a:xfrm>
            <a:custGeom>
              <a:avLst/>
              <a:gdLst/>
              <a:ahLst/>
              <a:cxnLst/>
              <a:rect l="l" t="t" r="r" b="b"/>
              <a:pathLst>
                <a:path w="445" h="284" extrusionOk="0">
                  <a:moveTo>
                    <a:pt x="232" y="1"/>
                  </a:moveTo>
                  <a:cubicBezTo>
                    <a:pt x="0" y="1"/>
                    <a:pt x="245" y="283"/>
                    <a:pt x="375" y="283"/>
                  </a:cubicBezTo>
                  <a:cubicBezTo>
                    <a:pt x="415" y="283"/>
                    <a:pt x="445" y="255"/>
                    <a:pt x="445" y="183"/>
                  </a:cubicBezTo>
                  <a:cubicBezTo>
                    <a:pt x="445" y="61"/>
                    <a:pt x="354" y="1"/>
                    <a:pt x="2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062;p40"/>
            <p:cNvSpPr/>
            <p:nvPr/>
          </p:nvSpPr>
          <p:spPr>
            <a:xfrm>
              <a:off x="5020875" y="2327075"/>
              <a:ext cx="9900" cy="9900"/>
            </a:xfrm>
            <a:custGeom>
              <a:avLst/>
              <a:gdLst/>
              <a:ahLst/>
              <a:cxnLst/>
              <a:rect l="l" t="t" r="r" b="b"/>
              <a:pathLst>
                <a:path w="396" h="396" extrusionOk="0"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96" y="304"/>
                    <a:pt x="396" y="213"/>
                  </a:cubicBezTo>
                  <a:cubicBezTo>
                    <a:pt x="39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063;p40"/>
            <p:cNvSpPr/>
            <p:nvPr/>
          </p:nvSpPr>
          <p:spPr>
            <a:xfrm>
              <a:off x="5007400" y="2359000"/>
              <a:ext cx="11225" cy="7725"/>
            </a:xfrm>
            <a:custGeom>
              <a:avLst/>
              <a:gdLst/>
              <a:ahLst/>
              <a:cxnLst/>
              <a:rect l="l" t="t" r="r" b="b"/>
              <a:pathLst>
                <a:path w="449" h="309" extrusionOk="0">
                  <a:moveTo>
                    <a:pt x="236" y="0"/>
                  </a:moveTo>
                  <a:cubicBezTo>
                    <a:pt x="1" y="0"/>
                    <a:pt x="256" y="309"/>
                    <a:pt x="384" y="309"/>
                  </a:cubicBezTo>
                  <a:cubicBezTo>
                    <a:pt x="422" y="309"/>
                    <a:pt x="448" y="282"/>
                    <a:pt x="448" y="213"/>
                  </a:cubicBezTo>
                  <a:cubicBezTo>
                    <a:pt x="418" y="91"/>
                    <a:pt x="357" y="0"/>
                    <a:pt x="2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064;p40"/>
            <p:cNvSpPr/>
            <p:nvPr/>
          </p:nvSpPr>
          <p:spPr>
            <a:xfrm>
              <a:off x="5069725" y="2373425"/>
              <a:ext cx="10450" cy="7750"/>
            </a:xfrm>
            <a:custGeom>
              <a:avLst/>
              <a:gdLst/>
              <a:ahLst/>
              <a:cxnLst/>
              <a:rect l="l" t="t" r="r" b="b"/>
              <a:pathLst>
                <a:path w="418" h="310" extrusionOk="0">
                  <a:moveTo>
                    <a:pt x="235" y="1"/>
                  </a:moveTo>
                  <a:cubicBezTo>
                    <a:pt x="0" y="1"/>
                    <a:pt x="237" y="309"/>
                    <a:pt x="357" y="309"/>
                  </a:cubicBezTo>
                  <a:cubicBezTo>
                    <a:pt x="392" y="309"/>
                    <a:pt x="417" y="282"/>
                    <a:pt x="417" y="213"/>
                  </a:cubicBezTo>
                  <a:cubicBezTo>
                    <a:pt x="417" y="92"/>
                    <a:pt x="32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065;p40"/>
            <p:cNvSpPr/>
            <p:nvPr/>
          </p:nvSpPr>
          <p:spPr>
            <a:xfrm>
              <a:off x="5277475" y="2304275"/>
              <a:ext cx="10900" cy="7400"/>
            </a:xfrm>
            <a:custGeom>
              <a:avLst/>
              <a:gdLst/>
              <a:ahLst/>
              <a:cxnLst/>
              <a:rect l="l" t="t" r="r" b="b"/>
              <a:pathLst>
                <a:path w="436" h="296" extrusionOk="0">
                  <a:moveTo>
                    <a:pt x="253" y="1"/>
                  </a:moveTo>
                  <a:cubicBezTo>
                    <a:pt x="1" y="1"/>
                    <a:pt x="234" y="296"/>
                    <a:pt x="363" y="296"/>
                  </a:cubicBezTo>
                  <a:cubicBezTo>
                    <a:pt x="405" y="296"/>
                    <a:pt x="436" y="265"/>
                    <a:pt x="436" y="183"/>
                  </a:cubicBezTo>
                  <a:cubicBezTo>
                    <a:pt x="436" y="92"/>
                    <a:pt x="345" y="1"/>
                    <a:pt x="2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066;p40"/>
            <p:cNvSpPr/>
            <p:nvPr/>
          </p:nvSpPr>
          <p:spPr>
            <a:xfrm>
              <a:off x="5300850" y="2316300"/>
              <a:ext cx="11100" cy="9400"/>
            </a:xfrm>
            <a:custGeom>
              <a:avLst/>
              <a:gdLst/>
              <a:ahLst/>
              <a:cxnLst/>
              <a:rect l="l" t="t" r="r" b="b"/>
              <a:pathLst>
                <a:path w="444" h="376" extrusionOk="0">
                  <a:moveTo>
                    <a:pt x="190" y="1"/>
                  </a:moveTo>
                  <a:cubicBezTo>
                    <a:pt x="1" y="1"/>
                    <a:pt x="1" y="376"/>
                    <a:pt x="190" y="376"/>
                  </a:cubicBezTo>
                  <a:cubicBezTo>
                    <a:pt x="202" y="376"/>
                    <a:pt x="216" y="374"/>
                    <a:pt x="230" y="371"/>
                  </a:cubicBezTo>
                  <a:cubicBezTo>
                    <a:pt x="352" y="371"/>
                    <a:pt x="443" y="279"/>
                    <a:pt x="443" y="188"/>
                  </a:cubicBezTo>
                  <a:cubicBezTo>
                    <a:pt x="413" y="67"/>
                    <a:pt x="322" y="6"/>
                    <a:pt x="230" y="6"/>
                  </a:cubicBezTo>
                  <a:cubicBezTo>
                    <a:pt x="216" y="2"/>
                    <a:pt x="202" y="1"/>
                    <a:pt x="1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067;p40"/>
            <p:cNvSpPr/>
            <p:nvPr/>
          </p:nvSpPr>
          <p:spPr>
            <a:xfrm>
              <a:off x="5250575" y="2308825"/>
              <a:ext cx="11200" cy="7750"/>
            </a:xfrm>
            <a:custGeom>
              <a:avLst/>
              <a:gdLst/>
              <a:ahLst/>
              <a:cxnLst/>
              <a:rect l="l" t="t" r="r" b="b"/>
              <a:pathLst>
                <a:path w="448" h="310" extrusionOk="0">
                  <a:moveTo>
                    <a:pt x="235" y="1"/>
                  </a:moveTo>
                  <a:cubicBezTo>
                    <a:pt x="0" y="1"/>
                    <a:pt x="256" y="309"/>
                    <a:pt x="384" y="309"/>
                  </a:cubicBezTo>
                  <a:cubicBezTo>
                    <a:pt x="421" y="309"/>
                    <a:pt x="448" y="283"/>
                    <a:pt x="448" y="214"/>
                  </a:cubicBezTo>
                  <a:cubicBezTo>
                    <a:pt x="448" y="92"/>
                    <a:pt x="357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068;p40"/>
            <p:cNvSpPr/>
            <p:nvPr/>
          </p:nvSpPr>
          <p:spPr>
            <a:xfrm>
              <a:off x="5139500" y="2327675"/>
              <a:ext cx="10575" cy="7150"/>
            </a:xfrm>
            <a:custGeom>
              <a:avLst/>
              <a:gdLst/>
              <a:ahLst/>
              <a:cxnLst/>
              <a:rect l="l" t="t" r="r" b="b"/>
              <a:pathLst>
                <a:path w="423" h="286" extrusionOk="0">
                  <a:moveTo>
                    <a:pt x="276" y="1"/>
                  </a:moveTo>
                  <a:cubicBezTo>
                    <a:pt x="264" y="1"/>
                    <a:pt x="252" y="3"/>
                    <a:pt x="240" y="7"/>
                  </a:cubicBezTo>
                  <a:cubicBezTo>
                    <a:pt x="231" y="6"/>
                    <a:pt x="222" y="5"/>
                    <a:pt x="214" y="5"/>
                  </a:cubicBezTo>
                  <a:cubicBezTo>
                    <a:pt x="1" y="5"/>
                    <a:pt x="236" y="285"/>
                    <a:pt x="358" y="285"/>
                  </a:cubicBezTo>
                  <a:cubicBezTo>
                    <a:pt x="396" y="285"/>
                    <a:pt x="423" y="259"/>
                    <a:pt x="423" y="189"/>
                  </a:cubicBezTo>
                  <a:cubicBezTo>
                    <a:pt x="423" y="84"/>
                    <a:pt x="354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069;p40"/>
            <p:cNvSpPr/>
            <p:nvPr/>
          </p:nvSpPr>
          <p:spPr>
            <a:xfrm>
              <a:off x="5295725" y="2277675"/>
              <a:ext cx="10900" cy="7400"/>
            </a:xfrm>
            <a:custGeom>
              <a:avLst/>
              <a:gdLst/>
              <a:ahLst/>
              <a:cxnLst/>
              <a:rect l="l" t="t" r="r" b="b"/>
              <a:pathLst>
                <a:path w="436" h="296" extrusionOk="0">
                  <a:moveTo>
                    <a:pt x="253" y="1"/>
                  </a:moveTo>
                  <a:cubicBezTo>
                    <a:pt x="0" y="1"/>
                    <a:pt x="234" y="296"/>
                    <a:pt x="363" y="296"/>
                  </a:cubicBezTo>
                  <a:cubicBezTo>
                    <a:pt x="404" y="296"/>
                    <a:pt x="435" y="265"/>
                    <a:pt x="435" y="183"/>
                  </a:cubicBezTo>
                  <a:cubicBezTo>
                    <a:pt x="435" y="92"/>
                    <a:pt x="344" y="1"/>
                    <a:pt x="2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070;p40"/>
            <p:cNvSpPr/>
            <p:nvPr/>
          </p:nvSpPr>
          <p:spPr>
            <a:xfrm>
              <a:off x="5100600" y="2350600"/>
              <a:ext cx="10725" cy="7025"/>
            </a:xfrm>
            <a:custGeom>
              <a:avLst/>
              <a:gdLst/>
              <a:ahLst/>
              <a:cxnLst/>
              <a:rect l="l" t="t" r="r" b="b"/>
              <a:pathLst>
                <a:path w="429" h="281" extrusionOk="0">
                  <a:moveTo>
                    <a:pt x="192" y="0"/>
                  </a:moveTo>
                  <a:cubicBezTo>
                    <a:pt x="0" y="0"/>
                    <a:pt x="240" y="280"/>
                    <a:pt x="364" y="280"/>
                  </a:cubicBezTo>
                  <a:cubicBezTo>
                    <a:pt x="402" y="280"/>
                    <a:pt x="429" y="254"/>
                    <a:pt x="429" y="184"/>
                  </a:cubicBezTo>
                  <a:cubicBezTo>
                    <a:pt x="429" y="62"/>
                    <a:pt x="337" y="2"/>
                    <a:pt x="216" y="2"/>
                  </a:cubicBezTo>
                  <a:cubicBezTo>
                    <a:pt x="207" y="1"/>
                    <a:pt x="199" y="0"/>
                    <a:pt x="1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071;p40"/>
            <p:cNvSpPr/>
            <p:nvPr/>
          </p:nvSpPr>
          <p:spPr>
            <a:xfrm>
              <a:off x="4670575" y="1871875"/>
              <a:ext cx="390600" cy="430025"/>
            </a:xfrm>
            <a:custGeom>
              <a:avLst/>
              <a:gdLst/>
              <a:ahLst/>
              <a:cxnLst/>
              <a:rect l="l" t="t" r="r" b="b"/>
              <a:pathLst>
                <a:path w="15624" h="17201" extrusionOk="0">
                  <a:moveTo>
                    <a:pt x="10464" y="1"/>
                  </a:moveTo>
                  <a:cubicBezTo>
                    <a:pt x="8437" y="1"/>
                    <a:pt x="2626" y="1054"/>
                    <a:pt x="1307" y="2372"/>
                  </a:cubicBezTo>
                  <a:cubicBezTo>
                    <a:pt x="0" y="3740"/>
                    <a:pt x="183" y="9454"/>
                    <a:pt x="243" y="10275"/>
                  </a:cubicBezTo>
                  <a:cubicBezTo>
                    <a:pt x="274" y="11126"/>
                    <a:pt x="1155" y="16081"/>
                    <a:pt x="3101" y="17114"/>
                  </a:cubicBezTo>
                  <a:cubicBezTo>
                    <a:pt x="3209" y="17173"/>
                    <a:pt x="3309" y="17200"/>
                    <a:pt x="3401" y="17200"/>
                  </a:cubicBezTo>
                  <a:cubicBezTo>
                    <a:pt x="4950" y="17200"/>
                    <a:pt x="4493" y="9430"/>
                    <a:pt x="6930" y="6476"/>
                  </a:cubicBezTo>
                  <a:cubicBezTo>
                    <a:pt x="9514" y="3345"/>
                    <a:pt x="15624" y="974"/>
                    <a:pt x="15624" y="974"/>
                  </a:cubicBezTo>
                  <a:cubicBezTo>
                    <a:pt x="13982" y="397"/>
                    <a:pt x="12280" y="93"/>
                    <a:pt x="10547" y="1"/>
                  </a:cubicBezTo>
                  <a:cubicBezTo>
                    <a:pt x="10520" y="1"/>
                    <a:pt x="10492" y="1"/>
                    <a:pt x="104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072;p40"/>
            <p:cNvSpPr/>
            <p:nvPr/>
          </p:nvSpPr>
          <p:spPr>
            <a:xfrm>
              <a:off x="4703250" y="1876450"/>
              <a:ext cx="357925" cy="426075"/>
            </a:xfrm>
            <a:custGeom>
              <a:avLst/>
              <a:gdLst/>
              <a:ahLst/>
              <a:cxnLst/>
              <a:rect l="l" t="t" r="r" b="b"/>
              <a:pathLst>
                <a:path w="14317" h="17043" extrusionOk="0">
                  <a:moveTo>
                    <a:pt x="11003" y="1"/>
                  </a:moveTo>
                  <a:cubicBezTo>
                    <a:pt x="7447" y="761"/>
                    <a:pt x="4256" y="2341"/>
                    <a:pt x="2553" y="5077"/>
                  </a:cubicBezTo>
                  <a:cubicBezTo>
                    <a:pt x="760" y="7964"/>
                    <a:pt x="122" y="11916"/>
                    <a:pt x="0" y="14439"/>
                  </a:cubicBezTo>
                  <a:cubicBezTo>
                    <a:pt x="456" y="15746"/>
                    <a:pt x="942" y="16506"/>
                    <a:pt x="1794" y="16962"/>
                  </a:cubicBezTo>
                  <a:cubicBezTo>
                    <a:pt x="1900" y="17017"/>
                    <a:pt x="1999" y="17043"/>
                    <a:pt x="2091" y="17043"/>
                  </a:cubicBezTo>
                  <a:cubicBezTo>
                    <a:pt x="3672" y="17043"/>
                    <a:pt x="3182" y="9253"/>
                    <a:pt x="5623" y="6323"/>
                  </a:cubicBezTo>
                  <a:cubicBezTo>
                    <a:pt x="8207" y="3192"/>
                    <a:pt x="14317" y="791"/>
                    <a:pt x="14317" y="791"/>
                  </a:cubicBezTo>
                  <a:cubicBezTo>
                    <a:pt x="13222" y="426"/>
                    <a:pt x="12128" y="183"/>
                    <a:pt x="110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073;p40"/>
            <p:cNvSpPr/>
            <p:nvPr/>
          </p:nvSpPr>
          <p:spPr>
            <a:xfrm>
              <a:off x="4685000" y="1882200"/>
              <a:ext cx="531200" cy="545000"/>
            </a:xfrm>
            <a:custGeom>
              <a:avLst/>
              <a:gdLst/>
              <a:ahLst/>
              <a:cxnLst/>
              <a:rect l="l" t="t" r="r" b="b"/>
              <a:pathLst>
                <a:path w="21248" h="21800" extrusionOk="0">
                  <a:moveTo>
                    <a:pt x="14404" y="1"/>
                  </a:moveTo>
                  <a:cubicBezTo>
                    <a:pt x="14320" y="1"/>
                    <a:pt x="14240" y="5"/>
                    <a:pt x="14165" y="14"/>
                  </a:cubicBezTo>
                  <a:cubicBezTo>
                    <a:pt x="13132" y="136"/>
                    <a:pt x="6688" y="1443"/>
                    <a:pt x="4621" y="4452"/>
                  </a:cubicBezTo>
                  <a:cubicBezTo>
                    <a:pt x="2554" y="7431"/>
                    <a:pt x="1" y="15516"/>
                    <a:pt x="821" y="17431"/>
                  </a:cubicBezTo>
                  <a:cubicBezTo>
                    <a:pt x="1004" y="17887"/>
                    <a:pt x="1672" y="18130"/>
                    <a:pt x="1946" y="18798"/>
                  </a:cubicBezTo>
                  <a:cubicBezTo>
                    <a:pt x="2311" y="19650"/>
                    <a:pt x="2615" y="20653"/>
                    <a:pt x="2919" y="21260"/>
                  </a:cubicBezTo>
                  <a:cubicBezTo>
                    <a:pt x="3120" y="21596"/>
                    <a:pt x="3354" y="21799"/>
                    <a:pt x="3463" y="21799"/>
                  </a:cubicBezTo>
                  <a:cubicBezTo>
                    <a:pt x="3503" y="21799"/>
                    <a:pt x="3527" y="21773"/>
                    <a:pt x="3527" y="21716"/>
                  </a:cubicBezTo>
                  <a:cubicBezTo>
                    <a:pt x="3466" y="19437"/>
                    <a:pt x="5168" y="13114"/>
                    <a:pt x="7235" y="9376"/>
                  </a:cubicBezTo>
                  <a:cubicBezTo>
                    <a:pt x="9302" y="5668"/>
                    <a:pt x="16202" y="2902"/>
                    <a:pt x="17205" y="2871"/>
                  </a:cubicBezTo>
                  <a:cubicBezTo>
                    <a:pt x="17411" y="2861"/>
                    <a:pt x="17606" y="2856"/>
                    <a:pt x="17790" y="2856"/>
                  </a:cubicBezTo>
                  <a:cubicBezTo>
                    <a:pt x="19407" y="2856"/>
                    <a:pt x="20216" y="3211"/>
                    <a:pt x="20642" y="3211"/>
                  </a:cubicBezTo>
                  <a:cubicBezTo>
                    <a:pt x="20741" y="3211"/>
                    <a:pt x="20820" y="3192"/>
                    <a:pt x="20883" y="3145"/>
                  </a:cubicBezTo>
                  <a:cubicBezTo>
                    <a:pt x="21247" y="2902"/>
                    <a:pt x="18572" y="1321"/>
                    <a:pt x="17843" y="987"/>
                  </a:cubicBezTo>
                  <a:cubicBezTo>
                    <a:pt x="17167" y="677"/>
                    <a:pt x="15471" y="1"/>
                    <a:pt x="1440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074;p40"/>
            <p:cNvSpPr/>
            <p:nvPr/>
          </p:nvSpPr>
          <p:spPr>
            <a:xfrm>
              <a:off x="4793900" y="2019000"/>
              <a:ext cx="83225" cy="60500"/>
            </a:xfrm>
            <a:custGeom>
              <a:avLst/>
              <a:gdLst/>
              <a:ahLst/>
              <a:cxnLst/>
              <a:rect l="l" t="t" r="r" b="b"/>
              <a:pathLst>
                <a:path w="3329" h="2420" extrusionOk="0">
                  <a:moveTo>
                    <a:pt x="51" y="1"/>
                  </a:moveTo>
                  <a:cubicBezTo>
                    <a:pt x="24" y="1"/>
                    <a:pt x="0" y="22"/>
                    <a:pt x="22" y="44"/>
                  </a:cubicBezTo>
                  <a:cubicBezTo>
                    <a:pt x="417" y="621"/>
                    <a:pt x="873" y="1107"/>
                    <a:pt x="1420" y="1533"/>
                  </a:cubicBezTo>
                  <a:cubicBezTo>
                    <a:pt x="1967" y="1928"/>
                    <a:pt x="2575" y="2232"/>
                    <a:pt x="3213" y="2414"/>
                  </a:cubicBezTo>
                  <a:cubicBezTo>
                    <a:pt x="3223" y="2418"/>
                    <a:pt x="3232" y="2419"/>
                    <a:pt x="3241" y="2419"/>
                  </a:cubicBezTo>
                  <a:cubicBezTo>
                    <a:pt x="3310" y="2419"/>
                    <a:pt x="3328" y="2320"/>
                    <a:pt x="3274" y="2293"/>
                  </a:cubicBezTo>
                  <a:cubicBezTo>
                    <a:pt x="2666" y="2019"/>
                    <a:pt x="2119" y="1685"/>
                    <a:pt x="1572" y="1320"/>
                  </a:cubicBezTo>
                  <a:cubicBezTo>
                    <a:pt x="1025" y="925"/>
                    <a:pt x="538" y="500"/>
                    <a:pt x="82" y="13"/>
                  </a:cubicBezTo>
                  <a:cubicBezTo>
                    <a:pt x="74" y="4"/>
                    <a:pt x="62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075;p40"/>
            <p:cNvSpPr/>
            <p:nvPr/>
          </p:nvSpPr>
          <p:spPr>
            <a:xfrm>
              <a:off x="4712350" y="2276550"/>
              <a:ext cx="55375" cy="94075"/>
            </a:xfrm>
            <a:custGeom>
              <a:avLst/>
              <a:gdLst/>
              <a:ahLst/>
              <a:cxnLst/>
              <a:rect l="l" t="t" r="r" b="b"/>
              <a:pathLst>
                <a:path w="2215" h="3763" extrusionOk="0">
                  <a:moveTo>
                    <a:pt x="46" y="0"/>
                  </a:moveTo>
                  <a:cubicBezTo>
                    <a:pt x="24" y="0"/>
                    <a:pt x="1" y="15"/>
                    <a:pt x="1" y="46"/>
                  </a:cubicBezTo>
                  <a:cubicBezTo>
                    <a:pt x="92" y="745"/>
                    <a:pt x="578" y="1170"/>
                    <a:pt x="943" y="1717"/>
                  </a:cubicBezTo>
                  <a:cubicBezTo>
                    <a:pt x="1126" y="2082"/>
                    <a:pt x="1278" y="2477"/>
                    <a:pt x="1369" y="2872"/>
                  </a:cubicBezTo>
                  <a:cubicBezTo>
                    <a:pt x="1521" y="3237"/>
                    <a:pt x="1764" y="3541"/>
                    <a:pt x="2068" y="3754"/>
                  </a:cubicBezTo>
                  <a:cubicBezTo>
                    <a:pt x="2079" y="3760"/>
                    <a:pt x="2091" y="3762"/>
                    <a:pt x="2103" y="3762"/>
                  </a:cubicBezTo>
                  <a:cubicBezTo>
                    <a:pt x="2158" y="3762"/>
                    <a:pt x="2214" y="3712"/>
                    <a:pt x="2189" y="3663"/>
                  </a:cubicBezTo>
                  <a:cubicBezTo>
                    <a:pt x="2098" y="3511"/>
                    <a:pt x="1977" y="3389"/>
                    <a:pt x="1885" y="3237"/>
                  </a:cubicBezTo>
                  <a:cubicBezTo>
                    <a:pt x="1764" y="3055"/>
                    <a:pt x="1673" y="2872"/>
                    <a:pt x="1612" y="2690"/>
                  </a:cubicBezTo>
                  <a:cubicBezTo>
                    <a:pt x="1521" y="2325"/>
                    <a:pt x="1399" y="1961"/>
                    <a:pt x="1247" y="1626"/>
                  </a:cubicBezTo>
                  <a:cubicBezTo>
                    <a:pt x="1065" y="1353"/>
                    <a:pt x="852" y="1140"/>
                    <a:pt x="639" y="927"/>
                  </a:cubicBezTo>
                  <a:cubicBezTo>
                    <a:pt x="335" y="684"/>
                    <a:pt x="153" y="380"/>
                    <a:pt x="92" y="46"/>
                  </a:cubicBezTo>
                  <a:cubicBezTo>
                    <a:pt x="92" y="15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076;p40"/>
            <p:cNvSpPr/>
            <p:nvPr/>
          </p:nvSpPr>
          <p:spPr>
            <a:xfrm>
              <a:off x="4718650" y="2221900"/>
              <a:ext cx="62125" cy="83925"/>
            </a:xfrm>
            <a:custGeom>
              <a:avLst/>
              <a:gdLst/>
              <a:ahLst/>
              <a:cxnLst/>
              <a:rect l="l" t="t" r="r" b="b"/>
              <a:pathLst>
                <a:path w="2485" h="3357" extrusionOk="0">
                  <a:moveTo>
                    <a:pt x="55" y="1"/>
                  </a:moveTo>
                  <a:cubicBezTo>
                    <a:pt x="27" y="1"/>
                    <a:pt x="0" y="29"/>
                    <a:pt x="22" y="74"/>
                  </a:cubicBezTo>
                  <a:cubicBezTo>
                    <a:pt x="205" y="408"/>
                    <a:pt x="326" y="803"/>
                    <a:pt x="509" y="1137"/>
                  </a:cubicBezTo>
                  <a:cubicBezTo>
                    <a:pt x="661" y="1441"/>
                    <a:pt x="843" y="1745"/>
                    <a:pt x="1026" y="2019"/>
                  </a:cubicBezTo>
                  <a:cubicBezTo>
                    <a:pt x="1208" y="2292"/>
                    <a:pt x="1421" y="2566"/>
                    <a:pt x="1633" y="2779"/>
                  </a:cubicBezTo>
                  <a:cubicBezTo>
                    <a:pt x="1877" y="3022"/>
                    <a:pt x="2150" y="3235"/>
                    <a:pt x="2454" y="3356"/>
                  </a:cubicBezTo>
                  <a:cubicBezTo>
                    <a:pt x="2454" y="3356"/>
                    <a:pt x="2485" y="3356"/>
                    <a:pt x="2454" y="3326"/>
                  </a:cubicBezTo>
                  <a:cubicBezTo>
                    <a:pt x="2211" y="3083"/>
                    <a:pt x="1968" y="2870"/>
                    <a:pt x="1755" y="2627"/>
                  </a:cubicBezTo>
                  <a:cubicBezTo>
                    <a:pt x="1542" y="2353"/>
                    <a:pt x="1360" y="2110"/>
                    <a:pt x="1178" y="1837"/>
                  </a:cubicBezTo>
                  <a:cubicBezTo>
                    <a:pt x="995" y="1563"/>
                    <a:pt x="843" y="1259"/>
                    <a:pt x="691" y="985"/>
                  </a:cubicBezTo>
                  <a:cubicBezTo>
                    <a:pt x="509" y="712"/>
                    <a:pt x="266" y="347"/>
                    <a:pt x="83" y="13"/>
                  </a:cubicBezTo>
                  <a:cubicBezTo>
                    <a:pt x="75" y="5"/>
                    <a:pt x="6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077;p40"/>
            <p:cNvSpPr/>
            <p:nvPr/>
          </p:nvSpPr>
          <p:spPr>
            <a:xfrm>
              <a:off x="4731575" y="2178575"/>
              <a:ext cx="64400" cy="71025"/>
            </a:xfrm>
            <a:custGeom>
              <a:avLst/>
              <a:gdLst/>
              <a:ahLst/>
              <a:cxnLst/>
              <a:rect l="l" t="t" r="r" b="b"/>
              <a:pathLst>
                <a:path w="2576" h="2841" extrusionOk="0">
                  <a:moveTo>
                    <a:pt x="52" y="1"/>
                  </a:moveTo>
                  <a:cubicBezTo>
                    <a:pt x="25" y="1"/>
                    <a:pt x="1" y="22"/>
                    <a:pt x="22" y="44"/>
                  </a:cubicBezTo>
                  <a:cubicBezTo>
                    <a:pt x="265" y="621"/>
                    <a:pt x="600" y="1168"/>
                    <a:pt x="964" y="1685"/>
                  </a:cubicBezTo>
                  <a:cubicBezTo>
                    <a:pt x="1177" y="1928"/>
                    <a:pt x="1390" y="2141"/>
                    <a:pt x="1633" y="2354"/>
                  </a:cubicBezTo>
                  <a:cubicBezTo>
                    <a:pt x="1907" y="2536"/>
                    <a:pt x="2180" y="2688"/>
                    <a:pt x="2515" y="2840"/>
                  </a:cubicBezTo>
                  <a:cubicBezTo>
                    <a:pt x="2545" y="2840"/>
                    <a:pt x="2575" y="2779"/>
                    <a:pt x="2545" y="2749"/>
                  </a:cubicBezTo>
                  <a:cubicBezTo>
                    <a:pt x="2028" y="2415"/>
                    <a:pt x="1572" y="1989"/>
                    <a:pt x="1177" y="1503"/>
                  </a:cubicBezTo>
                  <a:cubicBezTo>
                    <a:pt x="782" y="1016"/>
                    <a:pt x="448" y="500"/>
                    <a:pt x="83" y="13"/>
                  </a:cubicBezTo>
                  <a:cubicBezTo>
                    <a:pt x="74" y="4"/>
                    <a:pt x="63" y="1"/>
                    <a:pt x="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078;p40"/>
            <p:cNvSpPr/>
            <p:nvPr/>
          </p:nvSpPr>
          <p:spPr>
            <a:xfrm>
              <a:off x="4750350" y="2122350"/>
              <a:ext cx="63850" cy="72525"/>
            </a:xfrm>
            <a:custGeom>
              <a:avLst/>
              <a:gdLst/>
              <a:ahLst/>
              <a:cxnLst/>
              <a:rect l="l" t="t" r="r" b="b"/>
              <a:pathLst>
                <a:path w="2554" h="2901" extrusionOk="0">
                  <a:moveTo>
                    <a:pt x="49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61" y="347"/>
                    <a:pt x="183" y="651"/>
                    <a:pt x="335" y="894"/>
                  </a:cubicBezTo>
                  <a:cubicBezTo>
                    <a:pt x="517" y="1198"/>
                    <a:pt x="730" y="1472"/>
                    <a:pt x="943" y="1746"/>
                  </a:cubicBezTo>
                  <a:cubicBezTo>
                    <a:pt x="1186" y="1989"/>
                    <a:pt x="1399" y="2232"/>
                    <a:pt x="1672" y="2475"/>
                  </a:cubicBezTo>
                  <a:cubicBezTo>
                    <a:pt x="1885" y="2688"/>
                    <a:pt x="2159" y="2840"/>
                    <a:pt x="2463" y="2901"/>
                  </a:cubicBezTo>
                  <a:cubicBezTo>
                    <a:pt x="2493" y="2901"/>
                    <a:pt x="2554" y="2809"/>
                    <a:pt x="2493" y="2779"/>
                  </a:cubicBezTo>
                  <a:cubicBezTo>
                    <a:pt x="2220" y="2657"/>
                    <a:pt x="2007" y="2475"/>
                    <a:pt x="1824" y="2232"/>
                  </a:cubicBezTo>
                  <a:cubicBezTo>
                    <a:pt x="1612" y="2019"/>
                    <a:pt x="1368" y="1776"/>
                    <a:pt x="1156" y="1533"/>
                  </a:cubicBezTo>
                  <a:cubicBezTo>
                    <a:pt x="973" y="1259"/>
                    <a:pt x="761" y="1046"/>
                    <a:pt x="578" y="834"/>
                  </a:cubicBezTo>
                  <a:cubicBezTo>
                    <a:pt x="335" y="590"/>
                    <a:pt x="183" y="317"/>
                    <a:pt x="61" y="13"/>
                  </a:cubicBezTo>
                  <a:cubicBezTo>
                    <a:pt x="61" y="4"/>
                    <a:pt x="56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079;p40"/>
            <p:cNvSpPr/>
            <p:nvPr/>
          </p:nvSpPr>
          <p:spPr>
            <a:xfrm>
              <a:off x="4771875" y="2075650"/>
              <a:ext cx="67400" cy="63750"/>
            </a:xfrm>
            <a:custGeom>
              <a:avLst/>
              <a:gdLst/>
              <a:ahLst/>
              <a:cxnLst/>
              <a:rect l="l" t="t" r="r" b="b"/>
              <a:pathLst>
                <a:path w="2696" h="2550" extrusionOk="0">
                  <a:moveTo>
                    <a:pt x="49" y="1"/>
                  </a:moveTo>
                  <a:cubicBezTo>
                    <a:pt x="23" y="1"/>
                    <a:pt x="0" y="36"/>
                    <a:pt x="21" y="57"/>
                  </a:cubicBezTo>
                  <a:cubicBezTo>
                    <a:pt x="143" y="331"/>
                    <a:pt x="325" y="604"/>
                    <a:pt x="507" y="848"/>
                  </a:cubicBezTo>
                  <a:cubicBezTo>
                    <a:pt x="690" y="1091"/>
                    <a:pt x="903" y="1303"/>
                    <a:pt x="1146" y="1516"/>
                  </a:cubicBezTo>
                  <a:cubicBezTo>
                    <a:pt x="1359" y="1729"/>
                    <a:pt x="1571" y="1942"/>
                    <a:pt x="1815" y="2124"/>
                  </a:cubicBezTo>
                  <a:cubicBezTo>
                    <a:pt x="2058" y="2307"/>
                    <a:pt x="2331" y="2458"/>
                    <a:pt x="2605" y="2550"/>
                  </a:cubicBezTo>
                  <a:cubicBezTo>
                    <a:pt x="2666" y="2550"/>
                    <a:pt x="2696" y="2519"/>
                    <a:pt x="2666" y="2489"/>
                  </a:cubicBezTo>
                  <a:cubicBezTo>
                    <a:pt x="2453" y="2276"/>
                    <a:pt x="2240" y="2063"/>
                    <a:pt x="1997" y="1911"/>
                  </a:cubicBezTo>
                  <a:cubicBezTo>
                    <a:pt x="1754" y="1729"/>
                    <a:pt x="1541" y="1547"/>
                    <a:pt x="1328" y="1334"/>
                  </a:cubicBezTo>
                  <a:cubicBezTo>
                    <a:pt x="1115" y="1151"/>
                    <a:pt x="903" y="908"/>
                    <a:pt x="690" y="696"/>
                  </a:cubicBezTo>
                  <a:cubicBezTo>
                    <a:pt x="507" y="483"/>
                    <a:pt x="264" y="270"/>
                    <a:pt x="82" y="27"/>
                  </a:cubicBezTo>
                  <a:cubicBezTo>
                    <a:pt x="73" y="8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080;p40"/>
            <p:cNvSpPr/>
            <p:nvPr/>
          </p:nvSpPr>
          <p:spPr>
            <a:xfrm>
              <a:off x="4825575" y="1979800"/>
              <a:ext cx="91075" cy="61775"/>
            </a:xfrm>
            <a:custGeom>
              <a:avLst/>
              <a:gdLst/>
              <a:ahLst/>
              <a:cxnLst/>
              <a:rect l="l" t="t" r="r" b="b"/>
              <a:pathLst>
                <a:path w="3643" h="2471" extrusionOk="0">
                  <a:moveTo>
                    <a:pt x="62" y="1"/>
                  </a:moveTo>
                  <a:cubicBezTo>
                    <a:pt x="31" y="1"/>
                    <a:pt x="1" y="31"/>
                    <a:pt x="31" y="61"/>
                  </a:cubicBezTo>
                  <a:cubicBezTo>
                    <a:pt x="1186" y="882"/>
                    <a:pt x="2402" y="1642"/>
                    <a:pt x="3557" y="2463"/>
                  </a:cubicBezTo>
                  <a:cubicBezTo>
                    <a:pt x="3563" y="2468"/>
                    <a:pt x="3570" y="2471"/>
                    <a:pt x="3577" y="2471"/>
                  </a:cubicBezTo>
                  <a:cubicBezTo>
                    <a:pt x="3607" y="2471"/>
                    <a:pt x="3643" y="2426"/>
                    <a:pt x="3618" y="2402"/>
                  </a:cubicBezTo>
                  <a:cubicBezTo>
                    <a:pt x="3344" y="2159"/>
                    <a:pt x="3101" y="1885"/>
                    <a:pt x="2858" y="1672"/>
                  </a:cubicBezTo>
                  <a:cubicBezTo>
                    <a:pt x="2554" y="1429"/>
                    <a:pt x="2281" y="1216"/>
                    <a:pt x="1977" y="1004"/>
                  </a:cubicBezTo>
                  <a:cubicBezTo>
                    <a:pt x="1369" y="609"/>
                    <a:pt x="730" y="274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081;p40"/>
            <p:cNvSpPr/>
            <p:nvPr/>
          </p:nvSpPr>
          <p:spPr>
            <a:xfrm>
              <a:off x="4871325" y="1949200"/>
              <a:ext cx="89550" cy="59500"/>
            </a:xfrm>
            <a:custGeom>
              <a:avLst/>
              <a:gdLst/>
              <a:ahLst/>
              <a:cxnLst/>
              <a:rect l="l" t="t" r="r" b="b"/>
              <a:pathLst>
                <a:path w="3582" h="2380" extrusionOk="0">
                  <a:moveTo>
                    <a:pt x="38" y="1"/>
                  </a:moveTo>
                  <a:cubicBezTo>
                    <a:pt x="16" y="1"/>
                    <a:pt x="0" y="45"/>
                    <a:pt x="25" y="70"/>
                  </a:cubicBezTo>
                  <a:cubicBezTo>
                    <a:pt x="663" y="404"/>
                    <a:pt x="1302" y="738"/>
                    <a:pt x="1910" y="1103"/>
                  </a:cubicBezTo>
                  <a:cubicBezTo>
                    <a:pt x="2183" y="1255"/>
                    <a:pt x="2487" y="1468"/>
                    <a:pt x="2761" y="1681"/>
                  </a:cubicBezTo>
                  <a:cubicBezTo>
                    <a:pt x="3065" y="1893"/>
                    <a:pt x="3277" y="2167"/>
                    <a:pt x="3521" y="2380"/>
                  </a:cubicBezTo>
                  <a:cubicBezTo>
                    <a:pt x="3551" y="2380"/>
                    <a:pt x="3581" y="2380"/>
                    <a:pt x="3581" y="2349"/>
                  </a:cubicBezTo>
                  <a:cubicBezTo>
                    <a:pt x="3429" y="2045"/>
                    <a:pt x="3217" y="1772"/>
                    <a:pt x="2943" y="1529"/>
                  </a:cubicBezTo>
                  <a:cubicBezTo>
                    <a:pt x="2700" y="1285"/>
                    <a:pt x="2426" y="1073"/>
                    <a:pt x="2122" y="890"/>
                  </a:cubicBezTo>
                  <a:cubicBezTo>
                    <a:pt x="1454" y="526"/>
                    <a:pt x="785" y="222"/>
                    <a:pt x="55" y="9"/>
                  </a:cubicBezTo>
                  <a:cubicBezTo>
                    <a:pt x="50" y="3"/>
                    <a:pt x="44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082;p40"/>
            <p:cNvSpPr/>
            <p:nvPr/>
          </p:nvSpPr>
          <p:spPr>
            <a:xfrm>
              <a:off x="4925125" y="1924325"/>
              <a:ext cx="82850" cy="56275"/>
            </a:xfrm>
            <a:custGeom>
              <a:avLst/>
              <a:gdLst/>
              <a:ahLst/>
              <a:cxnLst/>
              <a:rect l="l" t="t" r="r" b="b"/>
              <a:pathLst>
                <a:path w="3314" h="2251" extrusionOk="0">
                  <a:moveTo>
                    <a:pt x="61" y="1"/>
                  </a:moveTo>
                  <a:cubicBezTo>
                    <a:pt x="31" y="1"/>
                    <a:pt x="1" y="31"/>
                    <a:pt x="31" y="62"/>
                  </a:cubicBezTo>
                  <a:cubicBezTo>
                    <a:pt x="639" y="335"/>
                    <a:pt x="1186" y="669"/>
                    <a:pt x="1733" y="1034"/>
                  </a:cubicBezTo>
                  <a:cubicBezTo>
                    <a:pt x="1976" y="1217"/>
                    <a:pt x="2250" y="1399"/>
                    <a:pt x="2493" y="1612"/>
                  </a:cubicBezTo>
                  <a:cubicBezTo>
                    <a:pt x="2736" y="1824"/>
                    <a:pt x="2979" y="2037"/>
                    <a:pt x="3253" y="2250"/>
                  </a:cubicBezTo>
                  <a:cubicBezTo>
                    <a:pt x="3283" y="2250"/>
                    <a:pt x="3314" y="2250"/>
                    <a:pt x="3283" y="2189"/>
                  </a:cubicBezTo>
                  <a:cubicBezTo>
                    <a:pt x="3071" y="1946"/>
                    <a:pt x="2858" y="1672"/>
                    <a:pt x="2615" y="1460"/>
                  </a:cubicBezTo>
                  <a:cubicBezTo>
                    <a:pt x="2372" y="1217"/>
                    <a:pt x="2098" y="1004"/>
                    <a:pt x="1824" y="791"/>
                  </a:cubicBezTo>
                  <a:cubicBezTo>
                    <a:pt x="1277" y="426"/>
                    <a:pt x="700" y="153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083;p40"/>
            <p:cNvSpPr/>
            <p:nvPr/>
          </p:nvSpPr>
          <p:spPr>
            <a:xfrm>
              <a:off x="4979850" y="1907625"/>
              <a:ext cx="68400" cy="55475"/>
            </a:xfrm>
            <a:custGeom>
              <a:avLst/>
              <a:gdLst/>
              <a:ahLst/>
              <a:cxnLst/>
              <a:rect l="l" t="t" r="r" b="b"/>
              <a:pathLst>
                <a:path w="2736" h="2219" extrusionOk="0">
                  <a:moveTo>
                    <a:pt x="31" y="0"/>
                  </a:moveTo>
                  <a:cubicBezTo>
                    <a:pt x="0" y="0"/>
                    <a:pt x="0" y="61"/>
                    <a:pt x="31" y="91"/>
                  </a:cubicBezTo>
                  <a:cubicBezTo>
                    <a:pt x="517" y="395"/>
                    <a:pt x="1003" y="730"/>
                    <a:pt x="1520" y="1064"/>
                  </a:cubicBezTo>
                  <a:cubicBezTo>
                    <a:pt x="1946" y="1398"/>
                    <a:pt x="2341" y="1793"/>
                    <a:pt x="2705" y="2219"/>
                  </a:cubicBezTo>
                  <a:cubicBezTo>
                    <a:pt x="2705" y="2219"/>
                    <a:pt x="2736" y="2219"/>
                    <a:pt x="2736" y="2189"/>
                  </a:cubicBezTo>
                  <a:cubicBezTo>
                    <a:pt x="2523" y="1641"/>
                    <a:pt x="2158" y="1185"/>
                    <a:pt x="1672" y="851"/>
                  </a:cubicBezTo>
                  <a:cubicBezTo>
                    <a:pt x="1398" y="699"/>
                    <a:pt x="1155" y="517"/>
                    <a:pt x="882" y="365"/>
                  </a:cubicBezTo>
                  <a:cubicBezTo>
                    <a:pt x="608" y="213"/>
                    <a:pt x="335" y="9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084;p40"/>
            <p:cNvSpPr/>
            <p:nvPr/>
          </p:nvSpPr>
          <p:spPr>
            <a:xfrm>
              <a:off x="5021625" y="1895450"/>
              <a:ext cx="69950" cy="55500"/>
            </a:xfrm>
            <a:custGeom>
              <a:avLst/>
              <a:gdLst/>
              <a:ahLst/>
              <a:cxnLst/>
              <a:rect l="l" t="t" r="r" b="b"/>
              <a:pathLst>
                <a:path w="2798" h="2220" extrusionOk="0">
                  <a:moveTo>
                    <a:pt x="62" y="1"/>
                  </a:moveTo>
                  <a:cubicBezTo>
                    <a:pt x="31" y="1"/>
                    <a:pt x="1" y="61"/>
                    <a:pt x="31" y="92"/>
                  </a:cubicBezTo>
                  <a:cubicBezTo>
                    <a:pt x="578" y="305"/>
                    <a:pt x="1065" y="609"/>
                    <a:pt x="1521" y="973"/>
                  </a:cubicBezTo>
                  <a:cubicBezTo>
                    <a:pt x="1977" y="1338"/>
                    <a:pt x="2372" y="1764"/>
                    <a:pt x="2737" y="2220"/>
                  </a:cubicBezTo>
                  <a:cubicBezTo>
                    <a:pt x="2737" y="2220"/>
                    <a:pt x="2797" y="2220"/>
                    <a:pt x="2797" y="2189"/>
                  </a:cubicBezTo>
                  <a:cubicBezTo>
                    <a:pt x="2524" y="1642"/>
                    <a:pt x="2159" y="1186"/>
                    <a:pt x="1673" y="791"/>
                  </a:cubicBezTo>
                  <a:cubicBezTo>
                    <a:pt x="1186" y="426"/>
                    <a:pt x="639" y="183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085;p40"/>
            <p:cNvSpPr/>
            <p:nvPr/>
          </p:nvSpPr>
          <p:spPr>
            <a:xfrm>
              <a:off x="5065250" y="1891450"/>
              <a:ext cx="60525" cy="53425"/>
            </a:xfrm>
            <a:custGeom>
              <a:avLst/>
              <a:gdLst/>
              <a:ahLst/>
              <a:cxnLst/>
              <a:rect l="l" t="t" r="r" b="b"/>
              <a:pathLst>
                <a:path w="2421" h="2137" extrusionOk="0">
                  <a:moveTo>
                    <a:pt x="33" y="0"/>
                  </a:moveTo>
                  <a:cubicBezTo>
                    <a:pt x="11" y="0"/>
                    <a:pt x="0" y="45"/>
                    <a:pt x="49" y="70"/>
                  </a:cubicBezTo>
                  <a:cubicBezTo>
                    <a:pt x="505" y="313"/>
                    <a:pt x="931" y="617"/>
                    <a:pt x="1356" y="981"/>
                  </a:cubicBezTo>
                  <a:cubicBezTo>
                    <a:pt x="1539" y="1133"/>
                    <a:pt x="1721" y="1316"/>
                    <a:pt x="1903" y="1529"/>
                  </a:cubicBezTo>
                  <a:cubicBezTo>
                    <a:pt x="1964" y="1620"/>
                    <a:pt x="2055" y="1711"/>
                    <a:pt x="2116" y="1832"/>
                  </a:cubicBezTo>
                  <a:cubicBezTo>
                    <a:pt x="2177" y="1924"/>
                    <a:pt x="2268" y="2045"/>
                    <a:pt x="2359" y="2136"/>
                  </a:cubicBezTo>
                  <a:cubicBezTo>
                    <a:pt x="2359" y="2136"/>
                    <a:pt x="2420" y="2136"/>
                    <a:pt x="2420" y="2106"/>
                  </a:cubicBezTo>
                  <a:cubicBezTo>
                    <a:pt x="2390" y="1984"/>
                    <a:pt x="2329" y="1863"/>
                    <a:pt x="2268" y="1741"/>
                  </a:cubicBezTo>
                  <a:cubicBezTo>
                    <a:pt x="2177" y="1650"/>
                    <a:pt x="2116" y="1529"/>
                    <a:pt x="2025" y="1437"/>
                  </a:cubicBezTo>
                  <a:cubicBezTo>
                    <a:pt x="1843" y="1225"/>
                    <a:pt x="1660" y="1042"/>
                    <a:pt x="1448" y="860"/>
                  </a:cubicBezTo>
                  <a:cubicBezTo>
                    <a:pt x="1022" y="525"/>
                    <a:pt x="566" y="252"/>
                    <a:pt x="49" y="9"/>
                  </a:cubicBezTo>
                  <a:cubicBezTo>
                    <a:pt x="43" y="3"/>
                    <a:pt x="38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086;p40"/>
            <p:cNvSpPr/>
            <p:nvPr/>
          </p:nvSpPr>
          <p:spPr>
            <a:xfrm>
              <a:off x="5115475" y="1903300"/>
              <a:ext cx="51100" cy="45675"/>
            </a:xfrm>
            <a:custGeom>
              <a:avLst/>
              <a:gdLst/>
              <a:ahLst/>
              <a:cxnLst/>
              <a:rect l="l" t="t" r="r" b="b"/>
              <a:pathLst>
                <a:path w="2044" h="1827" extrusionOk="0">
                  <a:moveTo>
                    <a:pt x="52" y="1"/>
                  </a:moveTo>
                  <a:cubicBezTo>
                    <a:pt x="24" y="1"/>
                    <a:pt x="0" y="59"/>
                    <a:pt x="46" y="82"/>
                  </a:cubicBezTo>
                  <a:cubicBezTo>
                    <a:pt x="229" y="203"/>
                    <a:pt x="411" y="325"/>
                    <a:pt x="563" y="507"/>
                  </a:cubicBezTo>
                  <a:lnTo>
                    <a:pt x="1049" y="933"/>
                  </a:lnTo>
                  <a:lnTo>
                    <a:pt x="1505" y="1358"/>
                  </a:lnTo>
                  <a:cubicBezTo>
                    <a:pt x="1657" y="1510"/>
                    <a:pt x="1809" y="1693"/>
                    <a:pt x="1992" y="1814"/>
                  </a:cubicBezTo>
                  <a:cubicBezTo>
                    <a:pt x="2001" y="1823"/>
                    <a:pt x="2010" y="1827"/>
                    <a:pt x="2017" y="1827"/>
                  </a:cubicBezTo>
                  <a:cubicBezTo>
                    <a:pt x="2035" y="1827"/>
                    <a:pt x="2044" y="1805"/>
                    <a:pt x="2022" y="1784"/>
                  </a:cubicBezTo>
                  <a:cubicBezTo>
                    <a:pt x="1901" y="1602"/>
                    <a:pt x="1779" y="1419"/>
                    <a:pt x="1627" y="1267"/>
                  </a:cubicBezTo>
                  <a:cubicBezTo>
                    <a:pt x="1475" y="1085"/>
                    <a:pt x="1323" y="933"/>
                    <a:pt x="1141" y="811"/>
                  </a:cubicBezTo>
                  <a:cubicBezTo>
                    <a:pt x="989" y="659"/>
                    <a:pt x="806" y="507"/>
                    <a:pt x="624" y="386"/>
                  </a:cubicBezTo>
                  <a:cubicBezTo>
                    <a:pt x="442" y="264"/>
                    <a:pt x="259" y="143"/>
                    <a:pt x="77" y="21"/>
                  </a:cubicBezTo>
                  <a:cubicBezTo>
                    <a:pt x="70" y="6"/>
                    <a:pt x="60" y="1"/>
                    <a:pt x="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087;p40"/>
            <p:cNvSpPr/>
            <p:nvPr/>
          </p:nvSpPr>
          <p:spPr>
            <a:xfrm>
              <a:off x="3840875" y="1763175"/>
              <a:ext cx="1152350" cy="1214600"/>
            </a:xfrm>
            <a:custGeom>
              <a:avLst/>
              <a:gdLst/>
              <a:ahLst/>
              <a:cxnLst/>
              <a:rect l="l" t="t" r="r" b="b"/>
              <a:pathLst>
                <a:path w="46094" h="48584" extrusionOk="0">
                  <a:moveTo>
                    <a:pt x="14096" y="0"/>
                  </a:moveTo>
                  <a:cubicBezTo>
                    <a:pt x="8868" y="0"/>
                    <a:pt x="0" y="1723"/>
                    <a:pt x="330" y="3286"/>
                  </a:cubicBezTo>
                  <a:cubicBezTo>
                    <a:pt x="2428" y="13073"/>
                    <a:pt x="6896" y="28544"/>
                    <a:pt x="11303" y="32313"/>
                  </a:cubicBezTo>
                  <a:cubicBezTo>
                    <a:pt x="15224" y="35687"/>
                    <a:pt x="27261" y="44289"/>
                    <a:pt x="36501" y="48119"/>
                  </a:cubicBezTo>
                  <a:cubicBezTo>
                    <a:pt x="37265" y="48436"/>
                    <a:pt x="38018" y="48583"/>
                    <a:pt x="38730" y="48583"/>
                  </a:cubicBezTo>
                  <a:cubicBezTo>
                    <a:pt x="43207" y="48583"/>
                    <a:pt x="46093" y="42777"/>
                    <a:pt x="40088" y="36903"/>
                  </a:cubicBezTo>
                  <a:cubicBezTo>
                    <a:pt x="34495" y="31462"/>
                    <a:pt x="24921" y="24289"/>
                    <a:pt x="23765" y="22252"/>
                  </a:cubicBezTo>
                  <a:cubicBezTo>
                    <a:pt x="21942" y="19061"/>
                    <a:pt x="19723" y="5960"/>
                    <a:pt x="17778" y="854"/>
                  </a:cubicBezTo>
                  <a:cubicBezTo>
                    <a:pt x="17551" y="250"/>
                    <a:pt x="16088" y="0"/>
                    <a:pt x="14096" y="0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088;p40"/>
            <p:cNvSpPr/>
            <p:nvPr/>
          </p:nvSpPr>
          <p:spPr>
            <a:xfrm>
              <a:off x="3817975" y="1179775"/>
              <a:ext cx="520550" cy="679225"/>
            </a:xfrm>
            <a:custGeom>
              <a:avLst/>
              <a:gdLst/>
              <a:ahLst/>
              <a:cxnLst/>
              <a:rect l="l" t="t" r="r" b="b"/>
              <a:pathLst>
                <a:path w="20822" h="27169" extrusionOk="0">
                  <a:moveTo>
                    <a:pt x="9896" y="0"/>
                  </a:moveTo>
                  <a:cubicBezTo>
                    <a:pt x="7953" y="0"/>
                    <a:pt x="6748" y="2822"/>
                    <a:pt x="6748" y="2822"/>
                  </a:cubicBezTo>
                  <a:cubicBezTo>
                    <a:pt x="6748" y="2822"/>
                    <a:pt x="7113" y="512"/>
                    <a:pt x="5015" y="360"/>
                  </a:cubicBezTo>
                  <a:cubicBezTo>
                    <a:pt x="4995" y="358"/>
                    <a:pt x="4974" y="358"/>
                    <a:pt x="4954" y="358"/>
                  </a:cubicBezTo>
                  <a:cubicBezTo>
                    <a:pt x="2850" y="358"/>
                    <a:pt x="908" y="7985"/>
                    <a:pt x="456" y="10694"/>
                  </a:cubicBezTo>
                  <a:cubicBezTo>
                    <a:pt x="0" y="13400"/>
                    <a:pt x="942" y="24524"/>
                    <a:pt x="1216" y="26622"/>
                  </a:cubicBezTo>
                  <a:lnTo>
                    <a:pt x="17052" y="27169"/>
                  </a:lnTo>
                  <a:cubicBezTo>
                    <a:pt x="17052" y="27169"/>
                    <a:pt x="17356" y="13734"/>
                    <a:pt x="17447" y="13065"/>
                  </a:cubicBezTo>
                  <a:cubicBezTo>
                    <a:pt x="17751" y="9995"/>
                    <a:pt x="20821" y="4889"/>
                    <a:pt x="18967" y="3521"/>
                  </a:cubicBezTo>
                  <a:cubicBezTo>
                    <a:pt x="18712" y="3339"/>
                    <a:pt x="18463" y="3263"/>
                    <a:pt x="18227" y="3263"/>
                  </a:cubicBezTo>
                  <a:cubicBezTo>
                    <a:pt x="16998" y="3263"/>
                    <a:pt x="16079" y="5314"/>
                    <a:pt x="16079" y="5314"/>
                  </a:cubicBezTo>
                  <a:cubicBezTo>
                    <a:pt x="16079" y="5314"/>
                    <a:pt x="17387" y="1849"/>
                    <a:pt x="15320" y="1332"/>
                  </a:cubicBezTo>
                  <a:cubicBezTo>
                    <a:pt x="15168" y="1297"/>
                    <a:pt x="15020" y="1281"/>
                    <a:pt x="14874" y="1281"/>
                  </a:cubicBezTo>
                  <a:cubicBezTo>
                    <a:pt x="12998" y="1281"/>
                    <a:pt x="11611" y="3977"/>
                    <a:pt x="11611" y="3977"/>
                  </a:cubicBezTo>
                  <a:cubicBezTo>
                    <a:pt x="11611" y="3977"/>
                    <a:pt x="12310" y="390"/>
                    <a:pt x="10213" y="25"/>
                  </a:cubicBezTo>
                  <a:cubicBezTo>
                    <a:pt x="10105" y="9"/>
                    <a:pt x="9999" y="0"/>
                    <a:pt x="9896" y="0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089;p40"/>
            <p:cNvSpPr/>
            <p:nvPr/>
          </p:nvSpPr>
          <p:spPr>
            <a:xfrm>
              <a:off x="4145475" y="1300075"/>
              <a:ext cx="79025" cy="260025"/>
            </a:xfrm>
            <a:custGeom>
              <a:avLst/>
              <a:gdLst/>
              <a:ahLst/>
              <a:cxnLst/>
              <a:rect l="l" t="t" r="r" b="b"/>
              <a:pathLst>
                <a:path w="3161" h="10401" extrusionOk="0">
                  <a:moveTo>
                    <a:pt x="3060" y="0"/>
                  </a:moveTo>
                  <a:cubicBezTo>
                    <a:pt x="3022" y="0"/>
                    <a:pt x="2972" y="23"/>
                    <a:pt x="2919" y="77"/>
                  </a:cubicBezTo>
                  <a:cubicBezTo>
                    <a:pt x="31" y="3481"/>
                    <a:pt x="1" y="6095"/>
                    <a:pt x="487" y="10320"/>
                  </a:cubicBezTo>
                  <a:cubicBezTo>
                    <a:pt x="487" y="10377"/>
                    <a:pt x="513" y="10400"/>
                    <a:pt x="541" y="10400"/>
                  </a:cubicBezTo>
                  <a:cubicBezTo>
                    <a:pt x="574" y="10400"/>
                    <a:pt x="609" y="10369"/>
                    <a:pt x="609" y="10320"/>
                  </a:cubicBezTo>
                  <a:cubicBezTo>
                    <a:pt x="517" y="6004"/>
                    <a:pt x="852" y="3967"/>
                    <a:pt x="3101" y="198"/>
                  </a:cubicBezTo>
                  <a:cubicBezTo>
                    <a:pt x="3160" y="80"/>
                    <a:pt x="3130" y="0"/>
                    <a:pt x="30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090;p40"/>
            <p:cNvSpPr/>
            <p:nvPr/>
          </p:nvSpPr>
          <p:spPr>
            <a:xfrm>
              <a:off x="4041375" y="1267325"/>
              <a:ext cx="72775" cy="276700"/>
            </a:xfrm>
            <a:custGeom>
              <a:avLst/>
              <a:gdLst/>
              <a:ahLst/>
              <a:cxnLst/>
              <a:rect l="l" t="t" r="r" b="b"/>
              <a:pathLst>
                <a:path w="2911" h="11068" extrusionOk="0">
                  <a:moveTo>
                    <a:pt x="2805" y="0"/>
                  </a:moveTo>
                  <a:cubicBezTo>
                    <a:pt x="2757" y="0"/>
                    <a:pt x="2696" y="34"/>
                    <a:pt x="2645" y="110"/>
                  </a:cubicBezTo>
                  <a:cubicBezTo>
                    <a:pt x="122" y="3940"/>
                    <a:pt x="0" y="6554"/>
                    <a:pt x="152" y="11022"/>
                  </a:cubicBezTo>
                  <a:cubicBezTo>
                    <a:pt x="152" y="11053"/>
                    <a:pt x="183" y="11068"/>
                    <a:pt x="213" y="11068"/>
                  </a:cubicBezTo>
                  <a:cubicBezTo>
                    <a:pt x="244" y="11068"/>
                    <a:pt x="274" y="11053"/>
                    <a:pt x="274" y="11022"/>
                  </a:cubicBezTo>
                  <a:cubicBezTo>
                    <a:pt x="487" y="6493"/>
                    <a:pt x="882" y="4274"/>
                    <a:pt x="2858" y="171"/>
                  </a:cubicBezTo>
                  <a:cubicBezTo>
                    <a:pt x="2911" y="65"/>
                    <a:pt x="2871" y="0"/>
                    <a:pt x="28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091;p40"/>
            <p:cNvSpPr/>
            <p:nvPr/>
          </p:nvSpPr>
          <p:spPr>
            <a:xfrm>
              <a:off x="3917500" y="1251050"/>
              <a:ext cx="70400" cy="281300"/>
            </a:xfrm>
            <a:custGeom>
              <a:avLst/>
              <a:gdLst/>
              <a:ahLst/>
              <a:cxnLst/>
              <a:rect l="l" t="t" r="r" b="b"/>
              <a:pathLst>
                <a:path w="2816" h="11252" extrusionOk="0">
                  <a:moveTo>
                    <a:pt x="2781" y="1"/>
                  </a:moveTo>
                  <a:cubicBezTo>
                    <a:pt x="2753" y="1"/>
                    <a:pt x="2702" y="54"/>
                    <a:pt x="2645" y="153"/>
                  </a:cubicBezTo>
                  <a:cubicBezTo>
                    <a:pt x="609" y="3710"/>
                    <a:pt x="1" y="6719"/>
                    <a:pt x="791" y="11187"/>
                  </a:cubicBezTo>
                  <a:cubicBezTo>
                    <a:pt x="791" y="11229"/>
                    <a:pt x="831" y="11252"/>
                    <a:pt x="870" y="11252"/>
                  </a:cubicBezTo>
                  <a:cubicBezTo>
                    <a:pt x="915" y="11252"/>
                    <a:pt x="960" y="11222"/>
                    <a:pt x="943" y="11156"/>
                  </a:cubicBezTo>
                  <a:cubicBezTo>
                    <a:pt x="609" y="6749"/>
                    <a:pt x="1126" y="4317"/>
                    <a:pt x="2767" y="214"/>
                  </a:cubicBezTo>
                  <a:cubicBezTo>
                    <a:pt x="2815" y="69"/>
                    <a:pt x="2812" y="1"/>
                    <a:pt x="2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092;p40"/>
            <p:cNvSpPr/>
            <p:nvPr/>
          </p:nvSpPr>
          <p:spPr>
            <a:xfrm>
              <a:off x="3979825" y="1462025"/>
              <a:ext cx="451400" cy="466125"/>
            </a:xfrm>
            <a:custGeom>
              <a:avLst/>
              <a:gdLst/>
              <a:ahLst/>
              <a:cxnLst/>
              <a:rect l="l" t="t" r="r" b="b"/>
              <a:pathLst>
                <a:path w="18056" h="18645" extrusionOk="0">
                  <a:moveTo>
                    <a:pt x="15590" y="0"/>
                  </a:moveTo>
                  <a:cubicBezTo>
                    <a:pt x="13093" y="0"/>
                    <a:pt x="11308" y="5045"/>
                    <a:pt x="10730" y="7702"/>
                  </a:cubicBezTo>
                  <a:cubicBezTo>
                    <a:pt x="10730" y="7702"/>
                    <a:pt x="9623" y="7470"/>
                    <a:pt x="8173" y="7470"/>
                  </a:cubicBezTo>
                  <a:cubicBezTo>
                    <a:pt x="6184" y="7470"/>
                    <a:pt x="3551" y="7907"/>
                    <a:pt x="2250" y="9982"/>
                  </a:cubicBezTo>
                  <a:cubicBezTo>
                    <a:pt x="0" y="13569"/>
                    <a:pt x="10548" y="18645"/>
                    <a:pt x="10548" y="18645"/>
                  </a:cubicBezTo>
                  <a:cubicBezTo>
                    <a:pt x="10548" y="18645"/>
                    <a:pt x="14195" y="14511"/>
                    <a:pt x="15381" y="12353"/>
                  </a:cubicBezTo>
                  <a:cubicBezTo>
                    <a:pt x="16566" y="10195"/>
                    <a:pt x="18055" y="468"/>
                    <a:pt x="15989" y="43"/>
                  </a:cubicBezTo>
                  <a:cubicBezTo>
                    <a:pt x="15854" y="14"/>
                    <a:pt x="15721" y="0"/>
                    <a:pt x="15590" y="0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093;p40"/>
            <p:cNvSpPr/>
            <p:nvPr/>
          </p:nvSpPr>
          <p:spPr>
            <a:xfrm>
              <a:off x="4031850" y="1463850"/>
              <a:ext cx="327950" cy="243675"/>
            </a:xfrm>
            <a:custGeom>
              <a:avLst/>
              <a:gdLst/>
              <a:ahLst/>
              <a:cxnLst/>
              <a:rect l="l" t="t" r="r" b="b"/>
              <a:pathLst>
                <a:path w="13118" h="9747" extrusionOk="0">
                  <a:moveTo>
                    <a:pt x="13087" y="0"/>
                  </a:moveTo>
                  <a:cubicBezTo>
                    <a:pt x="9926" y="760"/>
                    <a:pt x="9166" y="4468"/>
                    <a:pt x="8406" y="7204"/>
                  </a:cubicBezTo>
                  <a:cubicBezTo>
                    <a:pt x="7712" y="7056"/>
                    <a:pt x="6966" y="6977"/>
                    <a:pt x="6208" y="6977"/>
                  </a:cubicBezTo>
                  <a:cubicBezTo>
                    <a:pt x="3849" y="6977"/>
                    <a:pt x="1382" y="7749"/>
                    <a:pt x="47" y="9635"/>
                  </a:cubicBezTo>
                  <a:cubicBezTo>
                    <a:pt x="0" y="9682"/>
                    <a:pt x="61" y="9747"/>
                    <a:pt x="120" y="9747"/>
                  </a:cubicBezTo>
                  <a:cubicBezTo>
                    <a:pt x="137" y="9747"/>
                    <a:pt x="155" y="9741"/>
                    <a:pt x="169" y="9727"/>
                  </a:cubicBezTo>
                  <a:cubicBezTo>
                    <a:pt x="1619" y="8184"/>
                    <a:pt x="4168" y="7670"/>
                    <a:pt x="6468" y="7670"/>
                  </a:cubicBezTo>
                  <a:cubicBezTo>
                    <a:pt x="7205" y="7670"/>
                    <a:pt x="7916" y="7723"/>
                    <a:pt x="8558" y="7812"/>
                  </a:cubicBezTo>
                  <a:cubicBezTo>
                    <a:pt x="8596" y="7840"/>
                    <a:pt x="8642" y="7854"/>
                    <a:pt x="8689" y="7854"/>
                  </a:cubicBezTo>
                  <a:cubicBezTo>
                    <a:pt x="8794" y="7854"/>
                    <a:pt x="8902" y="7786"/>
                    <a:pt x="8923" y="7660"/>
                  </a:cubicBezTo>
                  <a:cubicBezTo>
                    <a:pt x="9713" y="5015"/>
                    <a:pt x="10290" y="1307"/>
                    <a:pt x="13117" y="61"/>
                  </a:cubicBezTo>
                  <a:cubicBezTo>
                    <a:pt x="13117" y="30"/>
                    <a:pt x="13117" y="30"/>
                    <a:pt x="130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094;p40"/>
            <p:cNvSpPr/>
            <p:nvPr/>
          </p:nvSpPr>
          <p:spPr>
            <a:xfrm>
              <a:off x="3826325" y="1928125"/>
              <a:ext cx="1150500" cy="1058400"/>
            </a:xfrm>
            <a:custGeom>
              <a:avLst/>
              <a:gdLst/>
              <a:ahLst/>
              <a:cxnLst/>
              <a:rect l="l" t="t" r="r" b="b"/>
              <a:pathLst>
                <a:path w="46020" h="42336" extrusionOk="0">
                  <a:moveTo>
                    <a:pt x="20791" y="1"/>
                  </a:moveTo>
                  <a:lnTo>
                    <a:pt x="1" y="6353"/>
                  </a:lnTo>
                  <a:cubicBezTo>
                    <a:pt x="1" y="6353"/>
                    <a:pt x="7295" y="22615"/>
                    <a:pt x="10700" y="25959"/>
                  </a:cubicBezTo>
                  <a:cubicBezTo>
                    <a:pt x="14135" y="29302"/>
                    <a:pt x="26384" y="37600"/>
                    <a:pt x="35472" y="41460"/>
                  </a:cubicBezTo>
                  <a:cubicBezTo>
                    <a:pt x="36912" y="42069"/>
                    <a:pt x="38180" y="42335"/>
                    <a:pt x="39274" y="42335"/>
                  </a:cubicBezTo>
                  <a:cubicBezTo>
                    <a:pt x="45064" y="42335"/>
                    <a:pt x="46019" y="34887"/>
                    <a:pt x="42159" y="31308"/>
                  </a:cubicBezTo>
                  <a:cubicBezTo>
                    <a:pt x="37570" y="27083"/>
                    <a:pt x="25047" y="16566"/>
                    <a:pt x="24530" y="15107"/>
                  </a:cubicBezTo>
                  <a:cubicBezTo>
                    <a:pt x="24013" y="13648"/>
                    <a:pt x="20791" y="1"/>
                    <a:pt x="2079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095;p40"/>
            <p:cNvSpPr/>
            <p:nvPr/>
          </p:nvSpPr>
          <p:spPr>
            <a:xfrm>
              <a:off x="3908400" y="2035200"/>
              <a:ext cx="438300" cy="143875"/>
            </a:xfrm>
            <a:custGeom>
              <a:avLst/>
              <a:gdLst/>
              <a:ahLst/>
              <a:cxnLst/>
              <a:rect l="l" t="t" r="r" b="b"/>
              <a:pathLst>
                <a:path w="17532" h="5755" extrusionOk="0">
                  <a:moveTo>
                    <a:pt x="17431" y="0"/>
                  </a:moveTo>
                  <a:cubicBezTo>
                    <a:pt x="17426" y="0"/>
                    <a:pt x="17422" y="1"/>
                    <a:pt x="17417" y="3"/>
                  </a:cubicBezTo>
                  <a:cubicBezTo>
                    <a:pt x="15806" y="490"/>
                    <a:pt x="10092" y="2162"/>
                    <a:pt x="8663" y="2648"/>
                  </a:cubicBezTo>
                  <a:cubicBezTo>
                    <a:pt x="5775" y="3621"/>
                    <a:pt x="2888" y="4593"/>
                    <a:pt x="31" y="5687"/>
                  </a:cubicBezTo>
                  <a:cubicBezTo>
                    <a:pt x="5" y="5687"/>
                    <a:pt x="1" y="5754"/>
                    <a:pt x="39" y="5754"/>
                  </a:cubicBezTo>
                  <a:cubicBezTo>
                    <a:pt x="45" y="5754"/>
                    <a:pt x="52" y="5753"/>
                    <a:pt x="61" y="5748"/>
                  </a:cubicBezTo>
                  <a:cubicBezTo>
                    <a:pt x="2979" y="4928"/>
                    <a:pt x="5897" y="4046"/>
                    <a:pt x="8815" y="3134"/>
                  </a:cubicBezTo>
                  <a:cubicBezTo>
                    <a:pt x="10244" y="2678"/>
                    <a:pt x="15988" y="763"/>
                    <a:pt x="17447" y="186"/>
                  </a:cubicBezTo>
                  <a:cubicBezTo>
                    <a:pt x="17532" y="158"/>
                    <a:pt x="17486" y="0"/>
                    <a:pt x="174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096;p40"/>
            <p:cNvSpPr/>
            <p:nvPr/>
          </p:nvSpPr>
          <p:spPr>
            <a:xfrm>
              <a:off x="4598375" y="2906100"/>
              <a:ext cx="132725" cy="131925"/>
            </a:xfrm>
            <a:custGeom>
              <a:avLst/>
              <a:gdLst/>
              <a:ahLst/>
              <a:cxnLst/>
              <a:rect l="l" t="t" r="r" b="b"/>
              <a:pathLst>
                <a:path w="5309" h="5277" extrusionOk="0">
                  <a:moveTo>
                    <a:pt x="31" y="1"/>
                  </a:moveTo>
                  <a:cubicBezTo>
                    <a:pt x="1" y="1"/>
                    <a:pt x="1" y="62"/>
                    <a:pt x="31" y="62"/>
                  </a:cubicBezTo>
                  <a:cubicBezTo>
                    <a:pt x="1216" y="457"/>
                    <a:pt x="2250" y="1156"/>
                    <a:pt x="3040" y="2129"/>
                  </a:cubicBezTo>
                  <a:cubicBezTo>
                    <a:pt x="3435" y="2584"/>
                    <a:pt x="3800" y="3071"/>
                    <a:pt x="4134" y="3587"/>
                  </a:cubicBezTo>
                  <a:cubicBezTo>
                    <a:pt x="4499" y="4104"/>
                    <a:pt x="4803" y="4621"/>
                    <a:pt x="5046" y="5198"/>
                  </a:cubicBezTo>
                  <a:cubicBezTo>
                    <a:pt x="5068" y="5253"/>
                    <a:pt x="5110" y="5277"/>
                    <a:pt x="5153" y="5277"/>
                  </a:cubicBezTo>
                  <a:cubicBezTo>
                    <a:pt x="5229" y="5277"/>
                    <a:pt x="5309" y="5204"/>
                    <a:pt x="5289" y="5107"/>
                  </a:cubicBezTo>
                  <a:cubicBezTo>
                    <a:pt x="5107" y="4469"/>
                    <a:pt x="4894" y="3861"/>
                    <a:pt x="4590" y="3284"/>
                  </a:cubicBezTo>
                  <a:cubicBezTo>
                    <a:pt x="4256" y="2706"/>
                    <a:pt x="3861" y="2189"/>
                    <a:pt x="3374" y="1733"/>
                  </a:cubicBezTo>
                  <a:cubicBezTo>
                    <a:pt x="2432" y="882"/>
                    <a:pt x="1277" y="274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097;p40"/>
            <p:cNvSpPr/>
            <p:nvPr/>
          </p:nvSpPr>
          <p:spPr>
            <a:xfrm>
              <a:off x="4100425" y="3065075"/>
              <a:ext cx="1335400" cy="1237350"/>
            </a:xfrm>
            <a:custGeom>
              <a:avLst/>
              <a:gdLst/>
              <a:ahLst/>
              <a:cxnLst/>
              <a:rect l="l" t="t" r="r" b="b"/>
              <a:pathLst>
                <a:path w="53416" h="49494" extrusionOk="0">
                  <a:moveTo>
                    <a:pt x="2859" y="1"/>
                  </a:moveTo>
                  <a:cubicBezTo>
                    <a:pt x="980" y="1"/>
                    <a:pt x="1" y="2628"/>
                    <a:pt x="222" y="5709"/>
                  </a:cubicBezTo>
                  <a:cubicBezTo>
                    <a:pt x="708" y="11727"/>
                    <a:pt x="8885" y="45223"/>
                    <a:pt x="19827" y="49083"/>
                  </a:cubicBezTo>
                  <a:cubicBezTo>
                    <a:pt x="20626" y="49363"/>
                    <a:pt x="21473" y="49494"/>
                    <a:pt x="22360" y="49494"/>
                  </a:cubicBezTo>
                  <a:cubicBezTo>
                    <a:pt x="32744" y="49494"/>
                    <a:pt x="48435" y="31544"/>
                    <a:pt x="52412" y="24767"/>
                  </a:cubicBezTo>
                  <a:cubicBezTo>
                    <a:pt x="53415" y="23017"/>
                    <a:pt x="41059" y="16319"/>
                    <a:pt x="35681" y="16319"/>
                  </a:cubicBezTo>
                  <a:cubicBezTo>
                    <a:pt x="34707" y="16319"/>
                    <a:pt x="33962" y="16539"/>
                    <a:pt x="33566" y="17046"/>
                  </a:cubicBezTo>
                  <a:cubicBezTo>
                    <a:pt x="29747" y="21908"/>
                    <a:pt x="25789" y="28036"/>
                    <a:pt x="24526" y="28036"/>
                  </a:cubicBezTo>
                  <a:cubicBezTo>
                    <a:pt x="24463" y="28036"/>
                    <a:pt x="24406" y="28021"/>
                    <a:pt x="24356" y="27989"/>
                  </a:cubicBezTo>
                  <a:cubicBezTo>
                    <a:pt x="22259" y="26591"/>
                    <a:pt x="13444" y="10755"/>
                    <a:pt x="6392" y="2335"/>
                  </a:cubicBezTo>
                  <a:cubicBezTo>
                    <a:pt x="5007" y="683"/>
                    <a:pt x="3816" y="1"/>
                    <a:pt x="285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098;p40"/>
            <p:cNvSpPr/>
            <p:nvPr/>
          </p:nvSpPr>
          <p:spPr>
            <a:xfrm>
              <a:off x="4925900" y="3027475"/>
              <a:ext cx="605075" cy="703475"/>
            </a:xfrm>
            <a:custGeom>
              <a:avLst/>
              <a:gdLst/>
              <a:ahLst/>
              <a:cxnLst/>
              <a:rect l="l" t="t" r="r" b="b"/>
              <a:pathLst>
                <a:path w="24203" h="28139" extrusionOk="0">
                  <a:moveTo>
                    <a:pt x="6371" y="0"/>
                  </a:moveTo>
                  <a:cubicBezTo>
                    <a:pt x="5617" y="0"/>
                    <a:pt x="5022" y="191"/>
                    <a:pt x="4651" y="617"/>
                  </a:cubicBezTo>
                  <a:cubicBezTo>
                    <a:pt x="1733" y="3991"/>
                    <a:pt x="0" y="18642"/>
                    <a:pt x="699" y="21073"/>
                  </a:cubicBezTo>
                  <a:cubicBezTo>
                    <a:pt x="1312" y="23230"/>
                    <a:pt x="13001" y="28138"/>
                    <a:pt x="17057" y="28138"/>
                  </a:cubicBezTo>
                  <a:cubicBezTo>
                    <a:pt x="17632" y="28138"/>
                    <a:pt x="18053" y="28040"/>
                    <a:pt x="18268" y="27821"/>
                  </a:cubicBezTo>
                  <a:cubicBezTo>
                    <a:pt x="20000" y="26058"/>
                    <a:pt x="23861" y="17274"/>
                    <a:pt x="24043" y="12927"/>
                  </a:cubicBezTo>
                  <a:cubicBezTo>
                    <a:pt x="24202" y="8975"/>
                    <a:pt x="11538" y="0"/>
                    <a:pt x="63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099;p40"/>
            <p:cNvSpPr/>
            <p:nvPr/>
          </p:nvSpPr>
          <p:spPr>
            <a:xfrm>
              <a:off x="4972250" y="2668250"/>
              <a:ext cx="572975" cy="808825"/>
            </a:xfrm>
            <a:custGeom>
              <a:avLst/>
              <a:gdLst/>
              <a:ahLst/>
              <a:cxnLst/>
              <a:rect l="l" t="t" r="r" b="b"/>
              <a:pathLst>
                <a:path w="22919" h="32353" extrusionOk="0">
                  <a:moveTo>
                    <a:pt x="12154" y="1"/>
                  </a:moveTo>
                  <a:cubicBezTo>
                    <a:pt x="12145" y="1"/>
                    <a:pt x="12137" y="1"/>
                    <a:pt x="12128" y="1"/>
                  </a:cubicBezTo>
                  <a:cubicBezTo>
                    <a:pt x="8450" y="62"/>
                    <a:pt x="7295" y="14165"/>
                    <a:pt x="7295" y="14165"/>
                  </a:cubicBezTo>
                  <a:cubicBezTo>
                    <a:pt x="7295" y="14165"/>
                    <a:pt x="7536" y="335"/>
                    <a:pt x="3908" y="335"/>
                  </a:cubicBezTo>
                  <a:cubicBezTo>
                    <a:pt x="3892" y="335"/>
                    <a:pt x="3876" y="335"/>
                    <a:pt x="3860" y="335"/>
                  </a:cubicBezTo>
                  <a:cubicBezTo>
                    <a:pt x="0" y="457"/>
                    <a:pt x="304" y="20336"/>
                    <a:pt x="1216" y="21065"/>
                  </a:cubicBezTo>
                  <a:cubicBezTo>
                    <a:pt x="2905" y="22492"/>
                    <a:pt x="6129" y="24756"/>
                    <a:pt x="6503" y="24756"/>
                  </a:cubicBezTo>
                  <a:cubicBezTo>
                    <a:pt x="6519" y="24756"/>
                    <a:pt x="6530" y="24752"/>
                    <a:pt x="6535" y="24743"/>
                  </a:cubicBezTo>
                  <a:lnTo>
                    <a:pt x="6535" y="24743"/>
                  </a:lnTo>
                  <a:cubicBezTo>
                    <a:pt x="6475" y="24956"/>
                    <a:pt x="5016" y="28816"/>
                    <a:pt x="7174" y="30275"/>
                  </a:cubicBezTo>
                  <a:cubicBezTo>
                    <a:pt x="7576" y="30551"/>
                    <a:pt x="7954" y="30664"/>
                    <a:pt x="8305" y="30664"/>
                  </a:cubicBezTo>
                  <a:cubicBezTo>
                    <a:pt x="9887" y="30664"/>
                    <a:pt x="10898" y="28346"/>
                    <a:pt x="10973" y="28147"/>
                  </a:cubicBezTo>
                  <a:lnTo>
                    <a:pt x="10973" y="28147"/>
                  </a:lnTo>
                  <a:cubicBezTo>
                    <a:pt x="10973" y="28360"/>
                    <a:pt x="10791" y="31491"/>
                    <a:pt x="12675" y="32220"/>
                  </a:cubicBezTo>
                  <a:cubicBezTo>
                    <a:pt x="12908" y="32310"/>
                    <a:pt x="13127" y="32352"/>
                    <a:pt x="13334" y="32352"/>
                  </a:cubicBezTo>
                  <a:cubicBezTo>
                    <a:pt x="15993" y="32352"/>
                    <a:pt x="16665" y="25408"/>
                    <a:pt x="18724" y="23801"/>
                  </a:cubicBezTo>
                  <a:cubicBezTo>
                    <a:pt x="18724" y="23801"/>
                    <a:pt x="22068" y="27205"/>
                    <a:pt x="22189" y="27296"/>
                  </a:cubicBezTo>
                  <a:cubicBezTo>
                    <a:pt x="22189" y="27296"/>
                    <a:pt x="22919" y="19758"/>
                    <a:pt x="20426" y="16931"/>
                  </a:cubicBezTo>
                  <a:cubicBezTo>
                    <a:pt x="19959" y="16367"/>
                    <a:pt x="19280" y="16077"/>
                    <a:pt x="18588" y="16077"/>
                  </a:cubicBezTo>
                  <a:cubicBezTo>
                    <a:pt x="18200" y="16077"/>
                    <a:pt x="17808" y="16168"/>
                    <a:pt x="17447" y="16354"/>
                  </a:cubicBezTo>
                  <a:cubicBezTo>
                    <a:pt x="17447" y="16354"/>
                    <a:pt x="17964" y="13953"/>
                    <a:pt x="16323" y="12767"/>
                  </a:cubicBezTo>
                  <a:cubicBezTo>
                    <a:pt x="16093" y="12603"/>
                    <a:pt x="15798" y="12543"/>
                    <a:pt x="15491" y="12543"/>
                  </a:cubicBezTo>
                  <a:cubicBezTo>
                    <a:pt x="14662" y="12543"/>
                    <a:pt x="13739" y="12980"/>
                    <a:pt x="13739" y="12980"/>
                  </a:cubicBezTo>
                  <a:cubicBezTo>
                    <a:pt x="13739" y="12980"/>
                    <a:pt x="15796" y="1"/>
                    <a:pt x="1215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100;p40"/>
            <p:cNvSpPr/>
            <p:nvPr/>
          </p:nvSpPr>
          <p:spPr>
            <a:xfrm>
              <a:off x="5131275" y="2989400"/>
              <a:ext cx="185775" cy="303900"/>
            </a:xfrm>
            <a:custGeom>
              <a:avLst/>
              <a:gdLst/>
              <a:ahLst/>
              <a:cxnLst/>
              <a:rect l="l" t="t" r="r" b="b"/>
              <a:pathLst>
                <a:path w="7431" h="12156" extrusionOk="0">
                  <a:moveTo>
                    <a:pt x="7364" y="0"/>
                  </a:moveTo>
                  <a:cubicBezTo>
                    <a:pt x="7350" y="0"/>
                    <a:pt x="7334" y="4"/>
                    <a:pt x="7317" y="12"/>
                  </a:cubicBezTo>
                  <a:cubicBezTo>
                    <a:pt x="3913" y="2657"/>
                    <a:pt x="843" y="7095"/>
                    <a:pt x="22" y="11927"/>
                  </a:cubicBezTo>
                  <a:cubicBezTo>
                    <a:pt x="1" y="12034"/>
                    <a:pt x="55" y="12156"/>
                    <a:pt x="109" y="12156"/>
                  </a:cubicBezTo>
                  <a:cubicBezTo>
                    <a:pt x="133" y="12156"/>
                    <a:pt x="156" y="12134"/>
                    <a:pt x="174" y="12079"/>
                  </a:cubicBezTo>
                  <a:cubicBezTo>
                    <a:pt x="965" y="8918"/>
                    <a:pt x="4642" y="2991"/>
                    <a:pt x="7408" y="73"/>
                  </a:cubicBezTo>
                  <a:cubicBezTo>
                    <a:pt x="7431" y="29"/>
                    <a:pt x="7404" y="0"/>
                    <a:pt x="73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101;p40"/>
            <p:cNvSpPr/>
            <p:nvPr/>
          </p:nvSpPr>
          <p:spPr>
            <a:xfrm>
              <a:off x="5244275" y="3078300"/>
              <a:ext cx="161475" cy="303900"/>
            </a:xfrm>
            <a:custGeom>
              <a:avLst/>
              <a:gdLst/>
              <a:ahLst/>
              <a:cxnLst/>
              <a:rect l="l" t="t" r="r" b="b"/>
              <a:pathLst>
                <a:path w="6459" h="12156" extrusionOk="0">
                  <a:moveTo>
                    <a:pt x="6387" y="1"/>
                  </a:moveTo>
                  <a:cubicBezTo>
                    <a:pt x="6374" y="1"/>
                    <a:pt x="6362" y="4"/>
                    <a:pt x="6354" y="13"/>
                  </a:cubicBezTo>
                  <a:cubicBezTo>
                    <a:pt x="4408" y="1350"/>
                    <a:pt x="2767" y="3842"/>
                    <a:pt x="1642" y="5879"/>
                  </a:cubicBezTo>
                  <a:cubicBezTo>
                    <a:pt x="548" y="7763"/>
                    <a:pt x="1" y="9891"/>
                    <a:pt x="1" y="12049"/>
                  </a:cubicBezTo>
                  <a:cubicBezTo>
                    <a:pt x="1" y="12109"/>
                    <a:pt x="65" y="12155"/>
                    <a:pt x="110" y="12155"/>
                  </a:cubicBezTo>
                  <a:cubicBezTo>
                    <a:pt x="134" y="12155"/>
                    <a:pt x="153" y="12142"/>
                    <a:pt x="153" y="12110"/>
                  </a:cubicBezTo>
                  <a:cubicBezTo>
                    <a:pt x="1126" y="7490"/>
                    <a:pt x="3466" y="3660"/>
                    <a:pt x="6414" y="73"/>
                  </a:cubicBezTo>
                  <a:cubicBezTo>
                    <a:pt x="6459" y="29"/>
                    <a:pt x="6422" y="1"/>
                    <a:pt x="6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102;p40"/>
            <p:cNvSpPr/>
            <p:nvPr/>
          </p:nvSpPr>
          <p:spPr>
            <a:xfrm>
              <a:off x="5106750" y="3246550"/>
              <a:ext cx="333600" cy="238475"/>
            </a:xfrm>
            <a:custGeom>
              <a:avLst/>
              <a:gdLst/>
              <a:ahLst/>
              <a:cxnLst/>
              <a:rect l="l" t="t" r="r" b="b"/>
              <a:pathLst>
                <a:path w="13344" h="9539" extrusionOk="0">
                  <a:moveTo>
                    <a:pt x="1368" y="0"/>
                  </a:moveTo>
                  <a:cubicBezTo>
                    <a:pt x="1368" y="0"/>
                    <a:pt x="0" y="2736"/>
                    <a:pt x="152" y="4955"/>
                  </a:cubicBezTo>
                  <a:cubicBezTo>
                    <a:pt x="183" y="5958"/>
                    <a:pt x="639" y="6900"/>
                    <a:pt x="1429" y="7508"/>
                  </a:cubicBezTo>
                  <a:cubicBezTo>
                    <a:pt x="1854" y="7812"/>
                    <a:pt x="2371" y="7994"/>
                    <a:pt x="2888" y="8024"/>
                  </a:cubicBezTo>
                  <a:cubicBezTo>
                    <a:pt x="3435" y="8024"/>
                    <a:pt x="3952" y="7842"/>
                    <a:pt x="4347" y="7508"/>
                  </a:cubicBezTo>
                  <a:cubicBezTo>
                    <a:pt x="4712" y="7204"/>
                    <a:pt x="5046" y="6839"/>
                    <a:pt x="5289" y="6444"/>
                  </a:cubicBezTo>
                  <a:cubicBezTo>
                    <a:pt x="5320" y="6657"/>
                    <a:pt x="5350" y="6869"/>
                    <a:pt x="5411" y="7052"/>
                  </a:cubicBezTo>
                  <a:cubicBezTo>
                    <a:pt x="5532" y="7781"/>
                    <a:pt x="5897" y="8450"/>
                    <a:pt x="6383" y="8967"/>
                  </a:cubicBezTo>
                  <a:cubicBezTo>
                    <a:pt x="6793" y="9336"/>
                    <a:pt x="7314" y="9539"/>
                    <a:pt x="7833" y="9539"/>
                  </a:cubicBezTo>
                  <a:cubicBezTo>
                    <a:pt x="8084" y="9539"/>
                    <a:pt x="8334" y="9491"/>
                    <a:pt x="8572" y="9392"/>
                  </a:cubicBezTo>
                  <a:cubicBezTo>
                    <a:pt x="9210" y="9028"/>
                    <a:pt x="9727" y="8511"/>
                    <a:pt x="10061" y="7872"/>
                  </a:cubicBezTo>
                  <a:cubicBezTo>
                    <a:pt x="10730" y="6687"/>
                    <a:pt x="11247" y="5471"/>
                    <a:pt x="11672" y="4195"/>
                  </a:cubicBezTo>
                  <a:cubicBezTo>
                    <a:pt x="11885" y="3587"/>
                    <a:pt x="12098" y="2979"/>
                    <a:pt x="12341" y="2371"/>
                  </a:cubicBezTo>
                  <a:cubicBezTo>
                    <a:pt x="12554" y="1733"/>
                    <a:pt x="12888" y="1185"/>
                    <a:pt x="13344" y="699"/>
                  </a:cubicBezTo>
                  <a:lnTo>
                    <a:pt x="13344" y="699"/>
                  </a:lnTo>
                  <a:cubicBezTo>
                    <a:pt x="12827" y="1125"/>
                    <a:pt x="12463" y="1672"/>
                    <a:pt x="12189" y="2310"/>
                  </a:cubicBezTo>
                  <a:cubicBezTo>
                    <a:pt x="11885" y="2888"/>
                    <a:pt x="11611" y="3496"/>
                    <a:pt x="11368" y="4103"/>
                  </a:cubicBezTo>
                  <a:cubicBezTo>
                    <a:pt x="10882" y="5289"/>
                    <a:pt x="10274" y="6474"/>
                    <a:pt x="9605" y="7569"/>
                  </a:cubicBezTo>
                  <a:cubicBezTo>
                    <a:pt x="9301" y="8085"/>
                    <a:pt x="8876" y="8511"/>
                    <a:pt x="8329" y="8784"/>
                  </a:cubicBezTo>
                  <a:cubicBezTo>
                    <a:pt x="8171" y="8840"/>
                    <a:pt x="8011" y="8867"/>
                    <a:pt x="7853" y="8867"/>
                  </a:cubicBezTo>
                  <a:cubicBezTo>
                    <a:pt x="7493" y="8867"/>
                    <a:pt x="7144" y="8725"/>
                    <a:pt x="6870" y="8450"/>
                  </a:cubicBezTo>
                  <a:cubicBezTo>
                    <a:pt x="6475" y="8024"/>
                    <a:pt x="6201" y="7477"/>
                    <a:pt x="6110" y="6900"/>
                  </a:cubicBezTo>
                  <a:cubicBezTo>
                    <a:pt x="5988" y="6292"/>
                    <a:pt x="5927" y="5684"/>
                    <a:pt x="5988" y="5046"/>
                  </a:cubicBezTo>
                  <a:lnTo>
                    <a:pt x="6079" y="2827"/>
                  </a:lnTo>
                  <a:lnTo>
                    <a:pt x="5228" y="4894"/>
                  </a:lnTo>
                  <a:cubicBezTo>
                    <a:pt x="4955" y="5654"/>
                    <a:pt x="4499" y="6353"/>
                    <a:pt x="3861" y="6869"/>
                  </a:cubicBezTo>
                  <a:cubicBezTo>
                    <a:pt x="3583" y="7117"/>
                    <a:pt x="3226" y="7238"/>
                    <a:pt x="2867" y="7238"/>
                  </a:cubicBezTo>
                  <a:cubicBezTo>
                    <a:pt x="2519" y="7238"/>
                    <a:pt x="2169" y="7124"/>
                    <a:pt x="1885" y="6900"/>
                  </a:cubicBezTo>
                  <a:cubicBezTo>
                    <a:pt x="1277" y="6383"/>
                    <a:pt x="882" y="5654"/>
                    <a:pt x="851" y="4863"/>
                  </a:cubicBezTo>
                  <a:cubicBezTo>
                    <a:pt x="821" y="3435"/>
                    <a:pt x="1034" y="2037"/>
                    <a:pt x="1520" y="699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103;p40"/>
            <p:cNvSpPr/>
            <p:nvPr/>
          </p:nvSpPr>
          <p:spPr>
            <a:xfrm>
              <a:off x="4782175" y="3075750"/>
              <a:ext cx="491775" cy="420825"/>
            </a:xfrm>
            <a:custGeom>
              <a:avLst/>
              <a:gdLst/>
              <a:ahLst/>
              <a:cxnLst/>
              <a:rect l="l" t="t" r="r" b="b"/>
              <a:pathLst>
                <a:path w="19671" h="16833" extrusionOk="0">
                  <a:moveTo>
                    <a:pt x="7277" y="1"/>
                  </a:moveTo>
                  <a:cubicBezTo>
                    <a:pt x="0" y="1"/>
                    <a:pt x="6327" y="16589"/>
                    <a:pt x="6327" y="16589"/>
                  </a:cubicBezTo>
                  <a:cubicBezTo>
                    <a:pt x="6327" y="16589"/>
                    <a:pt x="6961" y="16832"/>
                    <a:pt x="7848" y="16832"/>
                  </a:cubicBezTo>
                  <a:cubicBezTo>
                    <a:pt x="8762" y="16832"/>
                    <a:pt x="9944" y="16574"/>
                    <a:pt x="10977" y="15525"/>
                  </a:cubicBezTo>
                  <a:cubicBezTo>
                    <a:pt x="14229" y="12243"/>
                    <a:pt x="11160" y="6650"/>
                    <a:pt x="11160" y="6650"/>
                  </a:cubicBezTo>
                  <a:lnTo>
                    <a:pt x="11160" y="6650"/>
                  </a:lnTo>
                  <a:cubicBezTo>
                    <a:pt x="12468" y="7127"/>
                    <a:pt x="14214" y="7573"/>
                    <a:pt x="15737" y="7573"/>
                  </a:cubicBezTo>
                  <a:cubicBezTo>
                    <a:pt x="17220" y="7573"/>
                    <a:pt x="18491" y="7150"/>
                    <a:pt x="18941" y="5920"/>
                  </a:cubicBezTo>
                  <a:cubicBezTo>
                    <a:pt x="19670" y="4005"/>
                    <a:pt x="10126" y="236"/>
                    <a:pt x="7755" y="23"/>
                  </a:cubicBezTo>
                  <a:cubicBezTo>
                    <a:pt x="7589" y="8"/>
                    <a:pt x="7430" y="1"/>
                    <a:pt x="72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104;p40"/>
            <p:cNvSpPr/>
            <p:nvPr/>
          </p:nvSpPr>
          <p:spPr>
            <a:xfrm>
              <a:off x="4959325" y="3076200"/>
              <a:ext cx="307775" cy="367925"/>
            </a:xfrm>
            <a:custGeom>
              <a:avLst/>
              <a:gdLst/>
              <a:ahLst/>
              <a:cxnLst/>
              <a:rect l="l" t="t" r="r" b="b"/>
              <a:pathLst>
                <a:path w="12311" h="14717" extrusionOk="0">
                  <a:moveTo>
                    <a:pt x="286" y="1"/>
                  </a:moveTo>
                  <a:cubicBezTo>
                    <a:pt x="191" y="1"/>
                    <a:pt x="96" y="2"/>
                    <a:pt x="1" y="5"/>
                  </a:cubicBezTo>
                  <a:cubicBezTo>
                    <a:pt x="1855" y="157"/>
                    <a:pt x="3587" y="917"/>
                    <a:pt x="5289" y="1647"/>
                  </a:cubicBezTo>
                  <a:cubicBezTo>
                    <a:pt x="6140" y="2042"/>
                    <a:pt x="6961" y="2467"/>
                    <a:pt x="7782" y="2893"/>
                  </a:cubicBezTo>
                  <a:cubicBezTo>
                    <a:pt x="8602" y="3349"/>
                    <a:pt x="9454" y="3774"/>
                    <a:pt x="10183" y="4291"/>
                  </a:cubicBezTo>
                  <a:cubicBezTo>
                    <a:pt x="10913" y="4778"/>
                    <a:pt x="11703" y="5446"/>
                    <a:pt x="11429" y="6024"/>
                  </a:cubicBezTo>
                  <a:cubicBezTo>
                    <a:pt x="11186" y="6692"/>
                    <a:pt x="10335" y="7088"/>
                    <a:pt x="9484" y="7179"/>
                  </a:cubicBezTo>
                  <a:cubicBezTo>
                    <a:pt x="9168" y="7212"/>
                    <a:pt x="8847" y="7229"/>
                    <a:pt x="8527" y="7229"/>
                  </a:cubicBezTo>
                  <a:cubicBezTo>
                    <a:pt x="7956" y="7229"/>
                    <a:pt x="7385" y="7174"/>
                    <a:pt x="6840" y="7057"/>
                  </a:cubicBezTo>
                  <a:cubicBezTo>
                    <a:pt x="5928" y="6875"/>
                    <a:pt x="5046" y="6632"/>
                    <a:pt x="4165" y="6358"/>
                  </a:cubicBezTo>
                  <a:lnTo>
                    <a:pt x="3344" y="6085"/>
                  </a:lnTo>
                  <a:lnTo>
                    <a:pt x="3770" y="6814"/>
                  </a:lnTo>
                  <a:cubicBezTo>
                    <a:pt x="4104" y="7422"/>
                    <a:pt x="4377" y="8030"/>
                    <a:pt x="4621" y="8668"/>
                  </a:cubicBezTo>
                  <a:cubicBezTo>
                    <a:pt x="4833" y="9337"/>
                    <a:pt x="5016" y="10006"/>
                    <a:pt x="5107" y="10674"/>
                  </a:cubicBezTo>
                  <a:cubicBezTo>
                    <a:pt x="5198" y="11343"/>
                    <a:pt x="5198" y="12042"/>
                    <a:pt x="5137" y="12741"/>
                  </a:cubicBezTo>
                  <a:cubicBezTo>
                    <a:pt x="5046" y="13440"/>
                    <a:pt x="4833" y="14109"/>
                    <a:pt x="4499" y="14717"/>
                  </a:cubicBezTo>
                  <a:cubicBezTo>
                    <a:pt x="4925" y="14139"/>
                    <a:pt x="5198" y="13471"/>
                    <a:pt x="5350" y="12772"/>
                  </a:cubicBezTo>
                  <a:cubicBezTo>
                    <a:pt x="5502" y="12072"/>
                    <a:pt x="5563" y="11343"/>
                    <a:pt x="5502" y="10644"/>
                  </a:cubicBezTo>
                  <a:cubicBezTo>
                    <a:pt x="5472" y="9914"/>
                    <a:pt x="5320" y="9215"/>
                    <a:pt x="5137" y="8516"/>
                  </a:cubicBezTo>
                  <a:cubicBezTo>
                    <a:pt x="5003" y="8075"/>
                    <a:pt x="4857" y="7646"/>
                    <a:pt x="4683" y="7221"/>
                  </a:cubicBezTo>
                  <a:lnTo>
                    <a:pt x="4683" y="7221"/>
                  </a:lnTo>
                  <a:cubicBezTo>
                    <a:pt x="5353" y="7442"/>
                    <a:pt x="6027" y="7631"/>
                    <a:pt x="6718" y="7787"/>
                  </a:cubicBezTo>
                  <a:cubicBezTo>
                    <a:pt x="7378" y="7936"/>
                    <a:pt x="8067" y="8010"/>
                    <a:pt x="8755" y="8010"/>
                  </a:cubicBezTo>
                  <a:cubicBezTo>
                    <a:pt x="9050" y="8010"/>
                    <a:pt x="9344" y="7996"/>
                    <a:pt x="9636" y="7969"/>
                  </a:cubicBezTo>
                  <a:cubicBezTo>
                    <a:pt x="10153" y="7908"/>
                    <a:pt x="10639" y="7756"/>
                    <a:pt x="11095" y="7513"/>
                  </a:cubicBezTo>
                  <a:cubicBezTo>
                    <a:pt x="11612" y="7240"/>
                    <a:pt x="12007" y="6814"/>
                    <a:pt x="12220" y="6267"/>
                  </a:cubicBezTo>
                  <a:cubicBezTo>
                    <a:pt x="12250" y="6115"/>
                    <a:pt x="12280" y="5963"/>
                    <a:pt x="12311" y="5811"/>
                  </a:cubicBezTo>
                  <a:cubicBezTo>
                    <a:pt x="12311" y="5659"/>
                    <a:pt x="12280" y="5507"/>
                    <a:pt x="12220" y="5355"/>
                  </a:cubicBezTo>
                  <a:cubicBezTo>
                    <a:pt x="12159" y="5051"/>
                    <a:pt x="12007" y="4808"/>
                    <a:pt x="11794" y="4595"/>
                  </a:cubicBezTo>
                  <a:cubicBezTo>
                    <a:pt x="11460" y="4230"/>
                    <a:pt x="11065" y="3896"/>
                    <a:pt x="10639" y="3653"/>
                  </a:cubicBezTo>
                  <a:cubicBezTo>
                    <a:pt x="8998" y="2680"/>
                    <a:pt x="7265" y="1860"/>
                    <a:pt x="5502" y="1191"/>
                  </a:cubicBezTo>
                  <a:cubicBezTo>
                    <a:pt x="4621" y="857"/>
                    <a:pt x="3709" y="553"/>
                    <a:pt x="2797" y="340"/>
                  </a:cubicBezTo>
                  <a:cubicBezTo>
                    <a:pt x="1977" y="121"/>
                    <a:pt x="1133" y="1"/>
                    <a:pt x="2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105;p40"/>
            <p:cNvSpPr/>
            <p:nvPr/>
          </p:nvSpPr>
          <p:spPr>
            <a:xfrm>
              <a:off x="4083375" y="3052650"/>
              <a:ext cx="534025" cy="911250"/>
            </a:xfrm>
            <a:custGeom>
              <a:avLst/>
              <a:gdLst/>
              <a:ahLst/>
              <a:cxnLst/>
              <a:rect l="l" t="t" r="r" b="b"/>
              <a:pathLst>
                <a:path w="21361" h="36450" extrusionOk="0">
                  <a:moveTo>
                    <a:pt x="3093" y="0"/>
                  </a:moveTo>
                  <a:cubicBezTo>
                    <a:pt x="1146" y="0"/>
                    <a:pt x="1" y="2762"/>
                    <a:pt x="813" y="10765"/>
                  </a:cubicBezTo>
                  <a:cubicBezTo>
                    <a:pt x="2211" y="24565"/>
                    <a:pt x="7591" y="36449"/>
                    <a:pt x="7591" y="36449"/>
                  </a:cubicBezTo>
                  <a:lnTo>
                    <a:pt x="21360" y="22650"/>
                  </a:lnTo>
                  <a:cubicBezTo>
                    <a:pt x="21360" y="22650"/>
                    <a:pt x="15129" y="12163"/>
                    <a:pt x="10327" y="5993"/>
                  </a:cubicBezTo>
                  <a:cubicBezTo>
                    <a:pt x="7901" y="2877"/>
                    <a:pt x="5080" y="0"/>
                    <a:pt x="30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106;p40"/>
            <p:cNvSpPr/>
            <p:nvPr/>
          </p:nvSpPr>
          <p:spPr>
            <a:xfrm>
              <a:off x="4165225" y="3180425"/>
              <a:ext cx="389100" cy="718875"/>
            </a:xfrm>
            <a:custGeom>
              <a:avLst/>
              <a:gdLst/>
              <a:ahLst/>
              <a:cxnLst/>
              <a:rect l="l" t="t" r="r" b="b"/>
              <a:pathLst>
                <a:path w="15564" h="28755" extrusionOk="0">
                  <a:moveTo>
                    <a:pt x="2281" y="1"/>
                  </a:moveTo>
                  <a:cubicBezTo>
                    <a:pt x="1886" y="396"/>
                    <a:pt x="1521" y="852"/>
                    <a:pt x="1247" y="1338"/>
                  </a:cubicBezTo>
                  <a:cubicBezTo>
                    <a:pt x="943" y="1824"/>
                    <a:pt x="730" y="2341"/>
                    <a:pt x="579" y="2888"/>
                  </a:cubicBezTo>
                  <a:cubicBezTo>
                    <a:pt x="974" y="2493"/>
                    <a:pt x="1338" y="2068"/>
                    <a:pt x="1612" y="1581"/>
                  </a:cubicBezTo>
                  <a:cubicBezTo>
                    <a:pt x="1916" y="1095"/>
                    <a:pt x="2159" y="548"/>
                    <a:pt x="2281" y="1"/>
                  </a:cubicBezTo>
                  <a:close/>
                  <a:moveTo>
                    <a:pt x="8269" y="3800"/>
                  </a:moveTo>
                  <a:cubicBezTo>
                    <a:pt x="8269" y="4347"/>
                    <a:pt x="8329" y="4925"/>
                    <a:pt x="8481" y="5472"/>
                  </a:cubicBezTo>
                  <a:cubicBezTo>
                    <a:pt x="8603" y="6019"/>
                    <a:pt x="8816" y="6566"/>
                    <a:pt x="9120" y="7052"/>
                  </a:cubicBezTo>
                  <a:cubicBezTo>
                    <a:pt x="9120" y="6505"/>
                    <a:pt x="9059" y="5928"/>
                    <a:pt x="8907" y="5381"/>
                  </a:cubicBezTo>
                  <a:cubicBezTo>
                    <a:pt x="8785" y="4834"/>
                    <a:pt x="8573" y="4286"/>
                    <a:pt x="8269" y="3800"/>
                  </a:cubicBezTo>
                  <a:close/>
                  <a:moveTo>
                    <a:pt x="3952" y="10487"/>
                  </a:moveTo>
                  <a:lnTo>
                    <a:pt x="3952" y="10487"/>
                  </a:lnTo>
                  <a:cubicBezTo>
                    <a:pt x="4348" y="10882"/>
                    <a:pt x="4804" y="11247"/>
                    <a:pt x="5290" y="11521"/>
                  </a:cubicBezTo>
                  <a:cubicBezTo>
                    <a:pt x="5776" y="11825"/>
                    <a:pt x="6293" y="12037"/>
                    <a:pt x="6840" y="12189"/>
                  </a:cubicBezTo>
                  <a:cubicBezTo>
                    <a:pt x="6475" y="11794"/>
                    <a:pt x="6019" y="11429"/>
                    <a:pt x="5533" y="11156"/>
                  </a:cubicBezTo>
                  <a:cubicBezTo>
                    <a:pt x="5047" y="10852"/>
                    <a:pt x="4500" y="10609"/>
                    <a:pt x="3952" y="10487"/>
                  </a:cubicBezTo>
                  <a:close/>
                  <a:moveTo>
                    <a:pt x="15564" y="15837"/>
                  </a:moveTo>
                  <a:cubicBezTo>
                    <a:pt x="15016" y="15837"/>
                    <a:pt x="14439" y="15898"/>
                    <a:pt x="13892" y="16049"/>
                  </a:cubicBezTo>
                  <a:cubicBezTo>
                    <a:pt x="13345" y="16171"/>
                    <a:pt x="12798" y="16384"/>
                    <a:pt x="12311" y="16657"/>
                  </a:cubicBezTo>
                  <a:cubicBezTo>
                    <a:pt x="12408" y="16662"/>
                    <a:pt x="12503" y="16665"/>
                    <a:pt x="12598" y="16665"/>
                  </a:cubicBezTo>
                  <a:cubicBezTo>
                    <a:pt x="13071" y="16665"/>
                    <a:pt x="13527" y="16602"/>
                    <a:pt x="13983" y="16475"/>
                  </a:cubicBezTo>
                  <a:cubicBezTo>
                    <a:pt x="14561" y="16323"/>
                    <a:pt x="15077" y="16110"/>
                    <a:pt x="15564" y="15837"/>
                  </a:cubicBezTo>
                  <a:close/>
                  <a:moveTo>
                    <a:pt x="913" y="17600"/>
                  </a:moveTo>
                  <a:lnTo>
                    <a:pt x="913" y="17600"/>
                  </a:lnTo>
                  <a:cubicBezTo>
                    <a:pt x="548" y="17934"/>
                    <a:pt x="244" y="18329"/>
                    <a:pt x="1" y="18755"/>
                  </a:cubicBezTo>
                  <a:cubicBezTo>
                    <a:pt x="31" y="18937"/>
                    <a:pt x="92" y="19119"/>
                    <a:pt x="153" y="19332"/>
                  </a:cubicBezTo>
                  <a:lnTo>
                    <a:pt x="244" y="19180"/>
                  </a:lnTo>
                  <a:cubicBezTo>
                    <a:pt x="548" y="18694"/>
                    <a:pt x="761" y="18147"/>
                    <a:pt x="913" y="17600"/>
                  </a:cubicBezTo>
                  <a:close/>
                  <a:moveTo>
                    <a:pt x="7661" y="18481"/>
                  </a:moveTo>
                  <a:lnTo>
                    <a:pt x="7661" y="18481"/>
                  </a:lnTo>
                  <a:cubicBezTo>
                    <a:pt x="7630" y="19059"/>
                    <a:pt x="7691" y="19636"/>
                    <a:pt x="7843" y="20183"/>
                  </a:cubicBezTo>
                  <a:cubicBezTo>
                    <a:pt x="7995" y="20730"/>
                    <a:pt x="8177" y="21247"/>
                    <a:pt x="8481" y="21764"/>
                  </a:cubicBezTo>
                  <a:cubicBezTo>
                    <a:pt x="8481" y="20609"/>
                    <a:pt x="8208" y="19484"/>
                    <a:pt x="7661" y="18481"/>
                  </a:cubicBezTo>
                  <a:close/>
                  <a:moveTo>
                    <a:pt x="5959" y="27965"/>
                  </a:moveTo>
                  <a:cubicBezTo>
                    <a:pt x="5972" y="27968"/>
                    <a:pt x="5985" y="27972"/>
                    <a:pt x="5999" y="27975"/>
                  </a:cubicBezTo>
                  <a:lnTo>
                    <a:pt x="5999" y="27975"/>
                  </a:lnTo>
                  <a:cubicBezTo>
                    <a:pt x="5995" y="27972"/>
                    <a:pt x="5992" y="27968"/>
                    <a:pt x="5989" y="27965"/>
                  </a:cubicBezTo>
                  <a:close/>
                  <a:moveTo>
                    <a:pt x="5999" y="27975"/>
                  </a:moveTo>
                  <a:cubicBezTo>
                    <a:pt x="6270" y="28275"/>
                    <a:pt x="6570" y="28545"/>
                    <a:pt x="6901" y="28755"/>
                  </a:cubicBezTo>
                  <a:lnTo>
                    <a:pt x="7205" y="28451"/>
                  </a:lnTo>
                  <a:cubicBezTo>
                    <a:pt x="6821" y="28244"/>
                    <a:pt x="6438" y="28095"/>
                    <a:pt x="5999" y="2797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107;p40"/>
            <p:cNvSpPr/>
            <p:nvPr/>
          </p:nvSpPr>
          <p:spPr>
            <a:xfrm>
              <a:off x="4248300" y="3545925"/>
              <a:ext cx="304500" cy="297475"/>
            </a:xfrm>
            <a:custGeom>
              <a:avLst/>
              <a:gdLst/>
              <a:ahLst/>
              <a:cxnLst/>
              <a:rect l="l" t="t" r="r" b="b"/>
              <a:pathLst>
                <a:path w="12180" h="11899" extrusionOk="0">
                  <a:moveTo>
                    <a:pt x="12119" y="1"/>
                  </a:moveTo>
                  <a:cubicBezTo>
                    <a:pt x="10386" y="1369"/>
                    <a:pt x="8836" y="2949"/>
                    <a:pt x="7256" y="4469"/>
                  </a:cubicBezTo>
                  <a:cubicBezTo>
                    <a:pt x="5675" y="5989"/>
                    <a:pt x="4125" y="7539"/>
                    <a:pt x="2605" y="9120"/>
                  </a:cubicBezTo>
                  <a:cubicBezTo>
                    <a:pt x="1724" y="10001"/>
                    <a:pt x="873" y="10943"/>
                    <a:pt x="22" y="11855"/>
                  </a:cubicBezTo>
                  <a:cubicBezTo>
                    <a:pt x="0" y="11877"/>
                    <a:pt x="9" y="11898"/>
                    <a:pt x="27" y="11898"/>
                  </a:cubicBezTo>
                  <a:cubicBezTo>
                    <a:pt x="34" y="11898"/>
                    <a:pt x="43" y="11894"/>
                    <a:pt x="52" y="11886"/>
                  </a:cubicBezTo>
                  <a:cubicBezTo>
                    <a:pt x="842" y="11126"/>
                    <a:pt x="1693" y="10427"/>
                    <a:pt x="2484" y="9667"/>
                  </a:cubicBezTo>
                  <a:cubicBezTo>
                    <a:pt x="3274" y="8907"/>
                    <a:pt x="4064" y="8147"/>
                    <a:pt x="4854" y="7417"/>
                  </a:cubicBezTo>
                  <a:cubicBezTo>
                    <a:pt x="6435" y="5898"/>
                    <a:pt x="8016" y="4347"/>
                    <a:pt x="9566" y="2797"/>
                  </a:cubicBezTo>
                  <a:cubicBezTo>
                    <a:pt x="10478" y="1916"/>
                    <a:pt x="11359" y="1004"/>
                    <a:pt x="12149" y="62"/>
                  </a:cubicBezTo>
                  <a:cubicBezTo>
                    <a:pt x="12180" y="31"/>
                    <a:pt x="12149" y="1"/>
                    <a:pt x="12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108;p40"/>
            <p:cNvSpPr/>
            <p:nvPr/>
          </p:nvSpPr>
          <p:spPr>
            <a:xfrm>
              <a:off x="4082775" y="3052675"/>
              <a:ext cx="386450" cy="911225"/>
            </a:xfrm>
            <a:custGeom>
              <a:avLst/>
              <a:gdLst/>
              <a:ahLst/>
              <a:cxnLst/>
              <a:rect l="l" t="t" r="r" b="b"/>
              <a:pathLst>
                <a:path w="15458" h="36449" extrusionOk="0">
                  <a:moveTo>
                    <a:pt x="3095" y="0"/>
                  </a:moveTo>
                  <a:cubicBezTo>
                    <a:pt x="1160" y="0"/>
                    <a:pt x="0" y="2758"/>
                    <a:pt x="837" y="10764"/>
                  </a:cubicBezTo>
                  <a:cubicBezTo>
                    <a:pt x="2235" y="24564"/>
                    <a:pt x="7615" y="36448"/>
                    <a:pt x="7615" y="36448"/>
                  </a:cubicBezTo>
                  <a:lnTo>
                    <a:pt x="15457" y="28606"/>
                  </a:lnTo>
                  <a:lnTo>
                    <a:pt x="3633" y="65"/>
                  </a:lnTo>
                  <a:cubicBezTo>
                    <a:pt x="3448" y="22"/>
                    <a:pt x="3269" y="0"/>
                    <a:pt x="3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109;p40"/>
            <p:cNvSpPr/>
            <p:nvPr/>
          </p:nvSpPr>
          <p:spPr>
            <a:xfrm>
              <a:off x="3344550" y="2980375"/>
              <a:ext cx="1119350" cy="1256325"/>
            </a:xfrm>
            <a:custGeom>
              <a:avLst/>
              <a:gdLst/>
              <a:ahLst/>
              <a:cxnLst/>
              <a:rect l="l" t="t" r="r" b="b"/>
              <a:pathLst>
                <a:path w="44774" h="50253" extrusionOk="0">
                  <a:moveTo>
                    <a:pt x="26070" y="1"/>
                  </a:moveTo>
                  <a:cubicBezTo>
                    <a:pt x="24211" y="1"/>
                    <a:pt x="22488" y="425"/>
                    <a:pt x="21460" y="1407"/>
                  </a:cubicBezTo>
                  <a:cubicBezTo>
                    <a:pt x="5046" y="17182"/>
                    <a:pt x="1" y="50252"/>
                    <a:pt x="1" y="50252"/>
                  </a:cubicBezTo>
                  <a:lnTo>
                    <a:pt x="44652" y="50161"/>
                  </a:lnTo>
                  <a:cubicBezTo>
                    <a:pt x="44774" y="49979"/>
                    <a:pt x="39424" y="17395"/>
                    <a:pt x="38086" y="12197"/>
                  </a:cubicBezTo>
                  <a:cubicBezTo>
                    <a:pt x="36719" y="7000"/>
                    <a:pt x="32554" y="1620"/>
                    <a:pt x="31399" y="1103"/>
                  </a:cubicBezTo>
                  <a:cubicBezTo>
                    <a:pt x="29848" y="410"/>
                    <a:pt x="27894" y="1"/>
                    <a:pt x="260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110;p40"/>
            <p:cNvSpPr/>
            <p:nvPr/>
          </p:nvSpPr>
          <p:spPr>
            <a:xfrm>
              <a:off x="3428900" y="3051050"/>
              <a:ext cx="958250" cy="1155400"/>
            </a:xfrm>
            <a:custGeom>
              <a:avLst/>
              <a:gdLst/>
              <a:ahLst/>
              <a:cxnLst/>
              <a:rect l="l" t="t" r="r" b="b"/>
              <a:pathLst>
                <a:path w="38330" h="46216" extrusionOk="0">
                  <a:moveTo>
                    <a:pt x="24031" y="1"/>
                  </a:moveTo>
                  <a:cubicBezTo>
                    <a:pt x="23556" y="1"/>
                    <a:pt x="23096" y="64"/>
                    <a:pt x="22615" y="191"/>
                  </a:cubicBezTo>
                  <a:cubicBezTo>
                    <a:pt x="22068" y="343"/>
                    <a:pt x="21551" y="555"/>
                    <a:pt x="21065" y="829"/>
                  </a:cubicBezTo>
                  <a:cubicBezTo>
                    <a:pt x="21612" y="829"/>
                    <a:pt x="22189" y="768"/>
                    <a:pt x="22737" y="616"/>
                  </a:cubicBezTo>
                  <a:cubicBezTo>
                    <a:pt x="23284" y="495"/>
                    <a:pt x="23831" y="282"/>
                    <a:pt x="24317" y="8"/>
                  </a:cubicBezTo>
                  <a:cubicBezTo>
                    <a:pt x="24221" y="3"/>
                    <a:pt x="24125" y="1"/>
                    <a:pt x="24031" y="1"/>
                  </a:cubicBezTo>
                  <a:close/>
                  <a:moveTo>
                    <a:pt x="12767" y="4780"/>
                  </a:moveTo>
                  <a:lnTo>
                    <a:pt x="12524" y="5115"/>
                  </a:lnTo>
                  <a:lnTo>
                    <a:pt x="12888" y="5358"/>
                  </a:lnTo>
                  <a:cubicBezTo>
                    <a:pt x="13375" y="5662"/>
                    <a:pt x="13922" y="5905"/>
                    <a:pt x="14469" y="6057"/>
                  </a:cubicBezTo>
                  <a:cubicBezTo>
                    <a:pt x="14074" y="5632"/>
                    <a:pt x="13618" y="5267"/>
                    <a:pt x="13132" y="4993"/>
                  </a:cubicBezTo>
                  <a:cubicBezTo>
                    <a:pt x="13010" y="4932"/>
                    <a:pt x="12888" y="4841"/>
                    <a:pt x="12767" y="4780"/>
                  </a:cubicBezTo>
                  <a:close/>
                  <a:moveTo>
                    <a:pt x="31734" y="5176"/>
                  </a:moveTo>
                  <a:cubicBezTo>
                    <a:pt x="31339" y="5571"/>
                    <a:pt x="30974" y="6027"/>
                    <a:pt x="30700" y="6513"/>
                  </a:cubicBezTo>
                  <a:cubicBezTo>
                    <a:pt x="30396" y="6999"/>
                    <a:pt x="30183" y="7516"/>
                    <a:pt x="30032" y="8063"/>
                  </a:cubicBezTo>
                  <a:cubicBezTo>
                    <a:pt x="30427" y="7668"/>
                    <a:pt x="30791" y="7243"/>
                    <a:pt x="31065" y="6756"/>
                  </a:cubicBezTo>
                  <a:cubicBezTo>
                    <a:pt x="31369" y="6270"/>
                    <a:pt x="31612" y="5723"/>
                    <a:pt x="31764" y="5176"/>
                  </a:cubicBezTo>
                  <a:close/>
                  <a:moveTo>
                    <a:pt x="20639" y="6999"/>
                  </a:moveTo>
                  <a:lnTo>
                    <a:pt x="20639" y="6999"/>
                  </a:lnTo>
                  <a:cubicBezTo>
                    <a:pt x="20214" y="7395"/>
                    <a:pt x="19879" y="7820"/>
                    <a:pt x="19575" y="8337"/>
                  </a:cubicBezTo>
                  <a:cubicBezTo>
                    <a:pt x="19271" y="8823"/>
                    <a:pt x="19059" y="9340"/>
                    <a:pt x="18907" y="9887"/>
                  </a:cubicBezTo>
                  <a:cubicBezTo>
                    <a:pt x="19727" y="9097"/>
                    <a:pt x="20305" y="8094"/>
                    <a:pt x="20639" y="6999"/>
                  </a:cubicBezTo>
                  <a:close/>
                  <a:moveTo>
                    <a:pt x="25867" y="12410"/>
                  </a:moveTo>
                  <a:cubicBezTo>
                    <a:pt x="25867" y="12957"/>
                    <a:pt x="25928" y="13534"/>
                    <a:pt x="26080" y="14082"/>
                  </a:cubicBezTo>
                  <a:cubicBezTo>
                    <a:pt x="26202" y="14629"/>
                    <a:pt x="26414" y="15176"/>
                    <a:pt x="26688" y="15662"/>
                  </a:cubicBezTo>
                  <a:cubicBezTo>
                    <a:pt x="26718" y="15085"/>
                    <a:pt x="26658" y="14537"/>
                    <a:pt x="26506" y="13990"/>
                  </a:cubicBezTo>
                  <a:cubicBezTo>
                    <a:pt x="26354" y="13413"/>
                    <a:pt x="26171" y="12896"/>
                    <a:pt x="25867" y="12410"/>
                  </a:cubicBezTo>
                  <a:close/>
                  <a:moveTo>
                    <a:pt x="8694" y="14082"/>
                  </a:moveTo>
                  <a:cubicBezTo>
                    <a:pt x="9089" y="14477"/>
                    <a:pt x="9514" y="14841"/>
                    <a:pt x="10031" y="15145"/>
                  </a:cubicBezTo>
                  <a:cubicBezTo>
                    <a:pt x="10517" y="15419"/>
                    <a:pt x="11034" y="15662"/>
                    <a:pt x="11581" y="15814"/>
                  </a:cubicBezTo>
                  <a:cubicBezTo>
                    <a:pt x="11186" y="15389"/>
                    <a:pt x="10730" y="15024"/>
                    <a:pt x="10244" y="14750"/>
                  </a:cubicBezTo>
                  <a:cubicBezTo>
                    <a:pt x="9758" y="14446"/>
                    <a:pt x="9241" y="14234"/>
                    <a:pt x="8694" y="14082"/>
                  </a:cubicBezTo>
                  <a:close/>
                  <a:moveTo>
                    <a:pt x="33405" y="15662"/>
                  </a:moveTo>
                  <a:lnTo>
                    <a:pt x="33405" y="15662"/>
                  </a:lnTo>
                  <a:cubicBezTo>
                    <a:pt x="33801" y="16057"/>
                    <a:pt x="34257" y="16422"/>
                    <a:pt x="34743" y="16696"/>
                  </a:cubicBezTo>
                  <a:cubicBezTo>
                    <a:pt x="35229" y="17000"/>
                    <a:pt x="35746" y="17212"/>
                    <a:pt x="36293" y="17364"/>
                  </a:cubicBezTo>
                  <a:cubicBezTo>
                    <a:pt x="35898" y="16969"/>
                    <a:pt x="35472" y="16604"/>
                    <a:pt x="34986" y="16331"/>
                  </a:cubicBezTo>
                  <a:cubicBezTo>
                    <a:pt x="34500" y="16027"/>
                    <a:pt x="33953" y="15784"/>
                    <a:pt x="33405" y="15662"/>
                  </a:cubicBezTo>
                  <a:close/>
                  <a:moveTo>
                    <a:pt x="19849" y="17911"/>
                  </a:moveTo>
                  <a:cubicBezTo>
                    <a:pt x="18694" y="17911"/>
                    <a:pt x="17569" y="18185"/>
                    <a:pt x="16566" y="18762"/>
                  </a:cubicBezTo>
                  <a:cubicBezTo>
                    <a:pt x="17144" y="18762"/>
                    <a:pt x="17721" y="18702"/>
                    <a:pt x="18268" y="18550"/>
                  </a:cubicBezTo>
                  <a:cubicBezTo>
                    <a:pt x="18816" y="18428"/>
                    <a:pt x="19332" y="18215"/>
                    <a:pt x="19849" y="17911"/>
                  </a:cubicBezTo>
                  <a:close/>
                  <a:moveTo>
                    <a:pt x="30366" y="22775"/>
                  </a:moveTo>
                  <a:lnTo>
                    <a:pt x="30366" y="22775"/>
                  </a:lnTo>
                  <a:cubicBezTo>
                    <a:pt x="29545" y="23595"/>
                    <a:pt x="28968" y="24568"/>
                    <a:pt x="28633" y="25662"/>
                  </a:cubicBezTo>
                  <a:cubicBezTo>
                    <a:pt x="29059" y="25297"/>
                    <a:pt x="29424" y="24842"/>
                    <a:pt x="29697" y="24355"/>
                  </a:cubicBezTo>
                  <a:cubicBezTo>
                    <a:pt x="30001" y="23869"/>
                    <a:pt x="30214" y="23322"/>
                    <a:pt x="30366" y="22775"/>
                  </a:cubicBezTo>
                  <a:close/>
                  <a:moveTo>
                    <a:pt x="37114" y="23656"/>
                  </a:moveTo>
                  <a:lnTo>
                    <a:pt x="37114" y="23656"/>
                  </a:lnTo>
                  <a:cubicBezTo>
                    <a:pt x="37083" y="24234"/>
                    <a:pt x="37144" y="24811"/>
                    <a:pt x="37296" y="25358"/>
                  </a:cubicBezTo>
                  <a:cubicBezTo>
                    <a:pt x="37448" y="25905"/>
                    <a:pt x="37630" y="26453"/>
                    <a:pt x="37934" y="26939"/>
                  </a:cubicBezTo>
                  <a:lnTo>
                    <a:pt x="37934" y="26635"/>
                  </a:lnTo>
                  <a:cubicBezTo>
                    <a:pt x="37843" y="26057"/>
                    <a:pt x="37752" y="25480"/>
                    <a:pt x="37630" y="24933"/>
                  </a:cubicBezTo>
                  <a:cubicBezTo>
                    <a:pt x="37509" y="24477"/>
                    <a:pt x="37326" y="24051"/>
                    <a:pt x="37114" y="23656"/>
                  </a:cubicBezTo>
                  <a:close/>
                  <a:moveTo>
                    <a:pt x="9636" y="24112"/>
                  </a:moveTo>
                  <a:cubicBezTo>
                    <a:pt x="9636" y="24690"/>
                    <a:pt x="9697" y="25267"/>
                    <a:pt x="9849" y="25814"/>
                  </a:cubicBezTo>
                  <a:cubicBezTo>
                    <a:pt x="9970" y="26361"/>
                    <a:pt x="10183" y="26878"/>
                    <a:pt x="10457" y="27395"/>
                  </a:cubicBezTo>
                  <a:cubicBezTo>
                    <a:pt x="10487" y="26240"/>
                    <a:pt x="10183" y="25115"/>
                    <a:pt x="9636" y="24112"/>
                  </a:cubicBezTo>
                  <a:close/>
                  <a:moveTo>
                    <a:pt x="17752" y="26057"/>
                  </a:moveTo>
                  <a:lnTo>
                    <a:pt x="17752" y="26057"/>
                  </a:lnTo>
                  <a:cubicBezTo>
                    <a:pt x="18542" y="26878"/>
                    <a:pt x="19545" y="27486"/>
                    <a:pt x="20639" y="27790"/>
                  </a:cubicBezTo>
                  <a:cubicBezTo>
                    <a:pt x="19849" y="26969"/>
                    <a:pt x="18846" y="26392"/>
                    <a:pt x="17752" y="26057"/>
                  </a:cubicBezTo>
                  <a:close/>
                  <a:moveTo>
                    <a:pt x="3496" y="26908"/>
                  </a:moveTo>
                  <a:cubicBezTo>
                    <a:pt x="3101" y="27273"/>
                    <a:pt x="2736" y="27729"/>
                    <a:pt x="2463" y="28215"/>
                  </a:cubicBezTo>
                  <a:cubicBezTo>
                    <a:pt x="2159" y="28702"/>
                    <a:pt x="1915" y="29249"/>
                    <a:pt x="1764" y="29796"/>
                  </a:cubicBezTo>
                  <a:cubicBezTo>
                    <a:pt x="2189" y="29401"/>
                    <a:pt x="2554" y="28945"/>
                    <a:pt x="2827" y="28459"/>
                  </a:cubicBezTo>
                  <a:cubicBezTo>
                    <a:pt x="3131" y="27972"/>
                    <a:pt x="3344" y="27456"/>
                    <a:pt x="3496" y="26908"/>
                  </a:cubicBezTo>
                  <a:close/>
                  <a:moveTo>
                    <a:pt x="24651" y="31498"/>
                  </a:moveTo>
                  <a:lnTo>
                    <a:pt x="24651" y="31498"/>
                  </a:lnTo>
                  <a:cubicBezTo>
                    <a:pt x="24621" y="32076"/>
                    <a:pt x="24712" y="32653"/>
                    <a:pt x="24834" y="33200"/>
                  </a:cubicBezTo>
                  <a:cubicBezTo>
                    <a:pt x="24986" y="33747"/>
                    <a:pt x="25199" y="34295"/>
                    <a:pt x="25472" y="34781"/>
                  </a:cubicBezTo>
                  <a:cubicBezTo>
                    <a:pt x="25472" y="33626"/>
                    <a:pt x="25199" y="32501"/>
                    <a:pt x="24651" y="31498"/>
                  </a:cubicBezTo>
                  <a:close/>
                  <a:moveTo>
                    <a:pt x="35412" y="33140"/>
                  </a:moveTo>
                  <a:lnTo>
                    <a:pt x="35412" y="33140"/>
                  </a:lnTo>
                  <a:cubicBezTo>
                    <a:pt x="36232" y="33960"/>
                    <a:pt x="37235" y="34538"/>
                    <a:pt x="38330" y="34872"/>
                  </a:cubicBezTo>
                  <a:cubicBezTo>
                    <a:pt x="37934" y="34447"/>
                    <a:pt x="37478" y="34112"/>
                    <a:pt x="36992" y="33808"/>
                  </a:cubicBezTo>
                  <a:cubicBezTo>
                    <a:pt x="36506" y="33504"/>
                    <a:pt x="35959" y="33292"/>
                    <a:pt x="35412" y="33140"/>
                  </a:cubicBezTo>
                  <a:close/>
                  <a:moveTo>
                    <a:pt x="11916" y="35358"/>
                  </a:moveTo>
                  <a:cubicBezTo>
                    <a:pt x="11369" y="35358"/>
                    <a:pt x="10791" y="35419"/>
                    <a:pt x="10244" y="35571"/>
                  </a:cubicBezTo>
                  <a:cubicBezTo>
                    <a:pt x="9697" y="35693"/>
                    <a:pt x="9150" y="35906"/>
                    <a:pt x="8663" y="36179"/>
                  </a:cubicBezTo>
                  <a:cubicBezTo>
                    <a:pt x="8739" y="36183"/>
                    <a:pt x="8815" y="36185"/>
                    <a:pt x="8890" y="36185"/>
                  </a:cubicBezTo>
                  <a:cubicBezTo>
                    <a:pt x="9385" y="36185"/>
                    <a:pt x="9860" y="36102"/>
                    <a:pt x="10335" y="35997"/>
                  </a:cubicBezTo>
                  <a:cubicBezTo>
                    <a:pt x="10913" y="35845"/>
                    <a:pt x="11429" y="35632"/>
                    <a:pt x="11916" y="35358"/>
                  </a:cubicBezTo>
                  <a:close/>
                  <a:moveTo>
                    <a:pt x="1" y="38915"/>
                  </a:moveTo>
                  <a:lnTo>
                    <a:pt x="1" y="38915"/>
                  </a:lnTo>
                  <a:cubicBezTo>
                    <a:pt x="396" y="39310"/>
                    <a:pt x="821" y="39675"/>
                    <a:pt x="1338" y="39948"/>
                  </a:cubicBezTo>
                  <a:cubicBezTo>
                    <a:pt x="1824" y="40252"/>
                    <a:pt x="2341" y="40465"/>
                    <a:pt x="2888" y="40617"/>
                  </a:cubicBezTo>
                  <a:cubicBezTo>
                    <a:pt x="2493" y="40222"/>
                    <a:pt x="2037" y="39857"/>
                    <a:pt x="1551" y="39583"/>
                  </a:cubicBezTo>
                  <a:cubicBezTo>
                    <a:pt x="1064" y="39279"/>
                    <a:pt x="548" y="39036"/>
                    <a:pt x="1" y="38915"/>
                  </a:cubicBezTo>
                  <a:close/>
                  <a:moveTo>
                    <a:pt x="18907" y="39067"/>
                  </a:moveTo>
                  <a:lnTo>
                    <a:pt x="18907" y="39067"/>
                  </a:lnTo>
                  <a:cubicBezTo>
                    <a:pt x="18512" y="39462"/>
                    <a:pt x="18147" y="39918"/>
                    <a:pt x="17873" y="40404"/>
                  </a:cubicBezTo>
                  <a:cubicBezTo>
                    <a:pt x="17569" y="40890"/>
                    <a:pt x="17326" y="41407"/>
                    <a:pt x="17205" y="41954"/>
                  </a:cubicBezTo>
                  <a:cubicBezTo>
                    <a:pt x="17600" y="41559"/>
                    <a:pt x="17964" y="41103"/>
                    <a:pt x="18238" y="40617"/>
                  </a:cubicBezTo>
                  <a:cubicBezTo>
                    <a:pt x="18542" y="40131"/>
                    <a:pt x="18755" y="39614"/>
                    <a:pt x="18907" y="39067"/>
                  </a:cubicBezTo>
                  <a:close/>
                  <a:moveTo>
                    <a:pt x="32433" y="42410"/>
                  </a:moveTo>
                  <a:cubicBezTo>
                    <a:pt x="31886" y="42410"/>
                    <a:pt x="31308" y="42471"/>
                    <a:pt x="30761" y="42623"/>
                  </a:cubicBezTo>
                  <a:cubicBezTo>
                    <a:pt x="30214" y="42745"/>
                    <a:pt x="29667" y="42957"/>
                    <a:pt x="29180" y="43231"/>
                  </a:cubicBezTo>
                  <a:cubicBezTo>
                    <a:pt x="29277" y="43236"/>
                    <a:pt x="29372" y="43238"/>
                    <a:pt x="29467" y="43238"/>
                  </a:cubicBezTo>
                  <a:cubicBezTo>
                    <a:pt x="29940" y="43238"/>
                    <a:pt x="30396" y="43175"/>
                    <a:pt x="30852" y="43049"/>
                  </a:cubicBezTo>
                  <a:cubicBezTo>
                    <a:pt x="31430" y="42897"/>
                    <a:pt x="31946" y="42714"/>
                    <a:pt x="32433" y="42410"/>
                  </a:cubicBezTo>
                  <a:close/>
                  <a:moveTo>
                    <a:pt x="11146" y="45383"/>
                  </a:moveTo>
                  <a:cubicBezTo>
                    <a:pt x="10650" y="45383"/>
                    <a:pt x="10173" y="45469"/>
                    <a:pt x="9697" y="45602"/>
                  </a:cubicBezTo>
                  <a:cubicBezTo>
                    <a:pt x="9119" y="45723"/>
                    <a:pt x="8603" y="45936"/>
                    <a:pt x="8116" y="46210"/>
                  </a:cubicBezTo>
                  <a:cubicBezTo>
                    <a:pt x="8188" y="46214"/>
                    <a:pt x="8261" y="46216"/>
                    <a:pt x="8333" y="46216"/>
                  </a:cubicBezTo>
                  <a:cubicBezTo>
                    <a:pt x="8815" y="46216"/>
                    <a:pt x="9313" y="46133"/>
                    <a:pt x="9788" y="46027"/>
                  </a:cubicBezTo>
                  <a:cubicBezTo>
                    <a:pt x="10335" y="45875"/>
                    <a:pt x="10882" y="45663"/>
                    <a:pt x="11369" y="45389"/>
                  </a:cubicBezTo>
                  <a:cubicBezTo>
                    <a:pt x="11294" y="45385"/>
                    <a:pt x="11220" y="45383"/>
                    <a:pt x="11146" y="4538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111;p40"/>
            <p:cNvSpPr/>
            <p:nvPr/>
          </p:nvSpPr>
          <p:spPr>
            <a:xfrm>
              <a:off x="4306575" y="3338675"/>
              <a:ext cx="96525" cy="517350"/>
            </a:xfrm>
            <a:custGeom>
              <a:avLst/>
              <a:gdLst/>
              <a:ahLst/>
              <a:cxnLst/>
              <a:rect l="l" t="t" r="r" b="b"/>
              <a:pathLst>
                <a:path w="3861" h="20694" extrusionOk="0">
                  <a:moveTo>
                    <a:pt x="35" y="1"/>
                  </a:moveTo>
                  <a:cubicBezTo>
                    <a:pt x="16" y="1"/>
                    <a:pt x="1" y="8"/>
                    <a:pt x="1" y="23"/>
                  </a:cubicBezTo>
                  <a:cubicBezTo>
                    <a:pt x="213" y="2029"/>
                    <a:pt x="517" y="4036"/>
                    <a:pt x="943" y="6011"/>
                  </a:cubicBezTo>
                  <a:cubicBezTo>
                    <a:pt x="1156" y="7014"/>
                    <a:pt x="3405" y="19811"/>
                    <a:pt x="3648" y="20571"/>
                  </a:cubicBezTo>
                  <a:cubicBezTo>
                    <a:pt x="3662" y="20654"/>
                    <a:pt x="3708" y="20693"/>
                    <a:pt x="3754" y="20693"/>
                  </a:cubicBezTo>
                  <a:cubicBezTo>
                    <a:pt x="3807" y="20693"/>
                    <a:pt x="3861" y="20639"/>
                    <a:pt x="3861" y="20540"/>
                  </a:cubicBezTo>
                  <a:cubicBezTo>
                    <a:pt x="3800" y="19780"/>
                    <a:pt x="1764" y="7105"/>
                    <a:pt x="1612" y="6072"/>
                  </a:cubicBezTo>
                  <a:cubicBezTo>
                    <a:pt x="1520" y="5555"/>
                    <a:pt x="1399" y="5008"/>
                    <a:pt x="1277" y="4461"/>
                  </a:cubicBezTo>
                  <a:cubicBezTo>
                    <a:pt x="1308" y="4127"/>
                    <a:pt x="1308" y="3792"/>
                    <a:pt x="1308" y="3458"/>
                  </a:cubicBezTo>
                  <a:cubicBezTo>
                    <a:pt x="1338" y="2759"/>
                    <a:pt x="1277" y="2060"/>
                    <a:pt x="1156" y="1391"/>
                  </a:cubicBezTo>
                  <a:cubicBezTo>
                    <a:pt x="1156" y="1365"/>
                    <a:pt x="1145" y="1356"/>
                    <a:pt x="1132" y="1356"/>
                  </a:cubicBezTo>
                  <a:cubicBezTo>
                    <a:pt x="1115" y="1356"/>
                    <a:pt x="1095" y="1374"/>
                    <a:pt x="1095" y="1391"/>
                  </a:cubicBezTo>
                  <a:cubicBezTo>
                    <a:pt x="1064" y="2060"/>
                    <a:pt x="1095" y="2759"/>
                    <a:pt x="1095" y="3458"/>
                  </a:cubicBezTo>
                  <a:lnTo>
                    <a:pt x="1095" y="3610"/>
                  </a:lnTo>
                  <a:cubicBezTo>
                    <a:pt x="821" y="2394"/>
                    <a:pt x="457" y="1178"/>
                    <a:pt x="92" y="23"/>
                  </a:cubicBezTo>
                  <a:cubicBezTo>
                    <a:pt x="77" y="8"/>
                    <a:pt x="54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112;p40"/>
            <p:cNvSpPr/>
            <p:nvPr/>
          </p:nvSpPr>
          <p:spPr>
            <a:xfrm>
              <a:off x="3294400" y="3113850"/>
              <a:ext cx="1338150" cy="1413125"/>
            </a:xfrm>
            <a:custGeom>
              <a:avLst/>
              <a:gdLst/>
              <a:ahLst/>
              <a:cxnLst/>
              <a:rect l="l" t="t" r="r" b="b"/>
              <a:pathLst>
                <a:path w="53526" h="56525" extrusionOk="0">
                  <a:moveTo>
                    <a:pt x="22066" y="0"/>
                  </a:moveTo>
                  <a:cubicBezTo>
                    <a:pt x="20111" y="0"/>
                    <a:pt x="17722" y="2720"/>
                    <a:pt x="16566" y="5278"/>
                  </a:cubicBezTo>
                  <a:cubicBezTo>
                    <a:pt x="12919" y="13272"/>
                    <a:pt x="1" y="44032"/>
                    <a:pt x="6688" y="49594"/>
                  </a:cubicBezTo>
                  <a:cubicBezTo>
                    <a:pt x="14955" y="56525"/>
                    <a:pt x="42646" y="56160"/>
                    <a:pt x="48208" y="56281"/>
                  </a:cubicBezTo>
                  <a:cubicBezTo>
                    <a:pt x="48210" y="56281"/>
                    <a:pt x="48212" y="56281"/>
                    <a:pt x="48215" y="56281"/>
                  </a:cubicBezTo>
                  <a:cubicBezTo>
                    <a:pt x="50645" y="56281"/>
                    <a:pt x="53526" y="39228"/>
                    <a:pt x="51612" y="37467"/>
                  </a:cubicBezTo>
                  <a:cubicBezTo>
                    <a:pt x="49728" y="35704"/>
                    <a:pt x="24378" y="36342"/>
                    <a:pt x="23162" y="34792"/>
                  </a:cubicBezTo>
                  <a:cubicBezTo>
                    <a:pt x="22676" y="34184"/>
                    <a:pt x="25746" y="15399"/>
                    <a:pt x="25016" y="5551"/>
                  </a:cubicBezTo>
                  <a:cubicBezTo>
                    <a:pt x="24707" y="1469"/>
                    <a:pt x="23504" y="0"/>
                    <a:pt x="220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113;p40"/>
            <p:cNvSpPr/>
            <p:nvPr/>
          </p:nvSpPr>
          <p:spPr>
            <a:xfrm>
              <a:off x="4410675" y="4007975"/>
              <a:ext cx="855675" cy="621475"/>
            </a:xfrm>
            <a:custGeom>
              <a:avLst/>
              <a:gdLst/>
              <a:ahLst/>
              <a:cxnLst/>
              <a:rect l="l" t="t" r="r" b="b"/>
              <a:pathLst>
                <a:path w="34227" h="24859" extrusionOk="0">
                  <a:moveTo>
                    <a:pt x="10183" y="18024"/>
                  </a:moveTo>
                  <a:cubicBezTo>
                    <a:pt x="10393" y="19401"/>
                    <a:pt x="11369" y="19510"/>
                    <a:pt x="11399" y="19513"/>
                  </a:cubicBezTo>
                  <a:lnTo>
                    <a:pt x="11399" y="19513"/>
                  </a:lnTo>
                  <a:cubicBezTo>
                    <a:pt x="10764" y="19451"/>
                    <a:pt x="10063" y="19409"/>
                    <a:pt x="9370" y="19409"/>
                  </a:cubicBezTo>
                  <a:cubicBezTo>
                    <a:pt x="9175" y="19409"/>
                    <a:pt x="8980" y="19413"/>
                    <a:pt x="8788" y="19420"/>
                  </a:cubicBezTo>
                  <a:lnTo>
                    <a:pt x="8788" y="19420"/>
                  </a:lnTo>
                  <a:cubicBezTo>
                    <a:pt x="9875" y="18748"/>
                    <a:pt x="10183" y="18024"/>
                    <a:pt x="10183" y="18024"/>
                  </a:cubicBezTo>
                  <a:close/>
                  <a:moveTo>
                    <a:pt x="19510" y="1"/>
                  </a:moveTo>
                  <a:cubicBezTo>
                    <a:pt x="14686" y="1"/>
                    <a:pt x="8891" y="1128"/>
                    <a:pt x="7760" y="1128"/>
                  </a:cubicBezTo>
                  <a:cubicBezTo>
                    <a:pt x="7722" y="1128"/>
                    <a:pt x="7688" y="1127"/>
                    <a:pt x="7661" y="1124"/>
                  </a:cubicBezTo>
                  <a:cubicBezTo>
                    <a:pt x="6414" y="1002"/>
                    <a:pt x="1460" y="850"/>
                    <a:pt x="1460" y="850"/>
                  </a:cubicBezTo>
                  <a:lnTo>
                    <a:pt x="1" y="20152"/>
                  </a:lnTo>
                  <a:cubicBezTo>
                    <a:pt x="1512" y="20429"/>
                    <a:pt x="2806" y="20544"/>
                    <a:pt x="3914" y="20544"/>
                  </a:cubicBezTo>
                  <a:cubicBezTo>
                    <a:pt x="4498" y="20544"/>
                    <a:pt x="5030" y="20512"/>
                    <a:pt x="5514" y="20455"/>
                  </a:cubicBezTo>
                  <a:lnTo>
                    <a:pt x="5514" y="20455"/>
                  </a:lnTo>
                  <a:cubicBezTo>
                    <a:pt x="5301" y="20776"/>
                    <a:pt x="5264" y="21185"/>
                    <a:pt x="5472" y="21702"/>
                  </a:cubicBezTo>
                  <a:cubicBezTo>
                    <a:pt x="5985" y="23040"/>
                    <a:pt x="10257" y="24858"/>
                    <a:pt x="13719" y="24858"/>
                  </a:cubicBezTo>
                  <a:cubicBezTo>
                    <a:pt x="13953" y="24858"/>
                    <a:pt x="14183" y="24850"/>
                    <a:pt x="14408" y="24833"/>
                  </a:cubicBezTo>
                  <a:cubicBezTo>
                    <a:pt x="15898" y="24650"/>
                    <a:pt x="17266" y="23982"/>
                    <a:pt x="18299" y="22887"/>
                  </a:cubicBezTo>
                  <a:cubicBezTo>
                    <a:pt x="18299" y="22887"/>
                    <a:pt x="19075" y="23922"/>
                    <a:pt x="20790" y="23922"/>
                  </a:cubicBezTo>
                  <a:cubicBezTo>
                    <a:pt x="21112" y="23922"/>
                    <a:pt x="21467" y="23886"/>
                    <a:pt x="21855" y="23799"/>
                  </a:cubicBezTo>
                  <a:cubicBezTo>
                    <a:pt x="23041" y="23526"/>
                    <a:pt x="24013" y="22644"/>
                    <a:pt x="24348" y="21459"/>
                  </a:cubicBezTo>
                  <a:cubicBezTo>
                    <a:pt x="24920" y="21753"/>
                    <a:pt x="25536" y="21898"/>
                    <a:pt x="26154" y="21898"/>
                  </a:cubicBezTo>
                  <a:cubicBezTo>
                    <a:pt x="26684" y="21898"/>
                    <a:pt x="27216" y="21791"/>
                    <a:pt x="27722" y="21580"/>
                  </a:cubicBezTo>
                  <a:cubicBezTo>
                    <a:pt x="29241" y="20972"/>
                    <a:pt x="29728" y="19088"/>
                    <a:pt x="29728" y="19088"/>
                  </a:cubicBezTo>
                  <a:cubicBezTo>
                    <a:pt x="29728" y="19088"/>
                    <a:pt x="33193" y="18845"/>
                    <a:pt x="33588" y="15714"/>
                  </a:cubicBezTo>
                  <a:cubicBezTo>
                    <a:pt x="34226" y="10486"/>
                    <a:pt x="27934" y="2765"/>
                    <a:pt x="25168" y="1033"/>
                  </a:cubicBezTo>
                  <a:cubicBezTo>
                    <a:pt x="23924" y="261"/>
                    <a:pt x="21830" y="1"/>
                    <a:pt x="19510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114;p40"/>
            <p:cNvSpPr/>
            <p:nvPr/>
          </p:nvSpPr>
          <p:spPr>
            <a:xfrm>
              <a:off x="4753000" y="4189325"/>
              <a:ext cx="159225" cy="392300"/>
            </a:xfrm>
            <a:custGeom>
              <a:avLst/>
              <a:gdLst/>
              <a:ahLst/>
              <a:cxnLst/>
              <a:rect l="l" t="t" r="r" b="b"/>
              <a:pathLst>
                <a:path w="6369" h="15692" extrusionOk="0">
                  <a:moveTo>
                    <a:pt x="185" y="0"/>
                  </a:moveTo>
                  <a:cubicBezTo>
                    <a:pt x="97" y="0"/>
                    <a:pt x="0" y="129"/>
                    <a:pt x="47" y="223"/>
                  </a:cubicBezTo>
                  <a:cubicBezTo>
                    <a:pt x="1749" y="2198"/>
                    <a:pt x="2813" y="4569"/>
                    <a:pt x="3846" y="6940"/>
                  </a:cubicBezTo>
                  <a:cubicBezTo>
                    <a:pt x="5062" y="9706"/>
                    <a:pt x="5974" y="12685"/>
                    <a:pt x="4545" y="15572"/>
                  </a:cubicBezTo>
                  <a:cubicBezTo>
                    <a:pt x="4525" y="15632"/>
                    <a:pt x="4584" y="15692"/>
                    <a:pt x="4643" y="15692"/>
                  </a:cubicBezTo>
                  <a:cubicBezTo>
                    <a:pt x="4675" y="15692"/>
                    <a:pt x="4707" y="15675"/>
                    <a:pt x="4728" y="15633"/>
                  </a:cubicBezTo>
                  <a:cubicBezTo>
                    <a:pt x="6369" y="13141"/>
                    <a:pt x="5852" y="10253"/>
                    <a:pt x="4788" y="7609"/>
                  </a:cubicBezTo>
                  <a:cubicBezTo>
                    <a:pt x="3725" y="4934"/>
                    <a:pt x="2266" y="2077"/>
                    <a:pt x="259" y="40"/>
                  </a:cubicBezTo>
                  <a:cubicBezTo>
                    <a:pt x="238" y="12"/>
                    <a:pt x="212" y="0"/>
                    <a:pt x="1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115;p40"/>
            <p:cNvSpPr/>
            <p:nvPr/>
          </p:nvSpPr>
          <p:spPr>
            <a:xfrm>
              <a:off x="4890750" y="4162150"/>
              <a:ext cx="190950" cy="382600"/>
            </a:xfrm>
            <a:custGeom>
              <a:avLst/>
              <a:gdLst/>
              <a:ahLst/>
              <a:cxnLst/>
              <a:rect l="l" t="t" r="r" b="b"/>
              <a:pathLst>
                <a:path w="7638" h="15304" extrusionOk="0">
                  <a:moveTo>
                    <a:pt x="133" y="1"/>
                  </a:moveTo>
                  <a:cubicBezTo>
                    <a:pt x="69" y="1"/>
                    <a:pt x="0" y="86"/>
                    <a:pt x="69" y="155"/>
                  </a:cubicBezTo>
                  <a:cubicBezTo>
                    <a:pt x="3078" y="4501"/>
                    <a:pt x="6421" y="9699"/>
                    <a:pt x="5114" y="15231"/>
                  </a:cubicBezTo>
                  <a:cubicBezTo>
                    <a:pt x="5114" y="15275"/>
                    <a:pt x="5147" y="15304"/>
                    <a:pt x="5188" y="15304"/>
                  </a:cubicBezTo>
                  <a:cubicBezTo>
                    <a:pt x="5203" y="15304"/>
                    <a:pt x="5220" y="15300"/>
                    <a:pt x="5236" y="15292"/>
                  </a:cubicBezTo>
                  <a:cubicBezTo>
                    <a:pt x="7637" y="10246"/>
                    <a:pt x="3534" y="3620"/>
                    <a:pt x="190" y="33"/>
                  </a:cubicBezTo>
                  <a:cubicBezTo>
                    <a:pt x="175" y="10"/>
                    <a:pt x="154" y="1"/>
                    <a:pt x="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116;p40"/>
            <p:cNvSpPr/>
            <p:nvPr/>
          </p:nvSpPr>
          <p:spPr>
            <a:xfrm>
              <a:off x="5015375" y="4127200"/>
              <a:ext cx="162825" cy="357725"/>
            </a:xfrm>
            <a:custGeom>
              <a:avLst/>
              <a:gdLst/>
              <a:ahLst/>
              <a:cxnLst/>
              <a:rect l="l" t="t" r="r" b="b"/>
              <a:pathLst>
                <a:path w="6513" h="14309" extrusionOk="0">
                  <a:moveTo>
                    <a:pt x="146" y="1"/>
                  </a:moveTo>
                  <a:cubicBezTo>
                    <a:pt x="69" y="1"/>
                    <a:pt x="0" y="86"/>
                    <a:pt x="69" y="154"/>
                  </a:cubicBezTo>
                  <a:cubicBezTo>
                    <a:pt x="3564" y="4167"/>
                    <a:pt x="6117" y="8787"/>
                    <a:pt x="5570" y="14258"/>
                  </a:cubicBezTo>
                  <a:cubicBezTo>
                    <a:pt x="5570" y="14294"/>
                    <a:pt x="5601" y="14308"/>
                    <a:pt x="5634" y="14308"/>
                  </a:cubicBezTo>
                  <a:cubicBezTo>
                    <a:pt x="5656" y="14308"/>
                    <a:pt x="5679" y="14301"/>
                    <a:pt x="5692" y="14288"/>
                  </a:cubicBezTo>
                  <a:cubicBezTo>
                    <a:pt x="6512" y="11583"/>
                    <a:pt x="6026" y="8848"/>
                    <a:pt x="4780" y="6386"/>
                  </a:cubicBezTo>
                  <a:cubicBezTo>
                    <a:pt x="3625" y="4106"/>
                    <a:pt x="2166" y="1705"/>
                    <a:pt x="221" y="33"/>
                  </a:cubicBezTo>
                  <a:cubicBezTo>
                    <a:pt x="198" y="10"/>
                    <a:pt x="171" y="1"/>
                    <a:pt x="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117;p40"/>
            <p:cNvSpPr/>
            <p:nvPr/>
          </p:nvSpPr>
          <p:spPr>
            <a:xfrm>
              <a:off x="4545950" y="4403525"/>
              <a:ext cx="236350" cy="121475"/>
            </a:xfrm>
            <a:custGeom>
              <a:avLst/>
              <a:gdLst/>
              <a:ahLst/>
              <a:cxnLst/>
              <a:rect l="l" t="t" r="r" b="b"/>
              <a:pathLst>
                <a:path w="9454" h="4859" extrusionOk="0">
                  <a:moveTo>
                    <a:pt x="4833" y="2384"/>
                  </a:moveTo>
                  <a:cubicBezTo>
                    <a:pt x="4864" y="2658"/>
                    <a:pt x="4955" y="2931"/>
                    <a:pt x="5076" y="3175"/>
                  </a:cubicBezTo>
                  <a:cubicBezTo>
                    <a:pt x="4864" y="3175"/>
                    <a:pt x="4620" y="3144"/>
                    <a:pt x="4408" y="3144"/>
                  </a:cubicBezTo>
                  <a:cubicBezTo>
                    <a:pt x="4468" y="3083"/>
                    <a:pt x="4529" y="2992"/>
                    <a:pt x="4590" y="2931"/>
                  </a:cubicBezTo>
                  <a:cubicBezTo>
                    <a:pt x="4681" y="2779"/>
                    <a:pt x="4772" y="2597"/>
                    <a:pt x="4833" y="2384"/>
                  </a:cubicBezTo>
                  <a:close/>
                  <a:moveTo>
                    <a:pt x="5618" y="1"/>
                  </a:moveTo>
                  <a:cubicBezTo>
                    <a:pt x="5611" y="1"/>
                    <a:pt x="5602" y="5"/>
                    <a:pt x="5593" y="14"/>
                  </a:cubicBezTo>
                  <a:cubicBezTo>
                    <a:pt x="5046" y="530"/>
                    <a:pt x="4742" y="1260"/>
                    <a:pt x="4772" y="2020"/>
                  </a:cubicBezTo>
                  <a:cubicBezTo>
                    <a:pt x="4772" y="2050"/>
                    <a:pt x="4772" y="2080"/>
                    <a:pt x="4772" y="2111"/>
                  </a:cubicBezTo>
                  <a:cubicBezTo>
                    <a:pt x="4651" y="2354"/>
                    <a:pt x="4468" y="2597"/>
                    <a:pt x="4256" y="2810"/>
                  </a:cubicBezTo>
                  <a:cubicBezTo>
                    <a:pt x="4134" y="2931"/>
                    <a:pt x="4012" y="3023"/>
                    <a:pt x="3891" y="3144"/>
                  </a:cubicBezTo>
                  <a:cubicBezTo>
                    <a:pt x="2310" y="3205"/>
                    <a:pt x="821" y="3661"/>
                    <a:pt x="0" y="4816"/>
                  </a:cubicBezTo>
                  <a:cubicBezTo>
                    <a:pt x="0" y="4837"/>
                    <a:pt x="15" y="4859"/>
                    <a:pt x="35" y="4859"/>
                  </a:cubicBezTo>
                  <a:cubicBezTo>
                    <a:pt x="43" y="4859"/>
                    <a:pt x="52" y="4855"/>
                    <a:pt x="61" y="4846"/>
                  </a:cubicBezTo>
                  <a:cubicBezTo>
                    <a:pt x="922" y="3965"/>
                    <a:pt x="2212" y="3678"/>
                    <a:pt x="3605" y="3678"/>
                  </a:cubicBezTo>
                  <a:cubicBezTo>
                    <a:pt x="4276" y="3678"/>
                    <a:pt x="4971" y="3744"/>
                    <a:pt x="5654" y="3843"/>
                  </a:cubicBezTo>
                  <a:lnTo>
                    <a:pt x="5745" y="3843"/>
                  </a:lnTo>
                  <a:cubicBezTo>
                    <a:pt x="7022" y="4026"/>
                    <a:pt x="8268" y="4330"/>
                    <a:pt x="9210" y="4542"/>
                  </a:cubicBezTo>
                  <a:cubicBezTo>
                    <a:pt x="9362" y="4542"/>
                    <a:pt x="9453" y="4360"/>
                    <a:pt x="9301" y="4269"/>
                  </a:cubicBezTo>
                  <a:cubicBezTo>
                    <a:pt x="8146" y="3722"/>
                    <a:pt x="6900" y="3387"/>
                    <a:pt x="5654" y="3235"/>
                  </a:cubicBezTo>
                  <a:cubicBezTo>
                    <a:pt x="5411" y="2840"/>
                    <a:pt x="5259" y="2415"/>
                    <a:pt x="5168" y="1989"/>
                  </a:cubicBezTo>
                  <a:cubicBezTo>
                    <a:pt x="5137" y="1290"/>
                    <a:pt x="5289" y="621"/>
                    <a:pt x="5623" y="44"/>
                  </a:cubicBezTo>
                  <a:cubicBezTo>
                    <a:pt x="5645" y="22"/>
                    <a:pt x="5636" y="1"/>
                    <a:pt x="5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118;p40"/>
            <p:cNvSpPr/>
            <p:nvPr/>
          </p:nvSpPr>
          <p:spPr>
            <a:xfrm>
              <a:off x="4422075" y="3996225"/>
              <a:ext cx="666650" cy="74100"/>
            </a:xfrm>
            <a:custGeom>
              <a:avLst/>
              <a:gdLst/>
              <a:ahLst/>
              <a:cxnLst/>
              <a:rect l="l" t="t" r="r" b="b"/>
              <a:pathLst>
                <a:path w="26666" h="2964" extrusionOk="0">
                  <a:moveTo>
                    <a:pt x="20303" y="1"/>
                  </a:moveTo>
                  <a:cubicBezTo>
                    <a:pt x="19314" y="1"/>
                    <a:pt x="18320" y="108"/>
                    <a:pt x="17357" y="196"/>
                  </a:cubicBezTo>
                  <a:cubicBezTo>
                    <a:pt x="15472" y="409"/>
                    <a:pt x="13618" y="621"/>
                    <a:pt x="11764" y="865"/>
                  </a:cubicBezTo>
                  <a:cubicBezTo>
                    <a:pt x="10852" y="986"/>
                    <a:pt x="9940" y="1138"/>
                    <a:pt x="9028" y="1260"/>
                  </a:cubicBezTo>
                  <a:cubicBezTo>
                    <a:pt x="8321" y="1378"/>
                    <a:pt x="7614" y="1422"/>
                    <a:pt x="6907" y="1422"/>
                  </a:cubicBezTo>
                  <a:cubicBezTo>
                    <a:pt x="6703" y="1422"/>
                    <a:pt x="6498" y="1419"/>
                    <a:pt x="6293" y="1412"/>
                  </a:cubicBezTo>
                  <a:cubicBezTo>
                    <a:pt x="5308" y="1325"/>
                    <a:pt x="1509" y="1045"/>
                    <a:pt x="259" y="1045"/>
                  </a:cubicBezTo>
                  <a:cubicBezTo>
                    <a:pt x="197" y="1045"/>
                    <a:pt x="141" y="1045"/>
                    <a:pt x="92" y="1047"/>
                  </a:cubicBezTo>
                  <a:cubicBezTo>
                    <a:pt x="1" y="1077"/>
                    <a:pt x="1" y="1169"/>
                    <a:pt x="92" y="1199"/>
                  </a:cubicBezTo>
                  <a:cubicBezTo>
                    <a:pt x="1885" y="1320"/>
                    <a:pt x="3709" y="1564"/>
                    <a:pt x="5502" y="1807"/>
                  </a:cubicBezTo>
                  <a:cubicBezTo>
                    <a:pt x="5997" y="1875"/>
                    <a:pt x="6502" y="1915"/>
                    <a:pt x="7005" y="1915"/>
                  </a:cubicBezTo>
                  <a:cubicBezTo>
                    <a:pt x="7398" y="1915"/>
                    <a:pt x="7791" y="1891"/>
                    <a:pt x="8177" y="1837"/>
                  </a:cubicBezTo>
                  <a:cubicBezTo>
                    <a:pt x="9059" y="1746"/>
                    <a:pt x="9971" y="1594"/>
                    <a:pt x="10852" y="1503"/>
                  </a:cubicBezTo>
                  <a:cubicBezTo>
                    <a:pt x="12676" y="1260"/>
                    <a:pt x="14499" y="1047"/>
                    <a:pt x="16323" y="865"/>
                  </a:cubicBezTo>
                  <a:cubicBezTo>
                    <a:pt x="17600" y="728"/>
                    <a:pt x="18911" y="557"/>
                    <a:pt x="20204" y="557"/>
                  </a:cubicBezTo>
                  <a:cubicBezTo>
                    <a:pt x="20636" y="557"/>
                    <a:pt x="21065" y="576"/>
                    <a:pt x="21491" y="621"/>
                  </a:cubicBezTo>
                  <a:cubicBezTo>
                    <a:pt x="22402" y="713"/>
                    <a:pt x="23314" y="986"/>
                    <a:pt x="24105" y="1442"/>
                  </a:cubicBezTo>
                  <a:cubicBezTo>
                    <a:pt x="24500" y="1655"/>
                    <a:pt x="24895" y="1837"/>
                    <a:pt x="25260" y="2080"/>
                  </a:cubicBezTo>
                  <a:cubicBezTo>
                    <a:pt x="25594" y="2324"/>
                    <a:pt x="26050" y="2658"/>
                    <a:pt x="26445" y="2931"/>
                  </a:cubicBezTo>
                  <a:cubicBezTo>
                    <a:pt x="26475" y="2954"/>
                    <a:pt x="26506" y="2964"/>
                    <a:pt x="26533" y="2964"/>
                  </a:cubicBezTo>
                  <a:cubicBezTo>
                    <a:pt x="26614" y="2964"/>
                    <a:pt x="26665" y="2878"/>
                    <a:pt x="26597" y="2810"/>
                  </a:cubicBezTo>
                  <a:cubicBezTo>
                    <a:pt x="26293" y="2536"/>
                    <a:pt x="25989" y="2263"/>
                    <a:pt x="25655" y="1989"/>
                  </a:cubicBezTo>
                  <a:cubicBezTo>
                    <a:pt x="25320" y="1746"/>
                    <a:pt x="25047" y="1472"/>
                    <a:pt x="24682" y="1229"/>
                  </a:cubicBezTo>
                  <a:cubicBezTo>
                    <a:pt x="24013" y="773"/>
                    <a:pt x="23253" y="439"/>
                    <a:pt x="22463" y="226"/>
                  </a:cubicBezTo>
                  <a:cubicBezTo>
                    <a:pt x="21755" y="59"/>
                    <a:pt x="21030" y="1"/>
                    <a:pt x="20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119;p40"/>
            <p:cNvSpPr/>
            <p:nvPr/>
          </p:nvSpPr>
          <p:spPr>
            <a:xfrm>
              <a:off x="3428900" y="3089700"/>
              <a:ext cx="509925" cy="811125"/>
            </a:xfrm>
            <a:custGeom>
              <a:avLst/>
              <a:gdLst/>
              <a:ahLst/>
              <a:cxnLst/>
              <a:rect l="l" t="t" r="r" b="b"/>
              <a:pathLst>
                <a:path w="20397" h="32445" extrusionOk="0">
                  <a:moveTo>
                    <a:pt x="16770" y="0"/>
                  </a:moveTo>
                  <a:cubicBezTo>
                    <a:pt x="15181" y="0"/>
                    <a:pt x="12893" y="2090"/>
                    <a:pt x="9636" y="7672"/>
                  </a:cubicBezTo>
                  <a:cubicBezTo>
                    <a:pt x="2645" y="19678"/>
                    <a:pt x="1" y="32445"/>
                    <a:pt x="1" y="32445"/>
                  </a:cubicBezTo>
                  <a:lnTo>
                    <a:pt x="19241" y="29405"/>
                  </a:lnTo>
                  <a:cubicBezTo>
                    <a:pt x="19241" y="29405"/>
                    <a:pt x="20396" y="17247"/>
                    <a:pt x="20123" y="9466"/>
                  </a:cubicBezTo>
                  <a:cubicBezTo>
                    <a:pt x="19976" y="4766"/>
                    <a:pt x="19170" y="0"/>
                    <a:pt x="167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120;p40"/>
            <p:cNvSpPr/>
            <p:nvPr/>
          </p:nvSpPr>
          <p:spPr>
            <a:xfrm>
              <a:off x="3472975" y="3169025"/>
              <a:ext cx="455200" cy="626950"/>
            </a:xfrm>
            <a:custGeom>
              <a:avLst/>
              <a:gdLst/>
              <a:ahLst/>
              <a:cxnLst/>
              <a:rect l="l" t="t" r="r" b="b"/>
              <a:pathLst>
                <a:path w="18208" h="25078" extrusionOk="0">
                  <a:moveTo>
                    <a:pt x="10852" y="1"/>
                  </a:moveTo>
                  <a:cubicBezTo>
                    <a:pt x="10761" y="92"/>
                    <a:pt x="10700" y="183"/>
                    <a:pt x="10609" y="305"/>
                  </a:cubicBezTo>
                  <a:cubicBezTo>
                    <a:pt x="10791" y="426"/>
                    <a:pt x="10973" y="548"/>
                    <a:pt x="11156" y="639"/>
                  </a:cubicBezTo>
                  <a:cubicBezTo>
                    <a:pt x="11642" y="943"/>
                    <a:pt x="12159" y="1186"/>
                    <a:pt x="12706" y="1338"/>
                  </a:cubicBezTo>
                  <a:cubicBezTo>
                    <a:pt x="12311" y="913"/>
                    <a:pt x="11855" y="548"/>
                    <a:pt x="11369" y="274"/>
                  </a:cubicBezTo>
                  <a:cubicBezTo>
                    <a:pt x="11217" y="183"/>
                    <a:pt x="11034" y="92"/>
                    <a:pt x="10852" y="1"/>
                  </a:cubicBezTo>
                  <a:close/>
                  <a:moveTo>
                    <a:pt x="18147" y="3101"/>
                  </a:moveTo>
                  <a:cubicBezTo>
                    <a:pt x="18025" y="3283"/>
                    <a:pt x="17934" y="3435"/>
                    <a:pt x="17812" y="3618"/>
                  </a:cubicBezTo>
                  <a:cubicBezTo>
                    <a:pt x="17508" y="4104"/>
                    <a:pt x="17296" y="4621"/>
                    <a:pt x="17144" y="5168"/>
                  </a:cubicBezTo>
                  <a:cubicBezTo>
                    <a:pt x="17569" y="4773"/>
                    <a:pt x="17904" y="4317"/>
                    <a:pt x="18208" y="3831"/>
                  </a:cubicBezTo>
                  <a:lnTo>
                    <a:pt x="18208" y="3800"/>
                  </a:lnTo>
                  <a:cubicBezTo>
                    <a:pt x="18208" y="3557"/>
                    <a:pt x="18177" y="3344"/>
                    <a:pt x="18147" y="3101"/>
                  </a:cubicBezTo>
                  <a:close/>
                  <a:moveTo>
                    <a:pt x="6931" y="9363"/>
                  </a:moveTo>
                  <a:cubicBezTo>
                    <a:pt x="7326" y="9758"/>
                    <a:pt x="7751" y="10122"/>
                    <a:pt x="8268" y="10426"/>
                  </a:cubicBezTo>
                  <a:cubicBezTo>
                    <a:pt x="8754" y="10700"/>
                    <a:pt x="9271" y="10943"/>
                    <a:pt x="9818" y="11095"/>
                  </a:cubicBezTo>
                  <a:cubicBezTo>
                    <a:pt x="9423" y="10670"/>
                    <a:pt x="8967" y="10305"/>
                    <a:pt x="8481" y="10031"/>
                  </a:cubicBezTo>
                  <a:cubicBezTo>
                    <a:pt x="7995" y="9727"/>
                    <a:pt x="7478" y="9515"/>
                    <a:pt x="6931" y="9363"/>
                  </a:cubicBezTo>
                  <a:close/>
                  <a:moveTo>
                    <a:pt x="18086" y="13192"/>
                  </a:moveTo>
                  <a:cubicBezTo>
                    <a:pt x="16931" y="13192"/>
                    <a:pt x="15806" y="13466"/>
                    <a:pt x="14803" y="14043"/>
                  </a:cubicBezTo>
                  <a:cubicBezTo>
                    <a:pt x="15381" y="14043"/>
                    <a:pt x="15958" y="13983"/>
                    <a:pt x="16505" y="13831"/>
                  </a:cubicBezTo>
                  <a:cubicBezTo>
                    <a:pt x="17053" y="13709"/>
                    <a:pt x="17569" y="13496"/>
                    <a:pt x="18086" y="13192"/>
                  </a:cubicBezTo>
                  <a:close/>
                  <a:moveTo>
                    <a:pt x="15989" y="21338"/>
                  </a:moveTo>
                  <a:lnTo>
                    <a:pt x="15989" y="21338"/>
                  </a:lnTo>
                  <a:cubicBezTo>
                    <a:pt x="16384" y="21734"/>
                    <a:pt x="16809" y="22098"/>
                    <a:pt x="17326" y="22402"/>
                  </a:cubicBezTo>
                  <a:cubicBezTo>
                    <a:pt x="17478" y="22463"/>
                    <a:pt x="17630" y="22554"/>
                    <a:pt x="17782" y="22645"/>
                  </a:cubicBezTo>
                  <a:cubicBezTo>
                    <a:pt x="17782" y="22493"/>
                    <a:pt x="17812" y="22341"/>
                    <a:pt x="17812" y="22189"/>
                  </a:cubicBezTo>
                  <a:cubicBezTo>
                    <a:pt x="17721" y="22129"/>
                    <a:pt x="17660" y="22068"/>
                    <a:pt x="17539" y="22007"/>
                  </a:cubicBezTo>
                  <a:cubicBezTo>
                    <a:pt x="17053" y="21703"/>
                    <a:pt x="16536" y="21490"/>
                    <a:pt x="15989" y="21338"/>
                  </a:cubicBezTo>
                  <a:close/>
                  <a:moveTo>
                    <a:pt x="7873" y="19393"/>
                  </a:moveTo>
                  <a:cubicBezTo>
                    <a:pt x="7873" y="19971"/>
                    <a:pt x="7934" y="20548"/>
                    <a:pt x="8086" y="21095"/>
                  </a:cubicBezTo>
                  <a:cubicBezTo>
                    <a:pt x="8207" y="21642"/>
                    <a:pt x="8420" y="22159"/>
                    <a:pt x="8694" y="22676"/>
                  </a:cubicBezTo>
                  <a:cubicBezTo>
                    <a:pt x="8724" y="22098"/>
                    <a:pt x="8663" y="21521"/>
                    <a:pt x="8511" y="20974"/>
                  </a:cubicBezTo>
                  <a:cubicBezTo>
                    <a:pt x="8359" y="20427"/>
                    <a:pt x="8147" y="19879"/>
                    <a:pt x="7873" y="19393"/>
                  </a:cubicBezTo>
                  <a:close/>
                  <a:moveTo>
                    <a:pt x="1733" y="22189"/>
                  </a:moveTo>
                  <a:cubicBezTo>
                    <a:pt x="1338" y="22554"/>
                    <a:pt x="973" y="23010"/>
                    <a:pt x="700" y="23527"/>
                  </a:cubicBezTo>
                  <a:cubicBezTo>
                    <a:pt x="396" y="23983"/>
                    <a:pt x="152" y="24530"/>
                    <a:pt x="1" y="25077"/>
                  </a:cubicBezTo>
                  <a:cubicBezTo>
                    <a:pt x="426" y="24682"/>
                    <a:pt x="791" y="24226"/>
                    <a:pt x="1064" y="23740"/>
                  </a:cubicBezTo>
                  <a:cubicBezTo>
                    <a:pt x="1368" y="23253"/>
                    <a:pt x="1581" y="22737"/>
                    <a:pt x="1733" y="221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121;p40"/>
            <p:cNvSpPr/>
            <p:nvPr/>
          </p:nvSpPr>
          <p:spPr>
            <a:xfrm>
              <a:off x="3884075" y="3395475"/>
              <a:ext cx="65375" cy="436975"/>
            </a:xfrm>
            <a:custGeom>
              <a:avLst/>
              <a:gdLst/>
              <a:ahLst/>
              <a:cxnLst/>
              <a:rect l="l" t="t" r="r" b="b"/>
              <a:pathLst>
                <a:path w="2615" h="17479" extrusionOk="0">
                  <a:moveTo>
                    <a:pt x="1976" y="1"/>
                  </a:moveTo>
                  <a:cubicBezTo>
                    <a:pt x="1824" y="2371"/>
                    <a:pt x="1672" y="4742"/>
                    <a:pt x="1551" y="7083"/>
                  </a:cubicBezTo>
                  <a:cubicBezTo>
                    <a:pt x="1429" y="9454"/>
                    <a:pt x="1247" y="11794"/>
                    <a:pt x="1125" y="14135"/>
                  </a:cubicBezTo>
                  <a:cubicBezTo>
                    <a:pt x="1095" y="14803"/>
                    <a:pt x="1034" y="15442"/>
                    <a:pt x="1004" y="16080"/>
                  </a:cubicBezTo>
                  <a:lnTo>
                    <a:pt x="1004" y="16597"/>
                  </a:lnTo>
                  <a:cubicBezTo>
                    <a:pt x="1034" y="16749"/>
                    <a:pt x="1034" y="16870"/>
                    <a:pt x="1004" y="17022"/>
                  </a:cubicBezTo>
                  <a:cubicBezTo>
                    <a:pt x="943" y="17204"/>
                    <a:pt x="700" y="17204"/>
                    <a:pt x="578" y="17235"/>
                  </a:cubicBezTo>
                  <a:cubicBezTo>
                    <a:pt x="426" y="17296"/>
                    <a:pt x="213" y="17356"/>
                    <a:pt x="61" y="17387"/>
                  </a:cubicBezTo>
                  <a:cubicBezTo>
                    <a:pt x="1" y="17387"/>
                    <a:pt x="31" y="17478"/>
                    <a:pt x="61" y="17478"/>
                  </a:cubicBezTo>
                  <a:cubicBezTo>
                    <a:pt x="335" y="17448"/>
                    <a:pt x="609" y="17417"/>
                    <a:pt x="852" y="17356"/>
                  </a:cubicBezTo>
                  <a:cubicBezTo>
                    <a:pt x="1034" y="17356"/>
                    <a:pt x="1216" y="17235"/>
                    <a:pt x="1277" y="17083"/>
                  </a:cubicBezTo>
                  <a:cubicBezTo>
                    <a:pt x="1338" y="16809"/>
                    <a:pt x="1399" y="16566"/>
                    <a:pt x="1399" y="16323"/>
                  </a:cubicBezTo>
                  <a:cubicBezTo>
                    <a:pt x="1460" y="15989"/>
                    <a:pt x="1490" y="15654"/>
                    <a:pt x="1520" y="15320"/>
                  </a:cubicBezTo>
                  <a:cubicBezTo>
                    <a:pt x="1672" y="14135"/>
                    <a:pt x="1764" y="12919"/>
                    <a:pt x="1824" y="11703"/>
                  </a:cubicBezTo>
                  <a:cubicBezTo>
                    <a:pt x="1946" y="9818"/>
                    <a:pt x="2037" y="7964"/>
                    <a:pt x="2098" y="6110"/>
                  </a:cubicBezTo>
                  <a:cubicBezTo>
                    <a:pt x="2463" y="4681"/>
                    <a:pt x="2615" y="3253"/>
                    <a:pt x="2615" y="1794"/>
                  </a:cubicBezTo>
                  <a:cubicBezTo>
                    <a:pt x="2615" y="1779"/>
                    <a:pt x="2607" y="1771"/>
                    <a:pt x="2599" y="1771"/>
                  </a:cubicBezTo>
                  <a:cubicBezTo>
                    <a:pt x="2592" y="1771"/>
                    <a:pt x="2584" y="1779"/>
                    <a:pt x="2584" y="1794"/>
                  </a:cubicBezTo>
                  <a:cubicBezTo>
                    <a:pt x="2402" y="2888"/>
                    <a:pt x="2219" y="4013"/>
                    <a:pt x="2098" y="5107"/>
                  </a:cubicBezTo>
                  <a:lnTo>
                    <a:pt x="2098" y="4256"/>
                  </a:lnTo>
                  <a:cubicBezTo>
                    <a:pt x="2098" y="2827"/>
                    <a:pt x="2037" y="1429"/>
                    <a:pt x="2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122;p40"/>
            <p:cNvSpPr/>
            <p:nvPr/>
          </p:nvSpPr>
          <p:spPr>
            <a:xfrm>
              <a:off x="3467650" y="3752625"/>
              <a:ext cx="422525" cy="50925"/>
            </a:xfrm>
            <a:custGeom>
              <a:avLst/>
              <a:gdLst/>
              <a:ahLst/>
              <a:cxnLst/>
              <a:rect l="l" t="t" r="r" b="b"/>
              <a:pathLst>
                <a:path w="16901" h="2037" extrusionOk="0">
                  <a:moveTo>
                    <a:pt x="16840" y="0"/>
                  </a:moveTo>
                  <a:cubicBezTo>
                    <a:pt x="14651" y="0"/>
                    <a:pt x="12463" y="335"/>
                    <a:pt x="10274" y="548"/>
                  </a:cubicBezTo>
                  <a:cubicBezTo>
                    <a:pt x="8086" y="791"/>
                    <a:pt x="5928" y="1064"/>
                    <a:pt x="3739" y="1368"/>
                  </a:cubicBezTo>
                  <a:cubicBezTo>
                    <a:pt x="2493" y="1551"/>
                    <a:pt x="1277" y="1794"/>
                    <a:pt x="31" y="1976"/>
                  </a:cubicBezTo>
                  <a:cubicBezTo>
                    <a:pt x="1" y="1976"/>
                    <a:pt x="1" y="2037"/>
                    <a:pt x="31" y="2037"/>
                  </a:cubicBezTo>
                  <a:cubicBezTo>
                    <a:pt x="1125" y="1946"/>
                    <a:pt x="2220" y="1885"/>
                    <a:pt x="3314" y="1763"/>
                  </a:cubicBezTo>
                  <a:lnTo>
                    <a:pt x="6566" y="1429"/>
                  </a:lnTo>
                  <a:cubicBezTo>
                    <a:pt x="8755" y="1186"/>
                    <a:pt x="10943" y="912"/>
                    <a:pt x="13132" y="669"/>
                  </a:cubicBezTo>
                  <a:cubicBezTo>
                    <a:pt x="14378" y="517"/>
                    <a:pt x="15624" y="335"/>
                    <a:pt x="16840" y="92"/>
                  </a:cubicBezTo>
                  <a:cubicBezTo>
                    <a:pt x="16901" y="92"/>
                    <a:pt x="16901" y="0"/>
                    <a:pt x="16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123;p40"/>
            <p:cNvSpPr/>
            <p:nvPr/>
          </p:nvSpPr>
          <p:spPr>
            <a:xfrm>
              <a:off x="3897000" y="2753375"/>
              <a:ext cx="326025" cy="464825"/>
            </a:xfrm>
            <a:custGeom>
              <a:avLst/>
              <a:gdLst/>
              <a:ahLst/>
              <a:cxnLst/>
              <a:rect l="l" t="t" r="r" b="b"/>
              <a:pathLst>
                <a:path w="13041" h="18593" extrusionOk="0">
                  <a:moveTo>
                    <a:pt x="1976" y="0"/>
                  </a:moveTo>
                  <a:cubicBezTo>
                    <a:pt x="1794" y="1824"/>
                    <a:pt x="1459" y="3769"/>
                    <a:pt x="1125" y="5502"/>
                  </a:cubicBezTo>
                  <a:cubicBezTo>
                    <a:pt x="578" y="8389"/>
                    <a:pt x="0" y="10730"/>
                    <a:pt x="92" y="10973"/>
                  </a:cubicBezTo>
                  <a:cubicBezTo>
                    <a:pt x="1524" y="14305"/>
                    <a:pt x="5429" y="18593"/>
                    <a:pt x="8133" y="18593"/>
                  </a:cubicBezTo>
                  <a:cubicBezTo>
                    <a:pt x="8240" y="18593"/>
                    <a:pt x="8346" y="18586"/>
                    <a:pt x="8450" y="18572"/>
                  </a:cubicBezTo>
                  <a:cubicBezTo>
                    <a:pt x="11064" y="18207"/>
                    <a:pt x="11368" y="12979"/>
                    <a:pt x="11277" y="11581"/>
                  </a:cubicBezTo>
                  <a:lnTo>
                    <a:pt x="11277" y="11459"/>
                  </a:lnTo>
                  <a:cubicBezTo>
                    <a:pt x="11247" y="11186"/>
                    <a:pt x="11247" y="10943"/>
                    <a:pt x="11277" y="10700"/>
                  </a:cubicBezTo>
                  <a:cubicBezTo>
                    <a:pt x="11551" y="7538"/>
                    <a:pt x="13040" y="3861"/>
                    <a:pt x="13040" y="3861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124;p40"/>
            <p:cNvSpPr/>
            <p:nvPr/>
          </p:nvSpPr>
          <p:spPr>
            <a:xfrm>
              <a:off x="3959300" y="2758700"/>
              <a:ext cx="263725" cy="283775"/>
            </a:xfrm>
            <a:custGeom>
              <a:avLst/>
              <a:gdLst/>
              <a:ahLst/>
              <a:cxnLst/>
              <a:rect l="l" t="t" r="r" b="b"/>
              <a:pathLst>
                <a:path w="10549" h="11351" extrusionOk="0">
                  <a:moveTo>
                    <a:pt x="1" y="0"/>
                  </a:moveTo>
                  <a:cubicBezTo>
                    <a:pt x="92" y="1885"/>
                    <a:pt x="852" y="10487"/>
                    <a:pt x="7600" y="11307"/>
                  </a:cubicBezTo>
                  <a:cubicBezTo>
                    <a:pt x="7879" y="11329"/>
                    <a:pt x="8159" y="11350"/>
                    <a:pt x="8438" y="11350"/>
                  </a:cubicBezTo>
                  <a:cubicBezTo>
                    <a:pt x="8554" y="11350"/>
                    <a:pt x="8669" y="11347"/>
                    <a:pt x="8785" y="11338"/>
                  </a:cubicBezTo>
                  <a:cubicBezTo>
                    <a:pt x="8785" y="11307"/>
                    <a:pt x="8785" y="11277"/>
                    <a:pt x="8785" y="11216"/>
                  </a:cubicBezTo>
                  <a:cubicBezTo>
                    <a:pt x="8755" y="10973"/>
                    <a:pt x="8755" y="10730"/>
                    <a:pt x="8755" y="10487"/>
                  </a:cubicBezTo>
                  <a:cubicBezTo>
                    <a:pt x="9059" y="7325"/>
                    <a:pt x="10548" y="3648"/>
                    <a:pt x="10548" y="3648"/>
                  </a:cubicBezTo>
                  <a:lnTo>
                    <a:pt x="2980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125;p40"/>
            <p:cNvSpPr/>
            <p:nvPr/>
          </p:nvSpPr>
          <p:spPr>
            <a:xfrm>
              <a:off x="3868875" y="2252050"/>
              <a:ext cx="576775" cy="686775"/>
            </a:xfrm>
            <a:custGeom>
              <a:avLst/>
              <a:gdLst/>
              <a:ahLst/>
              <a:cxnLst/>
              <a:rect l="l" t="t" r="r" b="b"/>
              <a:pathLst>
                <a:path w="23071" h="27471" extrusionOk="0">
                  <a:moveTo>
                    <a:pt x="10699" y="0"/>
                  </a:moveTo>
                  <a:cubicBezTo>
                    <a:pt x="6282" y="0"/>
                    <a:pt x="1625" y="3028"/>
                    <a:pt x="761" y="7622"/>
                  </a:cubicBezTo>
                  <a:cubicBezTo>
                    <a:pt x="1" y="11755"/>
                    <a:pt x="3375" y="23093"/>
                    <a:pt x="6536" y="25373"/>
                  </a:cubicBezTo>
                  <a:cubicBezTo>
                    <a:pt x="8436" y="26741"/>
                    <a:pt x="10722" y="27470"/>
                    <a:pt x="12934" y="27470"/>
                  </a:cubicBezTo>
                  <a:cubicBezTo>
                    <a:pt x="16028" y="27470"/>
                    <a:pt x="18976" y="26043"/>
                    <a:pt x="20518" y="22941"/>
                  </a:cubicBezTo>
                  <a:cubicBezTo>
                    <a:pt x="23071" y="17774"/>
                    <a:pt x="18360" y="3093"/>
                    <a:pt x="14925" y="1086"/>
                  </a:cubicBezTo>
                  <a:cubicBezTo>
                    <a:pt x="13646" y="344"/>
                    <a:pt x="12186" y="0"/>
                    <a:pt x="10699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126;p40"/>
            <p:cNvSpPr/>
            <p:nvPr/>
          </p:nvSpPr>
          <p:spPr>
            <a:xfrm>
              <a:off x="4187275" y="2598950"/>
              <a:ext cx="21300" cy="56625"/>
            </a:xfrm>
            <a:custGeom>
              <a:avLst/>
              <a:gdLst/>
              <a:ahLst/>
              <a:cxnLst/>
              <a:rect l="l" t="t" r="r" b="b"/>
              <a:pathLst>
                <a:path w="852" h="2265" extrusionOk="0">
                  <a:moveTo>
                    <a:pt x="271" y="1"/>
                  </a:moveTo>
                  <a:cubicBezTo>
                    <a:pt x="258" y="1"/>
                    <a:pt x="213" y="72"/>
                    <a:pt x="213" y="98"/>
                  </a:cubicBezTo>
                  <a:cubicBezTo>
                    <a:pt x="487" y="858"/>
                    <a:pt x="639" y="1770"/>
                    <a:pt x="0" y="2226"/>
                  </a:cubicBezTo>
                  <a:cubicBezTo>
                    <a:pt x="0" y="2226"/>
                    <a:pt x="0" y="2265"/>
                    <a:pt x="16" y="2265"/>
                  </a:cubicBezTo>
                  <a:cubicBezTo>
                    <a:pt x="20" y="2265"/>
                    <a:pt x="25" y="2262"/>
                    <a:pt x="31" y="2256"/>
                  </a:cubicBezTo>
                  <a:cubicBezTo>
                    <a:pt x="852" y="1892"/>
                    <a:pt x="639" y="706"/>
                    <a:pt x="274" y="7"/>
                  </a:cubicBezTo>
                  <a:cubicBezTo>
                    <a:pt x="274" y="3"/>
                    <a:pt x="273" y="1"/>
                    <a:pt x="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127;p40"/>
            <p:cNvSpPr/>
            <p:nvPr/>
          </p:nvSpPr>
          <p:spPr>
            <a:xfrm>
              <a:off x="4141000" y="2584250"/>
              <a:ext cx="70800" cy="63275"/>
            </a:xfrm>
            <a:custGeom>
              <a:avLst/>
              <a:gdLst/>
              <a:ahLst/>
              <a:cxnLst/>
              <a:rect l="l" t="t" r="r" b="b"/>
              <a:pathLst>
                <a:path w="2832" h="2531" extrusionOk="0">
                  <a:moveTo>
                    <a:pt x="1328" y="1"/>
                  </a:moveTo>
                  <a:cubicBezTo>
                    <a:pt x="1281" y="1"/>
                    <a:pt x="1232" y="6"/>
                    <a:pt x="1183" y="17"/>
                  </a:cubicBezTo>
                  <a:cubicBezTo>
                    <a:pt x="0" y="248"/>
                    <a:pt x="487" y="2531"/>
                    <a:pt x="1552" y="2531"/>
                  </a:cubicBezTo>
                  <a:cubicBezTo>
                    <a:pt x="1610" y="2531"/>
                    <a:pt x="1669" y="2524"/>
                    <a:pt x="1730" y="2510"/>
                  </a:cubicBezTo>
                  <a:cubicBezTo>
                    <a:pt x="2831" y="2278"/>
                    <a:pt x="2302" y="1"/>
                    <a:pt x="13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128;p40"/>
            <p:cNvSpPr/>
            <p:nvPr/>
          </p:nvSpPr>
          <p:spPr>
            <a:xfrm>
              <a:off x="4302775" y="2567000"/>
              <a:ext cx="34225" cy="45950"/>
            </a:xfrm>
            <a:custGeom>
              <a:avLst/>
              <a:gdLst/>
              <a:ahLst/>
              <a:cxnLst/>
              <a:rect l="l" t="t" r="r" b="b"/>
              <a:pathLst>
                <a:path w="1369" h="1838" extrusionOk="0">
                  <a:moveTo>
                    <a:pt x="7" y="0"/>
                  </a:moveTo>
                  <a:cubicBezTo>
                    <a:pt x="3" y="0"/>
                    <a:pt x="1" y="3"/>
                    <a:pt x="1" y="8"/>
                  </a:cubicBezTo>
                  <a:cubicBezTo>
                    <a:pt x="30" y="768"/>
                    <a:pt x="424" y="1837"/>
                    <a:pt x="1238" y="1837"/>
                  </a:cubicBezTo>
                  <a:cubicBezTo>
                    <a:pt x="1271" y="1837"/>
                    <a:pt x="1304" y="1836"/>
                    <a:pt x="1338" y="1832"/>
                  </a:cubicBezTo>
                  <a:cubicBezTo>
                    <a:pt x="1368" y="1832"/>
                    <a:pt x="1368" y="1802"/>
                    <a:pt x="1338" y="1802"/>
                  </a:cubicBezTo>
                  <a:cubicBezTo>
                    <a:pt x="578" y="1711"/>
                    <a:pt x="244" y="859"/>
                    <a:pt x="92" y="69"/>
                  </a:cubicBezTo>
                  <a:cubicBezTo>
                    <a:pt x="67" y="45"/>
                    <a:pt x="23" y="0"/>
                    <a:pt x="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129;p40"/>
            <p:cNvSpPr/>
            <p:nvPr/>
          </p:nvSpPr>
          <p:spPr>
            <a:xfrm>
              <a:off x="4291000" y="2541800"/>
              <a:ext cx="70525" cy="62950"/>
            </a:xfrm>
            <a:custGeom>
              <a:avLst/>
              <a:gdLst/>
              <a:ahLst/>
              <a:cxnLst/>
              <a:rect l="l" t="t" r="r" b="b"/>
              <a:pathLst>
                <a:path w="2821" h="2518" extrusionOk="0">
                  <a:moveTo>
                    <a:pt x="1219" y="1"/>
                  </a:moveTo>
                  <a:cubicBezTo>
                    <a:pt x="1135" y="1"/>
                    <a:pt x="1048" y="15"/>
                    <a:pt x="958" y="44"/>
                  </a:cubicBezTo>
                  <a:cubicBezTo>
                    <a:pt x="0" y="354"/>
                    <a:pt x="531" y="2518"/>
                    <a:pt x="1533" y="2518"/>
                  </a:cubicBezTo>
                  <a:cubicBezTo>
                    <a:pt x="1612" y="2518"/>
                    <a:pt x="1694" y="2504"/>
                    <a:pt x="1779" y="2475"/>
                  </a:cubicBezTo>
                  <a:cubicBezTo>
                    <a:pt x="2820" y="2138"/>
                    <a:pt x="2271" y="1"/>
                    <a:pt x="1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130;p40"/>
            <p:cNvSpPr/>
            <p:nvPr/>
          </p:nvSpPr>
          <p:spPr>
            <a:xfrm>
              <a:off x="4115725" y="2510675"/>
              <a:ext cx="67025" cy="53075"/>
            </a:xfrm>
            <a:custGeom>
              <a:avLst/>
              <a:gdLst/>
              <a:ahLst/>
              <a:cxnLst/>
              <a:rect l="l" t="t" r="r" b="b"/>
              <a:pathLst>
                <a:path w="2681" h="2123" extrusionOk="0">
                  <a:moveTo>
                    <a:pt x="1818" y="1"/>
                  </a:moveTo>
                  <a:cubicBezTo>
                    <a:pt x="1524" y="1"/>
                    <a:pt x="1236" y="96"/>
                    <a:pt x="1008" y="286"/>
                  </a:cubicBezTo>
                  <a:cubicBezTo>
                    <a:pt x="583" y="529"/>
                    <a:pt x="248" y="924"/>
                    <a:pt x="96" y="1410"/>
                  </a:cubicBezTo>
                  <a:cubicBezTo>
                    <a:pt x="0" y="1795"/>
                    <a:pt x="303" y="2122"/>
                    <a:pt x="660" y="2122"/>
                  </a:cubicBezTo>
                  <a:cubicBezTo>
                    <a:pt x="754" y="2122"/>
                    <a:pt x="852" y="2100"/>
                    <a:pt x="948" y="2049"/>
                  </a:cubicBezTo>
                  <a:cubicBezTo>
                    <a:pt x="1252" y="1866"/>
                    <a:pt x="1525" y="1684"/>
                    <a:pt x="1829" y="1471"/>
                  </a:cubicBezTo>
                  <a:cubicBezTo>
                    <a:pt x="2163" y="1228"/>
                    <a:pt x="2437" y="1076"/>
                    <a:pt x="2589" y="711"/>
                  </a:cubicBezTo>
                  <a:cubicBezTo>
                    <a:pt x="2680" y="468"/>
                    <a:pt x="2559" y="225"/>
                    <a:pt x="2346" y="103"/>
                  </a:cubicBezTo>
                  <a:cubicBezTo>
                    <a:pt x="2175" y="35"/>
                    <a:pt x="1995" y="1"/>
                    <a:pt x="18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131;p40"/>
            <p:cNvSpPr/>
            <p:nvPr/>
          </p:nvSpPr>
          <p:spPr>
            <a:xfrm>
              <a:off x="4271625" y="2469100"/>
              <a:ext cx="76775" cy="36750"/>
            </a:xfrm>
            <a:custGeom>
              <a:avLst/>
              <a:gdLst/>
              <a:ahLst/>
              <a:cxnLst/>
              <a:rect l="l" t="t" r="r" b="b"/>
              <a:pathLst>
                <a:path w="3071" h="1470" extrusionOk="0">
                  <a:moveTo>
                    <a:pt x="1474" y="0"/>
                  </a:moveTo>
                  <a:cubicBezTo>
                    <a:pt x="1439" y="0"/>
                    <a:pt x="1403" y="1"/>
                    <a:pt x="1368" y="3"/>
                  </a:cubicBezTo>
                  <a:cubicBezTo>
                    <a:pt x="1338" y="1"/>
                    <a:pt x="1307" y="1"/>
                    <a:pt x="1276" y="1"/>
                  </a:cubicBezTo>
                  <a:cubicBezTo>
                    <a:pt x="821" y="1"/>
                    <a:pt x="378" y="211"/>
                    <a:pt x="122" y="581"/>
                  </a:cubicBezTo>
                  <a:cubicBezTo>
                    <a:pt x="0" y="794"/>
                    <a:pt x="61" y="1067"/>
                    <a:pt x="244" y="1250"/>
                  </a:cubicBezTo>
                  <a:cubicBezTo>
                    <a:pt x="524" y="1402"/>
                    <a:pt x="825" y="1470"/>
                    <a:pt x="1148" y="1470"/>
                  </a:cubicBezTo>
                  <a:cubicBezTo>
                    <a:pt x="1210" y="1470"/>
                    <a:pt x="1274" y="1467"/>
                    <a:pt x="1338" y="1462"/>
                  </a:cubicBezTo>
                  <a:lnTo>
                    <a:pt x="2371" y="1462"/>
                  </a:lnTo>
                  <a:cubicBezTo>
                    <a:pt x="2858" y="1402"/>
                    <a:pt x="3070" y="794"/>
                    <a:pt x="2706" y="459"/>
                  </a:cubicBezTo>
                  <a:cubicBezTo>
                    <a:pt x="2367" y="177"/>
                    <a:pt x="1924" y="0"/>
                    <a:pt x="14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132;p40"/>
            <p:cNvSpPr/>
            <p:nvPr/>
          </p:nvSpPr>
          <p:spPr>
            <a:xfrm>
              <a:off x="4210075" y="2774325"/>
              <a:ext cx="41825" cy="17825"/>
            </a:xfrm>
            <a:custGeom>
              <a:avLst/>
              <a:gdLst/>
              <a:ahLst/>
              <a:cxnLst/>
              <a:rect l="l" t="t" r="r" b="b"/>
              <a:pathLst>
                <a:path w="1673" h="713" extrusionOk="0">
                  <a:moveTo>
                    <a:pt x="1637" y="1"/>
                  </a:moveTo>
                  <a:cubicBezTo>
                    <a:pt x="1629" y="1"/>
                    <a:pt x="1620" y="4"/>
                    <a:pt x="1611" y="13"/>
                  </a:cubicBezTo>
                  <a:cubicBezTo>
                    <a:pt x="1399" y="196"/>
                    <a:pt x="1125" y="317"/>
                    <a:pt x="851" y="409"/>
                  </a:cubicBezTo>
                  <a:cubicBezTo>
                    <a:pt x="547" y="409"/>
                    <a:pt x="274" y="287"/>
                    <a:pt x="92" y="105"/>
                  </a:cubicBezTo>
                  <a:cubicBezTo>
                    <a:pt x="31" y="105"/>
                    <a:pt x="0" y="135"/>
                    <a:pt x="0" y="165"/>
                  </a:cubicBezTo>
                  <a:cubicBezTo>
                    <a:pt x="122" y="500"/>
                    <a:pt x="456" y="682"/>
                    <a:pt x="791" y="712"/>
                  </a:cubicBezTo>
                  <a:cubicBezTo>
                    <a:pt x="1186" y="652"/>
                    <a:pt x="1520" y="409"/>
                    <a:pt x="1672" y="44"/>
                  </a:cubicBezTo>
                  <a:cubicBezTo>
                    <a:pt x="1672" y="22"/>
                    <a:pt x="1657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133;p40"/>
            <p:cNvSpPr/>
            <p:nvPr/>
          </p:nvSpPr>
          <p:spPr>
            <a:xfrm>
              <a:off x="4216575" y="2483250"/>
              <a:ext cx="112200" cy="249075"/>
            </a:xfrm>
            <a:custGeom>
              <a:avLst/>
              <a:gdLst/>
              <a:ahLst/>
              <a:cxnLst/>
              <a:rect l="l" t="t" r="r" b="b"/>
              <a:pathLst>
                <a:path w="4488" h="9963" extrusionOk="0">
                  <a:moveTo>
                    <a:pt x="1350" y="0"/>
                  </a:moveTo>
                  <a:cubicBezTo>
                    <a:pt x="1302" y="0"/>
                    <a:pt x="1251" y="47"/>
                    <a:pt x="1291" y="106"/>
                  </a:cubicBezTo>
                  <a:cubicBezTo>
                    <a:pt x="1959" y="2568"/>
                    <a:pt x="3053" y="4909"/>
                    <a:pt x="3783" y="7371"/>
                  </a:cubicBezTo>
                  <a:cubicBezTo>
                    <a:pt x="3489" y="7312"/>
                    <a:pt x="3194" y="7278"/>
                    <a:pt x="2908" y="7278"/>
                  </a:cubicBezTo>
                  <a:cubicBezTo>
                    <a:pt x="2751" y="7278"/>
                    <a:pt x="2596" y="7288"/>
                    <a:pt x="2446" y="7310"/>
                  </a:cubicBezTo>
                  <a:cubicBezTo>
                    <a:pt x="2354" y="7340"/>
                    <a:pt x="3023" y="9012"/>
                    <a:pt x="3053" y="9286"/>
                  </a:cubicBezTo>
                  <a:cubicBezTo>
                    <a:pt x="3053" y="9286"/>
                    <a:pt x="3053" y="9316"/>
                    <a:pt x="3053" y="9316"/>
                  </a:cubicBezTo>
                  <a:cubicBezTo>
                    <a:pt x="2647" y="9481"/>
                    <a:pt x="2266" y="9556"/>
                    <a:pt x="1879" y="9556"/>
                  </a:cubicBezTo>
                  <a:cubicBezTo>
                    <a:pt x="1341" y="9556"/>
                    <a:pt x="790" y="9411"/>
                    <a:pt x="135" y="9164"/>
                  </a:cubicBezTo>
                  <a:cubicBezTo>
                    <a:pt x="118" y="9158"/>
                    <a:pt x="102" y="9156"/>
                    <a:pt x="87" y="9156"/>
                  </a:cubicBezTo>
                  <a:cubicBezTo>
                    <a:pt x="27" y="9156"/>
                    <a:pt x="1" y="9200"/>
                    <a:pt x="75" y="9225"/>
                  </a:cubicBezTo>
                  <a:cubicBezTo>
                    <a:pt x="571" y="9694"/>
                    <a:pt x="1219" y="9963"/>
                    <a:pt x="1902" y="9963"/>
                  </a:cubicBezTo>
                  <a:cubicBezTo>
                    <a:pt x="1972" y="9963"/>
                    <a:pt x="2041" y="9960"/>
                    <a:pt x="2111" y="9954"/>
                  </a:cubicBezTo>
                  <a:cubicBezTo>
                    <a:pt x="2446" y="9954"/>
                    <a:pt x="2750" y="9893"/>
                    <a:pt x="3084" y="9772"/>
                  </a:cubicBezTo>
                  <a:cubicBezTo>
                    <a:pt x="3145" y="9741"/>
                    <a:pt x="3205" y="9741"/>
                    <a:pt x="3236" y="9711"/>
                  </a:cubicBezTo>
                  <a:lnTo>
                    <a:pt x="3418" y="9620"/>
                  </a:lnTo>
                  <a:cubicBezTo>
                    <a:pt x="3479" y="9589"/>
                    <a:pt x="3540" y="9498"/>
                    <a:pt x="3509" y="9407"/>
                  </a:cubicBezTo>
                  <a:cubicBezTo>
                    <a:pt x="3509" y="9407"/>
                    <a:pt x="3509" y="9377"/>
                    <a:pt x="3509" y="9346"/>
                  </a:cubicBezTo>
                  <a:lnTo>
                    <a:pt x="3509" y="9286"/>
                  </a:lnTo>
                  <a:cubicBezTo>
                    <a:pt x="3357" y="8678"/>
                    <a:pt x="3084" y="7796"/>
                    <a:pt x="3084" y="7796"/>
                  </a:cubicBezTo>
                  <a:lnTo>
                    <a:pt x="3084" y="7796"/>
                  </a:lnTo>
                  <a:cubicBezTo>
                    <a:pt x="3231" y="7833"/>
                    <a:pt x="3734" y="7925"/>
                    <a:pt x="4088" y="7925"/>
                  </a:cubicBezTo>
                  <a:cubicBezTo>
                    <a:pt x="4320" y="7925"/>
                    <a:pt x="4488" y="7886"/>
                    <a:pt x="4452" y="7766"/>
                  </a:cubicBezTo>
                  <a:cubicBezTo>
                    <a:pt x="3661" y="5213"/>
                    <a:pt x="2750" y="2386"/>
                    <a:pt x="1412" y="45"/>
                  </a:cubicBezTo>
                  <a:cubicBezTo>
                    <a:pt x="1402" y="13"/>
                    <a:pt x="1376" y="0"/>
                    <a:pt x="13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134;p40"/>
            <p:cNvSpPr/>
            <p:nvPr/>
          </p:nvSpPr>
          <p:spPr>
            <a:xfrm>
              <a:off x="4215400" y="2713100"/>
              <a:ext cx="66875" cy="47900"/>
            </a:xfrm>
            <a:custGeom>
              <a:avLst/>
              <a:gdLst/>
              <a:ahLst/>
              <a:cxnLst/>
              <a:rect l="l" t="t" r="r" b="b"/>
              <a:pathLst>
                <a:path w="2675" h="1916" extrusionOk="0">
                  <a:moveTo>
                    <a:pt x="91" y="0"/>
                  </a:moveTo>
                  <a:cubicBezTo>
                    <a:pt x="31" y="274"/>
                    <a:pt x="0" y="547"/>
                    <a:pt x="0" y="821"/>
                  </a:cubicBezTo>
                  <a:cubicBezTo>
                    <a:pt x="0" y="1338"/>
                    <a:pt x="182" y="1915"/>
                    <a:pt x="821" y="1915"/>
                  </a:cubicBezTo>
                  <a:cubicBezTo>
                    <a:pt x="1125" y="1915"/>
                    <a:pt x="1429" y="1824"/>
                    <a:pt x="1672" y="1642"/>
                  </a:cubicBezTo>
                  <a:cubicBezTo>
                    <a:pt x="2097" y="1307"/>
                    <a:pt x="2462" y="851"/>
                    <a:pt x="2675" y="365"/>
                  </a:cubicBezTo>
                  <a:lnTo>
                    <a:pt x="2675" y="365"/>
                  </a:lnTo>
                  <a:cubicBezTo>
                    <a:pt x="2430" y="407"/>
                    <a:pt x="2183" y="428"/>
                    <a:pt x="1937" y="428"/>
                  </a:cubicBezTo>
                  <a:cubicBezTo>
                    <a:pt x="1296" y="428"/>
                    <a:pt x="662" y="286"/>
                    <a:pt x="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135;p40"/>
            <p:cNvSpPr/>
            <p:nvPr/>
          </p:nvSpPr>
          <p:spPr>
            <a:xfrm>
              <a:off x="4215400" y="2733225"/>
              <a:ext cx="41800" cy="27775"/>
            </a:xfrm>
            <a:custGeom>
              <a:avLst/>
              <a:gdLst/>
              <a:ahLst/>
              <a:cxnLst/>
              <a:rect l="l" t="t" r="r" b="b"/>
              <a:pathLst>
                <a:path w="1672" h="1111" extrusionOk="0">
                  <a:moveTo>
                    <a:pt x="247" y="0"/>
                  </a:moveTo>
                  <a:cubicBezTo>
                    <a:pt x="164" y="0"/>
                    <a:pt x="82" y="5"/>
                    <a:pt x="0" y="16"/>
                  </a:cubicBezTo>
                  <a:cubicBezTo>
                    <a:pt x="0" y="533"/>
                    <a:pt x="182" y="1110"/>
                    <a:pt x="821" y="1110"/>
                  </a:cubicBezTo>
                  <a:cubicBezTo>
                    <a:pt x="1125" y="1110"/>
                    <a:pt x="1429" y="1019"/>
                    <a:pt x="1672" y="837"/>
                  </a:cubicBezTo>
                  <a:cubicBezTo>
                    <a:pt x="1484" y="300"/>
                    <a:pt x="869" y="0"/>
                    <a:pt x="247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136;p40"/>
            <p:cNvSpPr/>
            <p:nvPr/>
          </p:nvSpPr>
          <p:spPr>
            <a:xfrm>
              <a:off x="3783775" y="2140750"/>
              <a:ext cx="526625" cy="553475"/>
            </a:xfrm>
            <a:custGeom>
              <a:avLst/>
              <a:gdLst/>
              <a:ahLst/>
              <a:cxnLst/>
              <a:rect l="l" t="t" r="r" b="b"/>
              <a:pathLst>
                <a:path w="21065" h="22139" extrusionOk="0">
                  <a:moveTo>
                    <a:pt x="17214" y="1"/>
                  </a:moveTo>
                  <a:cubicBezTo>
                    <a:pt x="16396" y="1"/>
                    <a:pt x="16201" y="949"/>
                    <a:pt x="16201" y="949"/>
                  </a:cubicBezTo>
                  <a:cubicBezTo>
                    <a:pt x="16201" y="949"/>
                    <a:pt x="15840" y="31"/>
                    <a:pt x="15143" y="31"/>
                  </a:cubicBezTo>
                  <a:cubicBezTo>
                    <a:pt x="15112" y="31"/>
                    <a:pt x="15079" y="33"/>
                    <a:pt x="15046" y="37"/>
                  </a:cubicBezTo>
                  <a:cubicBezTo>
                    <a:pt x="14286" y="128"/>
                    <a:pt x="14134" y="1070"/>
                    <a:pt x="14134" y="1070"/>
                  </a:cubicBezTo>
                  <a:cubicBezTo>
                    <a:pt x="14134" y="1070"/>
                    <a:pt x="13755" y="287"/>
                    <a:pt x="13089" y="287"/>
                  </a:cubicBezTo>
                  <a:cubicBezTo>
                    <a:pt x="13025" y="287"/>
                    <a:pt x="12958" y="294"/>
                    <a:pt x="12888" y="310"/>
                  </a:cubicBezTo>
                  <a:cubicBezTo>
                    <a:pt x="12098" y="493"/>
                    <a:pt x="11794" y="1465"/>
                    <a:pt x="11794" y="1465"/>
                  </a:cubicBezTo>
                  <a:cubicBezTo>
                    <a:pt x="11794" y="1465"/>
                    <a:pt x="11372" y="771"/>
                    <a:pt x="10664" y="771"/>
                  </a:cubicBezTo>
                  <a:cubicBezTo>
                    <a:pt x="10588" y="771"/>
                    <a:pt x="10508" y="779"/>
                    <a:pt x="10426" y="797"/>
                  </a:cubicBezTo>
                  <a:cubicBezTo>
                    <a:pt x="9605" y="979"/>
                    <a:pt x="9393" y="1982"/>
                    <a:pt x="9393" y="1982"/>
                  </a:cubicBezTo>
                  <a:cubicBezTo>
                    <a:pt x="9393" y="1982"/>
                    <a:pt x="8915" y="1581"/>
                    <a:pt x="8385" y="1581"/>
                  </a:cubicBezTo>
                  <a:cubicBezTo>
                    <a:pt x="8246" y="1581"/>
                    <a:pt x="8103" y="1609"/>
                    <a:pt x="7964" y="1678"/>
                  </a:cubicBezTo>
                  <a:cubicBezTo>
                    <a:pt x="7326" y="2013"/>
                    <a:pt x="7235" y="3076"/>
                    <a:pt x="7235" y="3076"/>
                  </a:cubicBezTo>
                  <a:cubicBezTo>
                    <a:pt x="6999" y="2841"/>
                    <a:pt x="6687" y="2707"/>
                    <a:pt x="6373" y="2707"/>
                  </a:cubicBezTo>
                  <a:cubicBezTo>
                    <a:pt x="6201" y="2707"/>
                    <a:pt x="6028" y="2747"/>
                    <a:pt x="5867" y="2833"/>
                  </a:cubicBezTo>
                  <a:cubicBezTo>
                    <a:pt x="5076" y="3259"/>
                    <a:pt x="5046" y="4323"/>
                    <a:pt x="5046" y="4323"/>
                  </a:cubicBezTo>
                  <a:cubicBezTo>
                    <a:pt x="5046" y="4323"/>
                    <a:pt x="4707" y="4111"/>
                    <a:pt x="4298" y="4111"/>
                  </a:cubicBezTo>
                  <a:cubicBezTo>
                    <a:pt x="4108" y="4111"/>
                    <a:pt x="3902" y="4157"/>
                    <a:pt x="3709" y="4292"/>
                  </a:cubicBezTo>
                  <a:cubicBezTo>
                    <a:pt x="3101" y="4718"/>
                    <a:pt x="3101" y="5812"/>
                    <a:pt x="3101" y="5812"/>
                  </a:cubicBezTo>
                  <a:cubicBezTo>
                    <a:pt x="3101" y="5812"/>
                    <a:pt x="2902" y="5762"/>
                    <a:pt x="2642" y="5762"/>
                  </a:cubicBezTo>
                  <a:cubicBezTo>
                    <a:pt x="2364" y="5762"/>
                    <a:pt x="2015" y="5819"/>
                    <a:pt x="1763" y="6055"/>
                  </a:cubicBezTo>
                  <a:cubicBezTo>
                    <a:pt x="1216" y="6542"/>
                    <a:pt x="1399" y="7545"/>
                    <a:pt x="1368" y="7636"/>
                  </a:cubicBezTo>
                  <a:cubicBezTo>
                    <a:pt x="1368" y="7697"/>
                    <a:pt x="92" y="7484"/>
                    <a:pt x="31" y="8639"/>
                  </a:cubicBezTo>
                  <a:cubicBezTo>
                    <a:pt x="0" y="9885"/>
                    <a:pt x="4833" y="20432"/>
                    <a:pt x="5320" y="21405"/>
                  </a:cubicBezTo>
                  <a:cubicBezTo>
                    <a:pt x="5574" y="21914"/>
                    <a:pt x="5869" y="22138"/>
                    <a:pt x="6174" y="22138"/>
                  </a:cubicBezTo>
                  <a:cubicBezTo>
                    <a:pt x="7256" y="22138"/>
                    <a:pt x="8477" y="19335"/>
                    <a:pt x="8572" y="16420"/>
                  </a:cubicBezTo>
                  <a:cubicBezTo>
                    <a:pt x="8663" y="13107"/>
                    <a:pt x="9666" y="10706"/>
                    <a:pt x="11672" y="9824"/>
                  </a:cubicBezTo>
                  <a:cubicBezTo>
                    <a:pt x="12211" y="9596"/>
                    <a:pt x="12811" y="9521"/>
                    <a:pt x="13429" y="9521"/>
                  </a:cubicBezTo>
                  <a:cubicBezTo>
                    <a:pt x="14615" y="9521"/>
                    <a:pt x="15867" y="9798"/>
                    <a:pt x="16877" y="9798"/>
                  </a:cubicBezTo>
                  <a:cubicBezTo>
                    <a:pt x="17300" y="9798"/>
                    <a:pt x="17680" y="9749"/>
                    <a:pt x="17995" y="9611"/>
                  </a:cubicBezTo>
                  <a:cubicBezTo>
                    <a:pt x="18998" y="9156"/>
                    <a:pt x="19271" y="8152"/>
                    <a:pt x="19849" y="8092"/>
                  </a:cubicBezTo>
                  <a:cubicBezTo>
                    <a:pt x="19862" y="8090"/>
                    <a:pt x="19876" y="8090"/>
                    <a:pt x="19889" y="8090"/>
                  </a:cubicBezTo>
                  <a:cubicBezTo>
                    <a:pt x="20456" y="8090"/>
                    <a:pt x="21065" y="9308"/>
                    <a:pt x="21065" y="9308"/>
                  </a:cubicBezTo>
                  <a:cubicBezTo>
                    <a:pt x="20213" y="6572"/>
                    <a:pt x="18755" y="189"/>
                    <a:pt x="17326" y="6"/>
                  </a:cubicBezTo>
                  <a:cubicBezTo>
                    <a:pt x="17287" y="3"/>
                    <a:pt x="17250" y="1"/>
                    <a:pt x="172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137;p40"/>
            <p:cNvSpPr/>
            <p:nvPr/>
          </p:nvSpPr>
          <p:spPr>
            <a:xfrm>
              <a:off x="4060975" y="2534650"/>
              <a:ext cx="204600" cy="170975"/>
            </a:xfrm>
            <a:custGeom>
              <a:avLst/>
              <a:gdLst/>
              <a:ahLst/>
              <a:cxnLst/>
              <a:rect l="l" t="t" r="r" b="b"/>
              <a:pathLst>
                <a:path w="8184" h="6839" extrusionOk="0">
                  <a:moveTo>
                    <a:pt x="4332" y="454"/>
                  </a:moveTo>
                  <a:cubicBezTo>
                    <a:pt x="5720" y="454"/>
                    <a:pt x="6933" y="1436"/>
                    <a:pt x="7211" y="2822"/>
                  </a:cubicBezTo>
                  <a:cubicBezTo>
                    <a:pt x="7515" y="4372"/>
                    <a:pt x="6603" y="5862"/>
                    <a:pt x="5083" y="6287"/>
                  </a:cubicBezTo>
                  <a:cubicBezTo>
                    <a:pt x="4831" y="6353"/>
                    <a:pt x="4579" y="6384"/>
                    <a:pt x="4331" y="6384"/>
                  </a:cubicBezTo>
                  <a:cubicBezTo>
                    <a:pt x="3079" y="6384"/>
                    <a:pt x="1932" y="5590"/>
                    <a:pt x="1527" y="4372"/>
                  </a:cubicBezTo>
                  <a:cubicBezTo>
                    <a:pt x="1010" y="2883"/>
                    <a:pt x="1770" y="1272"/>
                    <a:pt x="3198" y="694"/>
                  </a:cubicBezTo>
                  <a:cubicBezTo>
                    <a:pt x="3442" y="603"/>
                    <a:pt x="3685" y="512"/>
                    <a:pt x="3928" y="482"/>
                  </a:cubicBezTo>
                  <a:cubicBezTo>
                    <a:pt x="4064" y="463"/>
                    <a:pt x="4199" y="454"/>
                    <a:pt x="4332" y="454"/>
                  </a:cubicBezTo>
                  <a:close/>
                  <a:moveTo>
                    <a:pt x="4289" y="1"/>
                  </a:moveTo>
                  <a:cubicBezTo>
                    <a:pt x="3150" y="1"/>
                    <a:pt x="2008" y="554"/>
                    <a:pt x="1344" y="1698"/>
                  </a:cubicBezTo>
                  <a:cubicBezTo>
                    <a:pt x="1" y="4013"/>
                    <a:pt x="1722" y="6839"/>
                    <a:pt x="4282" y="6839"/>
                  </a:cubicBezTo>
                  <a:cubicBezTo>
                    <a:pt x="4445" y="6839"/>
                    <a:pt x="4610" y="6828"/>
                    <a:pt x="4779" y="6804"/>
                  </a:cubicBezTo>
                  <a:cubicBezTo>
                    <a:pt x="5052" y="6774"/>
                    <a:pt x="5326" y="6682"/>
                    <a:pt x="5600" y="6591"/>
                  </a:cubicBezTo>
                  <a:cubicBezTo>
                    <a:pt x="7332" y="5892"/>
                    <a:pt x="8183" y="3886"/>
                    <a:pt x="7484" y="2153"/>
                  </a:cubicBezTo>
                  <a:cubicBezTo>
                    <a:pt x="6914" y="737"/>
                    <a:pt x="5603" y="1"/>
                    <a:pt x="428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138;p40"/>
            <p:cNvSpPr/>
            <p:nvPr/>
          </p:nvSpPr>
          <p:spPr>
            <a:xfrm>
              <a:off x="4286825" y="2486675"/>
              <a:ext cx="140600" cy="168400"/>
            </a:xfrm>
            <a:custGeom>
              <a:avLst/>
              <a:gdLst/>
              <a:ahLst/>
              <a:cxnLst/>
              <a:rect l="l" t="t" r="r" b="b"/>
              <a:pathLst>
                <a:path w="5624" h="6736" extrusionOk="0">
                  <a:moveTo>
                    <a:pt x="2326" y="474"/>
                  </a:moveTo>
                  <a:cubicBezTo>
                    <a:pt x="2776" y="474"/>
                    <a:pt x="3216" y="650"/>
                    <a:pt x="3587" y="942"/>
                  </a:cubicBezTo>
                  <a:cubicBezTo>
                    <a:pt x="4134" y="1458"/>
                    <a:pt x="4529" y="2127"/>
                    <a:pt x="4712" y="2857"/>
                  </a:cubicBezTo>
                  <a:cubicBezTo>
                    <a:pt x="5107" y="4437"/>
                    <a:pt x="4560" y="5957"/>
                    <a:pt x="3435" y="6231"/>
                  </a:cubicBezTo>
                  <a:cubicBezTo>
                    <a:pt x="3305" y="6266"/>
                    <a:pt x="3175" y="6282"/>
                    <a:pt x="3044" y="6282"/>
                  </a:cubicBezTo>
                  <a:cubicBezTo>
                    <a:pt x="2041" y="6282"/>
                    <a:pt x="1046" y="5289"/>
                    <a:pt x="669" y="3890"/>
                  </a:cubicBezTo>
                  <a:cubicBezTo>
                    <a:pt x="456" y="3161"/>
                    <a:pt x="487" y="2401"/>
                    <a:pt x="760" y="1702"/>
                  </a:cubicBezTo>
                  <a:cubicBezTo>
                    <a:pt x="943" y="1124"/>
                    <a:pt x="1399" y="699"/>
                    <a:pt x="1946" y="516"/>
                  </a:cubicBezTo>
                  <a:cubicBezTo>
                    <a:pt x="2006" y="486"/>
                    <a:pt x="2067" y="486"/>
                    <a:pt x="2128" y="486"/>
                  </a:cubicBezTo>
                  <a:cubicBezTo>
                    <a:pt x="2194" y="478"/>
                    <a:pt x="2260" y="474"/>
                    <a:pt x="2326" y="474"/>
                  </a:cubicBezTo>
                  <a:close/>
                  <a:moveTo>
                    <a:pt x="2383" y="1"/>
                  </a:moveTo>
                  <a:cubicBezTo>
                    <a:pt x="1491" y="1"/>
                    <a:pt x="622" y="560"/>
                    <a:pt x="335" y="1519"/>
                  </a:cubicBezTo>
                  <a:cubicBezTo>
                    <a:pt x="31" y="2310"/>
                    <a:pt x="0" y="3191"/>
                    <a:pt x="243" y="4012"/>
                  </a:cubicBezTo>
                  <a:cubicBezTo>
                    <a:pt x="639" y="5624"/>
                    <a:pt x="1851" y="6736"/>
                    <a:pt x="3071" y="6736"/>
                  </a:cubicBezTo>
                  <a:cubicBezTo>
                    <a:pt x="3162" y="6736"/>
                    <a:pt x="3253" y="6730"/>
                    <a:pt x="3344" y="6717"/>
                  </a:cubicBezTo>
                  <a:lnTo>
                    <a:pt x="3557" y="6686"/>
                  </a:lnTo>
                  <a:cubicBezTo>
                    <a:pt x="4894" y="6322"/>
                    <a:pt x="5624" y="4559"/>
                    <a:pt x="5168" y="2735"/>
                  </a:cubicBezTo>
                  <a:cubicBezTo>
                    <a:pt x="4955" y="1914"/>
                    <a:pt x="4499" y="1154"/>
                    <a:pt x="3861" y="607"/>
                  </a:cubicBezTo>
                  <a:cubicBezTo>
                    <a:pt x="3434" y="192"/>
                    <a:pt x="2904" y="1"/>
                    <a:pt x="2383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139;p40"/>
            <p:cNvSpPr/>
            <p:nvPr/>
          </p:nvSpPr>
          <p:spPr>
            <a:xfrm>
              <a:off x="4238175" y="2566825"/>
              <a:ext cx="60825" cy="31550"/>
            </a:xfrm>
            <a:custGeom>
              <a:avLst/>
              <a:gdLst/>
              <a:ahLst/>
              <a:cxnLst/>
              <a:rect l="l" t="t" r="r" b="b"/>
              <a:pathLst>
                <a:path w="2433" h="1262" extrusionOk="0">
                  <a:moveTo>
                    <a:pt x="1664" y="1"/>
                  </a:moveTo>
                  <a:cubicBezTo>
                    <a:pt x="931" y="1"/>
                    <a:pt x="296" y="579"/>
                    <a:pt x="1" y="988"/>
                  </a:cubicBezTo>
                  <a:lnTo>
                    <a:pt x="396" y="1262"/>
                  </a:lnTo>
                  <a:cubicBezTo>
                    <a:pt x="420" y="1213"/>
                    <a:pt x="971" y="462"/>
                    <a:pt x="1658" y="462"/>
                  </a:cubicBezTo>
                  <a:cubicBezTo>
                    <a:pt x="1829" y="462"/>
                    <a:pt x="2008" y="508"/>
                    <a:pt x="2189" y="623"/>
                  </a:cubicBezTo>
                  <a:lnTo>
                    <a:pt x="2433" y="228"/>
                  </a:lnTo>
                  <a:cubicBezTo>
                    <a:pt x="2171" y="67"/>
                    <a:pt x="1912" y="1"/>
                    <a:pt x="16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140;p40"/>
            <p:cNvSpPr/>
            <p:nvPr/>
          </p:nvSpPr>
          <p:spPr>
            <a:xfrm>
              <a:off x="3874200" y="2615825"/>
              <a:ext cx="218100" cy="99575"/>
            </a:xfrm>
            <a:custGeom>
              <a:avLst/>
              <a:gdLst/>
              <a:ahLst/>
              <a:cxnLst/>
              <a:rect l="l" t="t" r="r" b="b"/>
              <a:pathLst>
                <a:path w="8724" h="3983" extrusionOk="0">
                  <a:moveTo>
                    <a:pt x="8663" y="1"/>
                  </a:moveTo>
                  <a:cubicBezTo>
                    <a:pt x="8390" y="31"/>
                    <a:pt x="2341" y="1034"/>
                    <a:pt x="1459" y="1399"/>
                  </a:cubicBezTo>
                  <a:cubicBezTo>
                    <a:pt x="517" y="1824"/>
                    <a:pt x="61" y="3648"/>
                    <a:pt x="0" y="3861"/>
                  </a:cubicBezTo>
                  <a:lnTo>
                    <a:pt x="456" y="3983"/>
                  </a:lnTo>
                  <a:cubicBezTo>
                    <a:pt x="548" y="3496"/>
                    <a:pt x="973" y="2128"/>
                    <a:pt x="1642" y="1824"/>
                  </a:cubicBezTo>
                  <a:cubicBezTo>
                    <a:pt x="2311" y="1520"/>
                    <a:pt x="6991" y="730"/>
                    <a:pt x="8724" y="457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141;p40"/>
            <p:cNvSpPr/>
            <p:nvPr/>
          </p:nvSpPr>
          <p:spPr>
            <a:xfrm>
              <a:off x="3844575" y="2609850"/>
              <a:ext cx="183150" cy="178375"/>
            </a:xfrm>
            <a:custGeom>
              <a:avLst/>
              <a:gdLst/>
              <a:ahLst/>
              <a:cxnLst/>
              <a:rect l="l" t="t" r="r" b="b"/>
              <a:pathLst>
                <a:path w="7326" h="7135" extrusionOk="0">
                  <a:moveTo>
                    <a:pt x="2350" y="1"/>
                  </a:moveTo>
                  <a:cubicBezTo>
                    <a:pt x="2071" y="1"/>
                    <a:pt x="1810" y="72"/>
                    <a:pt x="1581" y="240"/>
                  </a:cubicBezTo>
                  <a:cubicBezTo>
                    <a:pt x="0" y="1395"/>
                    <a:pt x="2675" y="6562"/>
                    <a:pt x="4772" y="7048"/>
                  </a:cubicBezTo>
                  <a:cubicBezTo>
                    <a:pt x="4964" y="7107"/>
                    <a:pt x="5158" y="7135"/>
                    <a:pt x="5350" y="7135"/>
                  </a:cubicBezTo>
                  <a:cubicBezTo>
                    <a:pt x="6253" y="7135"/>
                    <a:pt x="7100" y="6517"/>
                    <a:pt x="7325" y="5589"/>
                  </a:cubicBezTo>
                  <a:lnTo>
                    <a:pt x="6262" y="2489"/>
                  </a:lnTo>
                  <a:cubicBezTo>
                    <a:pt x="6262" y="2489"/>
                    <a:pt x="3995" y="1"/>
                    <a:pt x="2350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142;p40"/>
            <p:cNvSpPr/>
            <p:nvPr/>
          </p:nvSpPr>
          <p:spPr>
            <a:xfrm>
              <a:off x="3903825" y="2652275"/>
              <a:ext cx="98325" cy="105575"/>
            </a:xfrm>
            <a:custGeom>
              <a:avLst/>
              <a:gdLst/>
              <a:ahLst/>
              <a:cxnLst/>
              <a:rect l="l" t="t" r="r" b="b"/>
              <a:pathLst>
                <a:path w="3933" h="4223" extrusionOk="0">
                  <a:moveTo>
                    <a:pt x="105" y="1"/>
                  </a:moveTo>
                  <a:cubicBezTo>
                    <a:pt x="81" y="1"/>
                    <a:pt x="56" y="1"/>
                    <a:pt x="31" y="2"/>
                  </a:cubicBezTo>
                  <a:cubicBezTo>
                    <a:pt x="1" y="2"/>
                    <a:pt x="1" y="62"/>
                    <a:pt x="31" y="62"/>
                  </a:cubicBezTo>
                  <a:cubicBezTo>
                    <a:pt x="1490" y="427"/>
                    <a:pt x="2402" y="1643"/>
                    <a:pt x="3101" y="2920"/>
                  </a:cubicBezTo>
                  <a:cubicBezTo>
                    <a:pt x="2824" y="2659"/>
                    <a:pt x="2506" y="2478"/>
                    <a:pt x="2166" y="2478"/>
                  </a:cubicBezTo>
                  <a:cubicBezTo>
                    <a:pt x="1911" y="2478"/>
                    <a:pt x="1643" y="2581"/>
                    <a:pt x="1369" y="2828"/>
                  </a:cubicBezTo>
                  <a:cubicBezTo>
                    <a:pt x="1344" y="2853"/>
                    <a:pt x="1359" y="2898"/>
                    <a:pt x="1398" y="2898"/>
                  </a:cubicBezTo>
                  <a:cubicBezTo>
                    <a:pt x="1407" y="2898"/>
                    <a:pt x="1418" y="2895"/>
                    <a:pt x="1429" y="2889"/>
                  </a:cubicBezTo>
                  <a:cubicBezTo>
                    <a:pt x="1600" y="2815"/>
                    <a:pt x="1781" y="2778"/>
                    <a:pt x="1961" y="2778"/>
                  </a:cubicBezTo>
                  <a:cubicBezTo>
                    <a:pt x="2294" y="2778"/>
                    <a:pt x="2621" y="2906"/>
                    <a:pt x="2858" y="3163"/>
                  </a:cubicBezTo>
                  <a:cubicBezTo>
                    <a:pt x="3162" y="3467"/>
                    <a:pt x="3436" y="3801"/>
                    <a:pt x="3648" y="4166"/>
                  </a:cubicBezTo>
                  <a:cubicBezTo>
                    <a:pt x="3678" y="4205"/>
                    <a:pt x="3720" y="4222"/>
                    <a:pt x="3761" y="4222"/>
                  </a:cubicBezTo>
                  <a:cubicBezTo>
                    <a:pt x="3848" y="4222"/>
                    <a:pt x="3933" y="4147"/>
                    <a:pt x="3892" y="4044"/>
                  </a:cubicBezTo>
                  <a:cubicBezTo>
                    <a:pt x="3892" y="4044"/>
                    <a:pt x="3892" y="4044"/>
                    <a:pt x="3892" y="4014"/>
                  </a:cubicBezTo>
                  <a:cubicBezTo>
                    <a:pt x="3652" y="2274"/>
                    <a:pt x="1990" y="1"/>
                    <a:pt x="1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143;p40"/>
            <p:cNvSpPr/>
            <p:nvPr/>
          </p:nvSpPr>
          <p:spPr>
            <a:xfrm>
              <a:off x="3117325" y="3071825"/>
              <a:ext cx="373900" cy="873075"/>
            </a:xfrm>
            <a:custGeom>
              <a:avLst/>
              <a:gdLst/>
              <a:ahLst/>
              <a:cxnLst/>
              <a:rect l="l" t="t" r="r" b="b"/>
              <a:pathLst>
                <a:path w="14956" h="34923" extrusionOk="0">
                  <a:moveTo>
                    <a:pt x="3250" y="0"/>
                  </a:moveTo>
                  <a:cubicBezTo>
                    <a:pt x="1065" y="0"/>
                    <a:pt x="1" y="3871"/>
                    <a:pt x="184" y="10667"/>
                  </a:cubicBezTo>
                  <a:cubicBezTo>
                    <a:pt x="396" y="17779"/>
                    <a:pt x="1065" y="24862"/>
                    <a:pt x="2190" y="31883"/>
                  </a:cubicBezTo>
                  <a:lnTo>
                    <a:pt x="13132" y="34923"/>
                  </a:lnTo>
                  <a:cubicBezTo>
                    <a:pt x="13132" y="34923"/>
                    <a:pt x="14956" y="14466"/>
                    <a:pt x="8998" y="5317"/>
                  </a:cubicBezTo>
                  <a:cubicBezTo>
                    <a:pt x="6619" y="1682"/>
                    <a:pt x="4691" y="0"/>
                    <a:pt x="325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144;p40"/>
            <p:cNvSpPr/>
            <p:nvPr/>
          </p:nvSpPr>
          <p:spPr>
            <a:xfrm>
              <a:off x="3522375" y="3723550"/>
              <a:ext cx="72200" cy="40325"/>
            </a:xfrm>
            <a:custGeom>
              <a:avLst/>
              <a:gdLst/>
              <a:ahLst/>
              <a:cxnLst/>
              <a:rect l="l" t="t" r="r" b="b"/>
              <a:pathLst>
                <a:path w="2888" h="1613" extrusionOk="0">
                  <a:moveTo>
                    <a:pt x="1921" y="0"/>
                  </a:moveTo>
                  <a:cubicBezTo>
                    <a:pt x="1197" y="0"/>
                    <a:pt x="504" y="300"/>
                    <a:pt x="0" y="829"/>
                  </a:cubicBezTo>
                  <a:lnTo>
                    <a:pt x="31" y="890"/>
                  </a:lnTo>
                  <a:cubicBezTo>
                    <a:pt x="544" y="1362"/>
                    <a:pt x="1211" y="1613"/>
                    <a:pt x="1898" y="1613"/>
                  </a:cubicBezTo>
                  <a:cubicBezTo>
                    <a:pt x="2228" y="1613"/>
                    <a:pt x="2563" y="1555"/>
                    <a:pt x="2888" y="1437"/>
                  </a:cubicBezTo>
                  <a:cubicBezTo>
                    <a:pt x="2736" y="981"/>
                    <a:pt x="2553" y="525"/>
                    <a:pt x="2371" y="39"/>
                  </a:cubicBezTo>
                  <a:cubicBezTo>
                    <a:pt x="2221" y="13"/>
                    <a:pt x="2070" y="0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145;p40"/>
            <p:cNvSpPr/>
            <p:nvPr/>
          </p:nvSpPr>
          <p:spPr>
            <a:xfrm>
              <a:off x="3300475" y="3677375"/>
              <a:ext cx="221925" cy="138475"/>
            </a:xfrm>
            <a:custGeom>
              <a:avLst/>
              <a:gdLst/>
              <a:ahLst/>
              <a:cxnLst/>
              <a:rect l="l" t="t" r="r" b="b"/>
              <a:pathLst>
                <a:path w="8877" h="5539" extrusionOk="0">
                  <a:moveTo>
                    <a:pt x="1936" y="2045"/>
                  </a:moveTo>
                  <a:cubicBezTo>
                    <a:pt x="1321" y="2045"/>
                    <a:pt x="643" y="2247"/>
                    <a:pt x="1" y="2859"/>
                  </a:cubicBezTo>
                  <a:lnTo>
                    <a:pt x="31" y="2919"/>
                  </a:lnTo>
                  <a:cubicBezTo>
                    <a:pt x="660" y="3471"/>
                    <a:pt x="1299" y="3659"/>
                    <a:pt x="1877" y="3659"/>
                  </a:cubicBezTo>
                  <a:cubicBezTo>
                    <a:pt x="3114" y="3659"/>
                    <a:pt x="4074" y="2798"/>
                    <a:pt x="4074" y="2798"/>
                  </a:cubicBezTo>
                  <a:cubicBezTo>
                    <a:pt x="4074" y="2798"/>
                    <a:pt x="3123" y="2045"/>
                    <a:pt x="1936" y="2045"/>
                  </a:cubicBezTo>
                  <a:close/>
                  <a:moveTo>
                    <a:pt x="5130" y="0"/>
                  </a:moveTo>
                  <a:cubicBezTo>
                    <a:pt x="4818" y="0"/>
                    <a:pt x="4505" y="126"/>
                    <a:pt x="4195" y="427"/>
                  </a:cubicBezTo>
                  <a:cubicBezTo>
                    <a:pt x="3587" y="913"/>
                    <a:pt x="3587" y="1795"/>
                    <a:pt x="4165" y="2281"/>
                  </a:cubicBezTo>
                  <a:cubicBezTo>
                    <a:pt x="4347" y="2463"/>
                    <a:pt x="4590" y="2615"/>
                    <a:pt x="4834" y="2737"/>
                  </a:cubicBezTo>
                  <a:cubicBezTo>
                    <a:pt x="4894" y="2737"/>
                    <a:pt x="4925" y="2767"/>
                    <a:pt x="4955" y="2767"/>
                  </a:cubicBezTo>
                  <a:lnTo>
                    <a:pt x="4864" y="2798"/>
                  </a:lnTo>
                  <a:cubicBezTo>
                    <a:pt x="4590" y="2919"/>
                    <a:pt x="4378" y="3102"/>
                    <a:pt x="4165" y="3314"/>
                  </a:cubicBezTo>
                  <a:cubicBezTo>
                    <a:pt x="3618" y="3831"/>
                    <a:pt x="3679" y="4713"/>
                    <a:pt x="4286" y="5138"/>
                  </a:cubicBezTo>
                  <a:cubicBezTo>
                    <a:pt x="4603" y="5419"/>
                    <a:pt x="4912" y="5538"/>
                    <a:pt x="5213" y="5538"/>
                  </a:cubicBezTo>
                  <a:cubicBezTo>
                    <a:pt x="5953" y="5538"/>
                    <a:pt x="6648" y="4822"/>
                    <a:pt x="7296" y="4044"/>
                  </a:cubicBezTo>
                  <a:cubicBezTo>
                    <a:pt x="8208" y="2919"/>
                    <a:pt x="8876" y="2707"/>
                    <a:pt x="8876" y="2707"/>
                  </a:cubicBezTo>
                  <a:cubicBezTo>
                    <a:pt x="8876" y="2707"/>
                    <a:pt x="8208" y="2494"/>
                    <a:pt x="7235" y="1430"/>
                  </a:cubicBezTo>
                  <a:cubicBezTo>
                    <a:pt x="6575" y="685"/>
                    <a:pt x="5856" y="0"/>
                    <a:pt x="5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146;p40"/>
            <p:cNvSpPr/>
            <p:nvPr/>
          </p:nvSpPr>
          <p:spPr>
            <a:xfrm>
              <a:off x="3153050" y="3682675"/>
              <a:ext cx="146700" cy="137975"/>
            </a:xfrm>
            <a:custGeom>
              <a:avLst/>
              <a:gdLst/>
              <a:ahLst/>
              <a:cxnLst/>
              <a:rect l="l" t="t" r="r" b="b"/>
              <a:pathLst>
                <a:path w="5868" h="5519" extrusionOk="0">
                  <a:moveTo>
                    <a:pt x="1" y="2221"/>
                  </a:moveTo>
                  <a:lnTo>
                    <a:pt x="1" y="2221"/>
                  </a:lnTo>
                  <a:cubicBezTo>
                    <a:pt x="62" y="2616"/>
                    <a:pt x="123" y="3011"/>
                    <a:pt x="153" y="3376"/>
                  </a:cubicBezTo>
                  <a:cubicBezTo>
                    <a:pt x="487" y="3224"/>
                    <a:pt x="791" y="3011"/>
                    <a:pt x="1065" y="2798"/>
                  </a:cubicBezTo>
                  <a:cubicBezTo>
                    <a:pt x="761" y="2555"/>
                    <a:pt x="396" y="2343"/>
                    <a:pt x="1" y="2221"/>
                  </a:cubicBezTo>
                  <a:close/>
                  <a:moveTo>
                    <a:pt x="2145" y="1"/>
                  </a:moveTo>
                  <a:cubicBezTo>
                    <a:pt x="1837" y="1"/>
                    <a:pt x="1527" y="127"/>
                    <a:pt x="1217" y="428"/>
                  </a:cubicBezTo>
                  <a:cubicBezTo>
                    <a:pt x="609" y="884"/>
                    <a:pt x="609" y="1795"/>
                    <a:pt x="1156" y="2282"/>
                  </a:cubicBezTo>
                  <a:cubicBezTo>
                    <a:pt x="1369" y="2464"/>
                    <a:pt x="1612" y="2616"/>
                    <a:pt x="1855" y="2707"/>
                  </a:cubicBezTo>
                  <a:cubicBezTo>
                    <a:pt x="1885" y="2738"/>
                    <a:pt x="1946" y="2738"/>
                    <a:pt x="1977" y="2768"/>
                  </a:cubicBezTo>
                  <a:lnTo>
                    <a:pt x="1855" y="2798"/>
                  </a:lnTo>
                  <a:cubicBezTo>
                    <a:pt x="1612" y="2920"/>
                    <a:pt x="1369" y="3072"/>
                    <a:pt x="1186" y="3285"/>
                  </a:cubicBezTo>
                  <a:cubicBezTo>
                    <a:pt x="639" y="3802"/>
                    <a:pt x="700" y="4683"/>
                    <a:pt x="1308" y="5139"/>
                  </a:cubicBezTo>
                  <a:cubicBezTo>
                    <a:pt x="1609" y="5405"/>
                    <a:pt x="1905" y="5519"/>
                    <a:pt x="2196" y="5519"/>
                  </a:cubicBezTo>
                  <a:cubicBezTo>
                    <a:pt x="2934" y="5519"/>
                    <a:pt x="3641" y="4790"/>
                    <a:pt x="4317" y="3984"/>
                  </a:cubicBezTo>
                  <a:cubicBezTo>
                    <a:pt x="5229" y="2890"/>
                    <a:pt x="5867" y="2647"/>
                    <a:pt x="5867" y="2647"/>
                  </a:cubicBezTo>
                  <a:cubicBezTo>
                    <a:pt x="5867" y="2647"/>
                    <a:pt x="5229" y="2464"/>
                    <a:pt x="4256" y="1431"/>
                  </a:cubicBezTo>
                  <a:cubicBezTo>
                    <a:pt x="3575" y="686"/>
                    <a:pt x="2865" y="1"/>
                    <a:pt x="21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147;p40"/>
            <p:cNvSpPr/>
            <p:nvPr/>
          </p:nvSpPr>
          <p:spPr>
            <a:xfrm>
              <a:off x="2311850" y="3022600"/>
              <a:ext cx="1175600" cy="1214100"/>
            </a:xfrm>
            <a:custGeom>
              <a:avLst/>
              <a:gdLst/>
              <a:ahLst/>
              <a:cxnLst/>
              <a:rect l="l" t="t" r="r" b="b"/>
              <a:pathLst>
                <a:path w="47024" h="48564" extrusionOk="0">
                  <a:moveTo>
                    <a:pt x="28223" y="0"/>
                  </a:moveTo>
                  <a:cubicBezTo>
                    <a:pt x="25920" y="0"/>
                    <a:pt x="23336" y="939"/>
                    <a:pt x="20488" y="3335"/>
                  </a:cubicBezTo>
                  <a:cubicBezTo>
                    <a:pt x="8208" y="13609"/>
                    <a:pt x="1" y="48563"/>
                    <a:pt x="1" y="48563"/>
                  </a:cubicBezTo>
                  <a:lnTo>
                    <a:pt x="43649" y="48563"/>
                  </a:lnTo>
                  <a:lnTo>
                    <a:pt x="43284" y="35189"/>
                  </a:lnTo>
                  <a:cubicBezTo>
                    <a:pt x="43284" y="35189"/>
                    <a:pt x="47023" y="30387"/>
                    <a:pt x="46689" y="25554"/>
                  </a:cubicBezTo>
                  <a:cubicBezTo>
                    <a:pt x="46263" y="20052"/>
                    <a:pt x="36840" y="4763"/>
                    <a:pt x="35959" y="3852"/>
                  </a:cubicBezTo>
                  <a:cubicBezTo>
                    <a:pt x="33918" y="1706"/>
                    <a:pt x="31325" y="0"/>
                    <a:pt x="2822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148;p40"/>
            <p:cNvSpPr/>
            <p:nvPr/>
          </p:nvSpPr>
          <p:spPr>
            <a:xfrm>
              <a:off x="3335425" y="3313850"/>
              <a:ext cx="150500" cy="918675"/>
            </a:xfrm>
            <a:custGeom>
              <a:avLst/>
              <a:gdLst/>
              <a:ahLst/>
              <a:cxnLst/>
              <a:rect l="l" t="t" r="r" b="b"/>
              <a:pathLst>
                <a:path w="6020" h="36747" extrusionOk="0">
                  <a:moveTo>
                    <a:pt x="25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1490" y="3083"/>
                    <a:pt x="2919" y="6123"/>
                    <a:pt x="4104" y="9284"/>
                  </a:cubicBezTo>
                  <a:cubicBezTo>
                    <a:pt x="4712" y="10864"/>
                    <a:pt x="5290" y="12445"/>
                    <a:pt x="5290" y="14147"/>
                  </a:cubicBezTo>
                  <a:cubicBezTo>
                    <a:pt x="5259" y="15789"/>
                    <a:pt x="4955" y="17400"/>
                    <a:pt x="4408" y="18950"/>
                  </a:cubicBezTo>
                  <a:cubicBezTo>
                    <a:pt x="4104" y="19770"/>
                    <a:pt x="3770" y="20591"/>
                    <a:pt x="3405" y="21351"/>
                  </a:cubicBezTo>
                  <a:cubicBezTo>
                    <a:pt x="3192" y="21776"/>
                    <a:pt x="2980" y="22141"/>
                    <a:pt x="2767" y="22536"/>
                  </a:cubicBezTo>
                  <a:cubicBezTo>
                    <a:pt x="2524" y="22932"/>
                    <a:pt x="2281" y="23357"/>
                    <a:pt x="2098" y="23783"/>
                  </a:cubicBezTo>
                  <a:cubicBezTo>
                    <a:pt x="2341" y="27156"/>
                    <a:pt x="2493" y="30530"/>
                    <a:pt x="2585" y="33904"/>
                  </a:cubicBezTo>
                  <a:cubicBezTo>
                    <a:pt x="2585" y="34391"/>
                    <a:pt x="2615" y="34847"/>
                    <a:pt x="2645" y="35333"/>
                  </a:cubicBezTo>
                  <a:cubicBezTo>
                    <a:pt x="2615" y="35789"/>
                    <a:pt x="2645" y="36245"/>
                    <a:pt x="2706" y="36701"/>
                  </a:cubicBezTo>
                  <a:cubicBezTo>
                    <a:pt x="2706" y="36731"/>
                    <a:pt x="2737" y="36746"/>
                    <a:pt x="2771" y="36746"/>
                  </a:cubicBezTo>
                  <a:cubicBezTo>
                    <a:pt x="2805" y="36746"/>
                    <a:pt x="2843" y="36731"/>
                    <a:pt x="2858" y="36701"/>
                  </a:cubicBezTo>
                  <a:cubicBezTo>
                    <a:pt x="2919" y="36306"/>
                    <a:pt x="2949" y="35910"/>
                    <a:pt x="2949" y="35515"/>
                  </a:cubicBezTo>
                  <a:cubicBezTo>
                    <a:pt x="2949" y="35090"/>
                    <a:pt x="2980" y="34664"/>
                    <a:pt x="2980" y="34239"/>
                  </a:cubicBezTo>
                  <a:cubicBezTo>
                    <a:pt x="3010" y="33388"/>
                    <a:pt x="3010" y="32537"/>
                    <a:pt x="3010" y="31685"/>
                  </a:cubicBezTo>
                  <a:cubicBezTo>
                    <a:pt x="3010" y="30014"/>
                    <a:pt x="2949" y="28312"/>
                    <a:pt x="2858" y="26640"/>
                  </a:cubicBezTo>
                  <a:cubicBezTo>
                    <a:pt x="2797" y="25698"/>
                    <a:pt x="2767" y="24755"/>
                    <a:pt x="2676" y="23783"/>
                  </a:cubicBezTo>
                  <a:cubicBezTo>
                    <a:pt x="3436" y="22476"/>
                    <a:pt x="4135" y="21108"/>
                    <a:pt x="4743" y="19740"/>
                  </a:cubicBezTo>
                  <a:cubicBezTo>
                    <a:pt x="5381" y="18190"/>
                    <a:pt x="5746" y="16579"/>
                    <a:pt x="5867" y="14907"/>
                  </a:cubicBezTo>
                  <a:cubicBezTo>
                    <a:pt x="6019" y="13175"/>
                    <a:pt x="5563" y="11503"/>
                    <a:pt x="4925" y="9892"/>
                  </a:cubicBezTo>
                  <a:cubicBezTo>
                    <a:pt x="4287" y="8281"/>
                    <a:pt x="3588" y="6700"/>
                    <a:pt x="2828" y="5150"/>
                  </a:cubicBezTo>
                  <a:cubicBezTo>
                    <a:pt x="2737" y="4968"/>
                    <a:pt x="2645" y="4785"/>
                    <a:pt x="2554" y="4633"/>
                  </a:cubicBezTo>
                  <a:cubicBezTo>
                    <a:pt x="2554" y="4542"/>
                    <a:pt x="2554" y="4481"/>
                    <a:pt x="2554" y="4421"/>
                  </a:cubicBezTo>
                  <a:cubicBezTo>
                    <a:pt x="2554" y="4299"/>
                    <a:pt x="2493" y="4177"/>
                    <a:pt x="2493" y="4056"/>
                  </a:cubicBezTo>
                  <a:cubicBezTo>
                    <a:pt x="2433" y="3782"/>
                    <a:pt x="2372" y="3509"/>
                    <a:pt x="2281" y="3235"/>
                  </a:cubicBezTo>
                  <a:cubicBezTo>
                    <a:pt x="2129" y="2688"/>
                    <a:pt x="1946" y="2141"/>
                    <a:pt x="1703" y="1655"/>
                  </a:cubicBezTo>
                  <a:cubicBezTo>
                    <a:pt x="1690" y="1616"/>
                    <a:pt x="1667" y="1600"/>
                    <a:pt x="1646" y="1600"/>
                  </a:cubicBezTo>
                  <a:cubicBezTo>
                    <a:pt x="1618" y="1600"/>
                    <a:pt x="1594" y="1632"/>
                    <a:pt x="1612" y="1685"/>
                  </a:cubicBezTo>
                  <a:cubicBezTo>
                    <a:pt x="1794" y="2202"/>
                    <a:pt x="1946" y="2749"/>
                    <a:pt x="2098" y="3296"/>
                  </a:cubicBezTo>
                  <a:cubicBezTo>
                    <a:pt x="2159" y="3509"/>
                    <a:pt x="2220" y="3752"/>
                    <a:pt x="2281" y="3995"/>
                  </a:cubicBezTo>
                  <a:cubicBezTo>
                    <a:pt x="1581" y="2627"/>
                    <a:pt x="852" y="1320"/>
                    <a:pt x="31" y="13"/>
                  </a:cubicBezTo>
                  <a:cubicBezTo>
                    <a:pt x="31" y="4"/>
                    <a:pt x="29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149;p40"/>
            <p:cNvSpPr/>
            <p:nvPr/>
          </p:nvSpPr>
          <p:spPr>
            <a:xfrm>
              <a:off x="2579350" y="3096925"/>
              <a:ext cx="1037025" cy="1422450"/>
            </a:xfrm>
            <a:custGeom>
              <a:avLst/>
              <a:gdLst/>
              <a:ahLst/>
              <a:cxnLst/>
              <a:rect l="l" t="t" r="r" b="b"/>
              <a:pathLst>
                <a:path w="41481" h="56898" extrusionOk="0">
                  <a:moveTo>
                    <a:pt x="11009" y="0"/>
                  </a:moveTo>
                  <a:cubicBezTo>
                    <a:pt x="8493" y="0"/>
                    <a:pt x="5822" y="5580"/>
                    <a:pt x="4681" y="10605"/>
                  </a:cubicBezTo>
                  <a:cubicBezTo>
                    <a:pt x="0" y="30909"/>
                    <a:pt x="4347" y="56898"/>
                    <a:pt x="12645" y="56898"/>
                  </a:cubicBezTo>
                  <a:cubicBezTo>
                    <a:pt x="22949" y="56898"/>
                    <a:pt x="34347" y="46046"/>
                    <a:pt x="40578" y="32004"/>
                  </a:cubicBezTo>
                  <a:cubicBezTo>
                    <a:pt x="41481" y="29952"/>
                    <a:pt x="28603" y="22119"/>
                    <a:pt x="24861" y="22119"/>
                  </a:cubicBezTo>
                  <a:cubicBezTo>
                    <a:pt x="24444" y="22119"/>
                    <a:pt x="24141" y="22216"/>
                    <a:pt x="23982" y="22429"/>
                  </a:cubicBezTo>
                  <a:cubicBezTo>
                    <a:pt x="21794" y="25408"/>
                    <a:pt x="19849" y="30089"/>
                    <a:pt x="19545" y="30241"/>
                  </a:cubicBezTo>
                  <a:cubicBezTo>
                    <a:pt x="19539" y="30243"/>
                    <a:pt x="19534" y="30245"/>
                    <a:pt x="19528" y="30245"/>
                  </a:cubicBezTo>
                  <a:cubicBezTo>
                    <a:pt x="18896" y="30245"/>
                    <a:pt x="16608" y="13391"/>
                    <a:pt x="14560" y="5347"/>
                  </a:cubicBezTo>
                  <a:cubicBezTo>
                    <a:pt x="13574" y="1498"/>
                    <a:pt x="12313" y="0"/>
                    <a:pt x="1100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150;p40"/>
            <p:cNvSpPr/>
            <p:nvPr/>
          </p:nvSpPr>
          <p:spPr>
            <a:xfrm>
              <a:off x="2891650" y="3848825"/>
              <a:ext cx="180675" cy="410300"/>
            </a:xfrm>
            <a:custGeom>
              <a:avLst/>
              <a:gdLst/>
              <a:ahLst/>
              <a:cxnLst/>
              <a:rect l="l" t="t" r="r" b="b"/>
              <a:pathLst>
                <a:path w="7227" h="16412" extrusionOk="0">
                  <a:moveTo>
                    <a:pt x="7172" y="1"/>
                  </a:moveTo>
                  <a:cubicBezTo>
                    <a:pt x="7162" y="1"/>
                    <a:pt x="7152" y="5"/>
                    <a:pt x="7144" y="13"/>
                  </a:cubicBezTo>
                  <a:cubicBezTo>
                    <a:pt x="4834" y="2900"/>
                    <a:pt x="2980" y="6122"/>
                    <a:pt x="1581" y="9557"/>
                  </a:cubicBezTo>
                  <a:cubicBezTo>
                    <a:pt x="1156" y="10621"/>
                    <a:pt x="821" y="11745"/>
                    <a:pt x="578" y="12900"/>
                  </a:cubicBezTo>
                  <a:cubicBezTo>
                    <a:pt x="305" y="14025"/>
                    <a:pt x="92" y="15180"/>
                    <a:pt x="1" y="16366"/>
                  </a:cubicBezTo>
                  <a:cubicBezTo>
                    <a:pt x="1" y="16396"/>
                    <a:pt x="31" y="16411"/>
                    <a:pt x="62" y="16411"/>
                  </a:cubicBezTo>
                  <a:cubicBezTo>
                    <a:pt x="92" y="16411"/>
                    <a:pt x="122" y="16396"/>
                    <a:pt x="122" y="16366"/>
                  </a:cubicBezTo>
                  <a:cubicBezTo>
                    <a:pt x="305" y="15758"/>
                    <a:pt x="426" y="15089"/>
                    <a:pt x="578" y="14451"/>
                  </a:cubicBezTo>
                  <a:cubicBezTo>
                    <a:pt x="761" y="13812"/>
                    <a:pt x="913" y="13204"/>
                    <a:pt x="1125" y="12566"/>
                  </a:cubicBezTo>
                  <a:cubicBezTo>
                    <a:pt x="1460" y="11472"/>
                    <a:pt x="1794" y="10378"/>
                    <a:pt x="2220" y="9314"/>
                  </a:cubicBezTo>
                  <a:cubicBezTo>
                    <a:pt x="3375" y="6517"/>
                    <a:pt x="6840" y="590"/>
                    <a:pt x="7205" y="74"/>
                  </a:cubicBezTo>
                  <a:cubicBezTo>
                    <a:pt x="7227" y="29"/>
                    <a:pt x="7200" y="1"/>
                    <a:pt x="7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151;p40"/>
            <p:cNvSpPr/>
            <p:nvPr/>
          </p:nvSpPr>
          <p:spPr>
            <a:xfrm>
              <a:off x="3158375" y="3033800"/>
              <a:ext cx="764025" cy="971750"/>
            </a:xfrm>
            <a:custGeom>
              <a:avLst/>
              <a:gdLst/>
              <a:ahLst/>
              <a:cxnLst/>
              <a:rect l="l" t="t" r="r" b="b"/>
              <a:pathLst>
                <a:path w="30561" h="38870" extrusionOk="0">
                  <a:moveTo>
                    <a:pt x="25807" y="1"/>
                  </a:moveTo>
                  <a:cubicBezTo>
                    <a:pt x="21886" y="1"/>
                    <a:pt x="13029" y="5178"/>
                    <a:pt x="10852" y="6899"/>
                  </a:cubicBezTo>
                  <a:cubicBezTo>
                    <a:pt x="9089" y="8297"/>
                    <a:pt x="6566" y="12340"/>
                    <a:pt x="5320" y="14832"/>
                  </a:cubicBezTo>
                  <a:cubicBezTo>
                    <a:pt x="3101" y="19240"/>
                    <a:pt x="1" y="26139"/>
                    <a:pt x="1" y="26139"/>
                  </a:cubicBezTo>
                  <a:cubicBezTo>
                    <a:pt x="1" y="26139"/>
                    <a:pt x="13685" y="38869"/>
                    <a:pt x="14832" y="38869"/>
                  </a:cubicBezTo>
                  <a:cubicBezTo>
                    <a:pt x="14861" y="38869"/>
                    <a:pt x="14882" y="38861"/>
                    <a:pt x="14895" y="38845"/>
                  </a:cubicBezTo>
                  <a:cubicBezTo>
                    <a:pt x="17053" y="35927"/>
                    <a:pt x="19211" y="31307"/>
                    <a:pt x="20548" y="24954"/>
                  </a:cubicBezTo>
                  <a:cubicBezTo>
                    <a:pt x="20548" y="24954"/>
                    <a:pt x="30244" y="19665"/>
                    <a:pt x="29393" y="16352"/>
                  </a:cubicBezTo>
                  <a:cubicBezTo>
                    <a:pt x="29168" y="15467"/>
                    <a:pt x="28588" y="15157"/>
                    <a:pt x="27885" y="15157"/>
                  </a:cubicBezTo>
                  <a:cubicBezTo>
                    <a:pt x="27635" y="15157"/>
                    <a:pt x="27369" y="15196"/>
                    <a:pt x="27097" y="15263"/>
                  </a:cubicBezTo>
                  <a:lnTo>
                    <a:pt x="27097" y="15263"/>
                  </a:lnTo>
                  <a:cubicBezTo>
                    <a:pt x="28781" y="14219"/>
                    <a:pt x="30447" y="12783"/>
                    <a:pt x="30214" y="11276"/>
                  </a:cubicBezTo>
                  <a:cubicBezTo>
                    <a:pt x="30019" y="9978"/>
                    <a:pt x="29203" y="9574"/>
                    <a:pt x="28263" y="9574"/>
                  </a:cubicBezTo>
                  <a:cubicBezTo>
                    <a:pt x="27955" y="9574"/>
                    <a:pt x="27635" y="9617"/>
                    <a:pt x="27318" y="9687"/>
                  </a:cubicBezTo>
                  <a:lnTo>
                    <a:pt x="27318" y="9687"/>
                  </a:lnTo>
                  <a:cubicBezTo>
                    <a:pt x="28894" y="8884"/>
                    <a:pt x="30560" y="7598"/>
                    <a:pt x="30123" y="5866"/>
                  </a:cubicBezTo>
                  <a:cubicBezTo>
                    <a:pt x="29806" y="4611"/>
                    <a:pt x="28855" y="4235"/>
                    <a:pt x="27828" y="4235"/>
                  </a:cubicBezTo>
                  <a:cubicBezTo>
                    <a:pt x="26796" y="4235"/>
                    <a:pt x="25688" y="4615"/>
                    <a:pt x="25073" y="4864"/>
                  </a:cubicBezTo>
                  <a:lnTo>
                    <a:pt x="25073" y="4864"/>
                  </a:lnTo>
                  <a:cubicBezTo>
                    <a:pt x="26189" y="4331"/>
                    <a:pt x="28757" y="2821"/>
                    <a:pt x="27478" y="698"/>
                  </a:cubicBezTo>
                  <a:cubicBezTo>
                    <a:pt x="27183" y="210"/>
                    <a:pt x="26595" y="1"/>
                    <a:pt x="25807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152;p40"/>
            <p:cNvSpPr/>
            <p:nvPr/>
          </p:nvSpPr>
          <p:spPr>
            <a:xfrm>
              <a:off x="3585650" y="3275425"/>
              <a:ext cx="264250" cy="117200"/>
            </a:xfrm>
            <a:custGeom>
              <a:avLst/>
              <a:gdLst/>
              <a:ahLst/>
              <a:cxnLst/>
              <a:rect l="l" t="t" r="r" b="b"/>
              <a:pathLst>
                <a:path w="10570" h="4688" extrusionOk="0">
                  <a:moveTo>
                    <a:pt x="10509" y="0"/>
                  </a:moveTo>
                  <a:cubicBezTo>
                    <a:pt x="10083" y="61"/>
                    <a:pt x="9688" y="182"/>
                    <a:pt x="9293" y="334"/>
                  </a:cubicBezTo>
                  <a:cubicBezTo>
                    <a:pt x="8837" y="486"/>
                    <a:pt x="8351" y="638"/>
                    <a:pt x="7895" y="790"/>
                  </a:cubicBezTo>
                  <a:cubicBezTo>
                    <a:pt x="6953" y="1064"/>
                    <a:pt x="6041" y="1398"/>
                    <a:pt x="5159" y="1793"/>
                  </a:cubicBezTo>
                  <a:cubicBezTo>
                    <a:pt x="4308" y="2189"/>
                    <a:pt x="3457" y="2614"/>
                    <a:pt x="2637" y="3070"/>
                  </a:cubicBezTo>
                  <a:cubicBezTo>
                    <a:pt x="1816" y="3526"/>
                    <a:pt x="934" y="4134"/>
                    <a:pt x="53" y="4590"/>
                  </a:cubicBezTo>
                  <a:cubicBezTo>
                    <a:pt x="1" y="4616"/>
                    <a:pt x="38" y="4687"/>
                    <a:pt x="89" y="4687"/>
                  </a:cubicBezTo>
                  <a:cubicBezTo>
                    <a:pt x="97" y="4687"/>
                    <a:pt x="105" y="4685"/>
                    <a:pt x="114" y="4681"/>
                  </a:cubicBezTo>
                  <a:cubicBezTo>
                    <a:pt x="995" y="4225"/>
                    <a:pt x="1877" y="3800"/>
                    <a:pt x="2788" y="3465"/>
                  </a:cubicBezTo>
                  <a:cubicBezTo>
                    <a:pt x="3670" y="3070"/>
                    <a:pt x="4551" y="2705"/>
                    <a:pt x="5433" y="2310"/>
                  </a:cubicBezTo>
                  <a:cubicBezTo>
                    <a:pt x="6314" y="1945"/>
                    <a:pt x="7135" y="1520"/>
                    <a:pt x="7986" y="1155"/>
                  </a:cubicBezTo>
                  <a:cubicBezTo>
                    <a:pt x="8442" y="942"/>
                    <a:pt x="8868" y="760"/>
                    <a:pt x="9293" y="608"/>
                  </a:cubicBezTo>
                  <a:cubicBezTo>
                    <a:pt x="9719" y="456"/>
                    <a:pt x="10144" y="274"/>
                    <a:pt x="10539" y="61"/>
                  </a:cubicBezTo>
                  <a:cubicBezTo>
                    <a:pt x="10570" y="61"/>
                    <a:pt x="10539" y="0"/>
                    <a:pt x="10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153;p40"/>
            <p:cNvSpPr/>
            <p:nvPr/>
          </p:nvSpPr>
          <p:spPr>
            <a:xfrm>
              <a:off x="3552325" y="3149175"/>
              <a:ext cx="249575" cy="111975"/>
            </a:xfrm>
            <a:custGeom>
              <a:avLst/>
              <a:gdLst/>
              <a:ahLst/>
              <a:cxnLst/>
              <a:rect l="l" t="t" r="r" b="b"/>
              <a:pathLst>
                <a:path w="9983" h="4479" extrusionOk="0">
                  <a:moveTo>
                    <a:pt x="9860" y="0"/>
                  </a:moveTo>
                  <a:cubicBezTo>
                    <a:pt x="9852" y="0"/>
                    <a:pt x="9844" y="2"/>
                    <a:pt x="9836" y="4"/>
                  </a:cubicBezTo>
                  <a:cubicBezTo>
                    <a:pt x="9015" y="96"/>
                    <a:pt x="5611" y="1372"/>
                    <a:pt x="4760" y="1737"/>
                  </a:cubicBezTo>
                  <a:cubicBezTo>
                    <a:pt x="3118" y="2466"/>
                    <a:pt x="1538" y="3348"/>
                    <a:pt x="79" y="4381"/>
                  </a:cubicBezTo>
                  <a:cubicBezTo>
                    <a:pt x="0" y="4408"/>
                    <a:pt x="34" y="4479"/>
                    <a:pt x="84" y="4479"/>
                  </a:cubicBezTo>
                  <a:cubicBezTo>
                    <a:pt x="92" y="4479"/>
                    <a:pt x="101" y="4477"/>
                    <a:pt x="109" y="4473"/>
                  </a:cubicBezTo>
                  <a:cubicBezTo>
                    <a:pt x="1751" y="3773"/>
                    <a:pt x="3422" y="3014"/>
                    <a:pt x="5064" y="2284"/>
                  </a:cubicBezTo>
                  <a:cubicBezTo>
                    <a:pt x="5854" y="1919"/>
                    <a:pt x="9562" y="369"/>
                    <a:pt x="9927" y="187"/>
                  </a:cubicBezTo>
                  <a:cubicBezTo>
                    <a:pt x="9982" y="131"/>
                    <a:pt x="9937" y="0"/>
                    <a:pt x="98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154;p40"/>
            <p:cNvSpPr/>
            <p:nvPr/>
          </p:nvSpPr>
          <p:spPr>
            <a:xfrm>
              <a:off x="3612250" y="3409800"/>
              <a:ext cx="230650" cy="116550"/>
            </a:xfrm>
            <a:custGeom>
              <a:avLst/>
              <a:gdLst/>
              <a:ahLst/>
              <a:cxnLst/>
              <a:rect l="l" t="t" r="r" b="b"/>
              <a:pathLst>
                <a:path w="9226" h="4662" extrusionOk="0">
                  <a:moveTo>
                    <a:pt x="9130" y="0"/>
                  </a:moveTo>
                  <a:cubicBezTo>
                    <a:pt x="9124" y="0"/>
                    <a:pt x="9117" y="2"/>
                    <a:pt x="9111" y="5"/>
                  </a:cubicBezTo>
                  <a:cubicBezTo>
                    <a:pt x="8320" y="127"/>
                    <a:pt x="5159" y="1342"/>
                    <a:pt x="4369" y="1738"/>
                  </a:cubicBezTo>
                  <a:cubicBezTo>
                    <a:pt x="2849" y="2558"/>
                    <a:pt x="1421" y="3501"/>
                    <a:pt x="53" y="4564"/>
                  </a:cubicBezTo>
                  <a:cubicBezTo>
                    <a:pt x="0" y="4591"/>
                    <a:pt x="38" y="4662"/>
                    <a:pt x="69" y="4662"/>
                  </a:cubicBezTo>
                  <a:cubicBezTo>
                    <a:pt x="74" y="4662"/>
                    <a:pt x="79" y="4660"/>
                    <a:pt x="83" y="4656"/>
                  </a:cubicBezTo>
                  <a:cubicBezTo>
                    <a:pt x="1603" y="3805"/>
                    <a:pt x="3092" y="2953"/>
                    <a:pt x="4642" y="2194"/>
                  </a:cubicBezTo>
                  <a:cubicBezTo>
                    <a:pt x="5402" y="1829"/>
                    <a:pt x="8503" y="552"/>
                    <a:pt x="9171" y="127"/>
                  </a:cubicBezTo>
                  <a:cubicBezTo>
                    <a:pt x="9226" y="100"/>
                    <a:pt x="9183" y="0"/>
                    <a:pt x="91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155;p40"/>
            <p:cNvSpPr/>
            <p:nvPr/>
          </p:nvSpPr>
          <p:spPr>
            <a:xfrm>
              <a:off x="2627225" y="3090575"/>
              <a:ext cx="440000" cy="902200"/>
            </a:xfrm>
            <a:custGeom>
              <a:avLst/>
              <a:gdLst/>
              <a:ahLst/>
              <a:cxnLst/>
              <a:rect l="l" t="t" r="r" b="b"/>
              <a:pathLst>
                <a:path w="17600" h="36088" extrusionOk="0">
                  <a:moveTo>
                    <a:pt x="9012" y="0"/>
                  </a:moveTo>
                  <a:cubicBezTo>
                    <a:pt x="7051" y="0"/>
                    <a:pt x="4993" y="2843"/>
                    <a:pt x="3192" y="8823"/>
                  </a:cubicBezTo>
                  <a:cubicBezTo>
                    <a:pt x="0" y="19279"/>
                    <a:pt x="91" y="36087"/>
                    <a:pt x="91" y="36087"/>
                  </a:cubicBezTo>
                  <a:lnTo>
                    <a:pt x="17599" y="29613"/>
                  </a:lnTo>
                  <a:cubicBezTo>
                    <a:pt x="17143" y="22440"/>
                    <a:pt x="16049" y="15327"/>
                    <a:pt x="14286" y="8367"/>
                  </a:cubicBezTo>
                  <a:cubicBezTo>
                    <a:pt x="12867" y="2889"/>
                    <a:pt x="10988" y="0"/>
                    <a:pt x="901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156;p40"/>
            <p:cNvSpPr/>
            <p:nvPr/>
          </p:nvSpPr>
          <p:spPr>
            <a:xfrm>
              <a:off x="2632525" y="3828900"/>
              <a:ext cx="39550" cy="42300"/>
            </a:xfrm>
            <a:custGeom>
              <a:avLst/>
              <a:gdLst/>
              <a:ahLst/>
              <a:cxnLst/>
              <a:rect l="l" t="t" r="r" b="b"/>
              <a:pathLst>
                <a:path w="1582" h="1692" extrusionOk="0">
                  <a:moveTo>
                    <a:pt x="363" y="1"/>
                  </a:moveTo>
                  <a:cubicBezTo>
                    <a:pt x="262" y="1"/>
                    <a:pt x="161" y="7"/>
                    <a:pt x="62" y="19"/>
                  </a:cubicBezTo>
                  <a:cubicBezTo>
                    <a:pt x="31" y="627"/>
                    <a:pt x="1" y="1174"/>
                    <a:pt x="1" y="1691"/>
                  </a:cubicBezTo>
                  <a:cubicBezTo>
                    <a:pt x="700" y="1478"/>
                    <a:pt x="1277" y="962"/>
                    <a:pt x="1581" y="293"/>
                  </a:cubicBezTo>
                  <a:lnTo>
                    <a:pt x="1551" y="263"/>
                  </a:lnTo>
                  <a:cubicBezTo>
                    <a:pt x="1164" y="93"/>
                    <a:pt x="758" y="1"/>
                    <a:pt x="3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157;p40"/>
            <p:cNvSpPr/>
            <p:nvPr/>
          </p:nvSpPr>
          <p:spPr>
            <a:xfrm>
              <a:off x="2672050" y="3737175"/>
              <a:ext cx="209000" cy="133325"/>
            </a:xfrm>
            <a:custGeom>
              <a:avLst/>
              <a:gdLst/>
              <a:ahLst/>
              <a:cxnLst/>
              <a:rect l="l" t="t" r="r" b="b"/>
              <a:pathLst>
                <a:path w="8360" h="5333" extrusionOk="0">
                  <a:moveTo>
                    <a:pt x="7137" y="617"/>
                  </a:moveTo>
                  <a:cubicBezTo>
                    <a:pt x="5445" y="617"/>
                    <a:pt x="4529" y="2260"/>
                    <a:pt x="4529" y="2260"/>
                  </a:cubicBezTo>
                  <a:cubicBezTo>
                    <a:pt x="4529" y="2260"/>
                    <a:pt x="5057" y="2450"/>
                    <a:pt x="5748" y="2450"/>
                  </a:cubicBezTo>
                  <a:cubicBezTo>
                    <a:pt x="6596" y="2450"/>
                    <a:pt x="7690" y="2164"/>
                    <a:pt x="8359" y="892"/>
                  </a:cubicBezTo>
                  <a:lnTo>
                    <a:pt x="8298" y="862"/>
                  </a:lnTo>
                  <a:cubicBezTo>
                    <a:pt x="7878" y="688"/>
                    <a:pt x="7491" y="617"/>
                    <a:pt x="7137" y="617"/>
                  </a:cubicBezTo>
                  <a:close/>
                  <a:moveTo>
                    <a:pt x="2947" y="0"/>
                  </a:moveTo>
                  <a:cubicBezTo>
                    <a:pt x="2011" y="0"/>
                    <a:pt x="1495" y="1053"/>
                    <a:pt x="1064" y="2169"/>
                  </a:cubicBezTo>
                  <a:cubicBezTo>
                    <a:pt x="548" y="3506"/>
                    <a:pt x="0" y="3932"/>
                    <a:pt x="0" y="3932"/>
                  </a:cubicBezTo>
                  <a:cubicBezTo>
                    <a:pt x="0" y="3932"/>
                    <a:pt x="5" y="3931"/>
                    <a:pt x="14" y="3931"/>
                  </a:cubicBezTo>
                  <a:cubicBezTo>
                    <a:pt x="116" y="3931"/>
                    <a:pt x="802" y="3957"/>
                    <a:pt x="1976" y="4600"/>
                  </a:cubicBezTo>
                  <a:cubicBezTo>
                    <a:pt x="2671" y="4990"/>
                    <a:pt x="3376" y="5333"/>
                    <a:pt x="3979" y="5333"/>
                  </a:cubicBezTo>
                  <a:cubicBezTo>
                    <a:pt x="4457" y="5333"/>
                    <a:pt x="4872" y="5118"/>
                    <a:pt x="5168" y="4540"/>
                  </a:cubicBezTo>
                  <a:cubicBezTo>
                    <a:pt x="5563" y="3932"/>
                    <a:pt x="5289" y="3050"/>
                    <a:pt x="4590" y="2777"/>
                  </a:cubicBezTo>
                  <a:cubicBezTo>
                    <a:pt x="4347" y="2685"/>
                    <a:pt x="4073" y="2625"/>
                    <a:pt x="3800" y="2594"/>
                  </a:cubicBezTo>
                  <a:lnTo>
                    <a:pt x="3678" y="2594"/>
                  </a:lnTo>
                  <a:cubicBezTo>
                    <a:pt x="3709" y="2564"/>
                    <a:pt x="3739" y="2564"/>
                    <a:pt x="3770" y="2533"/>
                  </a:cubicBezTo>
                  <a:cubicBezTo>
                    <a:pt x="3952" y="2321"/>
                    <a:pt x="4134" y="2077"/>
                    <a:pt x="4256" y="1834"/>
                  </a:cubicBezTo>
                  <a:cubicBezTo>
                    <a:pt x="4621" y="1166"/>
                    <a:pt x="4256" y="345"/>
                    <a:pt x="3557" y="132"/>
                  </a:cubicBezTo>
                  <a:cubicBezTo>
                    <a:pt x="3335" y="42"/>
                    <a:pt x="3133" y="0"/>
                    <a:pt x="29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158;p40"/>
            <p:cNvSpPr/>
            <p:nvPr/>
          </p:nvSpPr>
          <p:spPr>
            <a:xfrm>
              <a:off x="2880250" y="3660425"/>
              <a:ext cx="177850" cy="133475"/>
            </a:xfrm>
            <a:custGeom>
              <a:avLst/>
              <a:gdLst/>
              <a:ahLst/>
              <a:cxnLst/>
              <a:rect l="l" t="t" r="r" b="b"/>
              <a:pathLst>
                <a:path w="7114" h="5339" extrusionOk="0">
                  <a:moveTo>
                    <a:pt x="6931" y="619"/>
                  </a:moveTo>
                  <a:cubicBezTo>
                    <a:pt x="5381" y="771"/>
                    <a:pt x="4530" y="2260"/>
                    <a:pt x="4530" y="2260"/>
                  </a:cubicBezTo>
                  <a:cubicBezTo>
                    <a:pt x="4913" y="2383"/>
                    <a:pt x="5308" y="2445"/>
                    <a:pt x="5702" y="2445"/>
                  </a:cubicBezTo>
                  <a:cubicBezTo>
                    <a:pt x="6183" y="2445"/>
                    <a:pt x="6662" y="2353"/>
                    <a:pt x="7113" y="2169"/>
                  </a:cubicBezTo>
                  <a:cubicBezTo>
                    <a:pt x="7053" y="1682"/>
                    <a:pt x="6992" y="1166"/>
                    <a:pt x="6931" y="619"/>
                  </a:cubicBezTo>
                  <a:close/>
                  <a:moveTo>
                    <a:pt x="2948" y="0"/>
                  </a:moveTo>
                  <a:cubicBezTo>
                    <a:pt x="2012" y="0"/>
                    <a:pt x="1496" y="1053"/>
                    <a:pt x="1065" y="2169"/>
                  </a:cubicBezTo>
                  <a:cubicBezTo>
                    <a:pt x="548" y="3506"/>
                    <a:pt x="1" y="3932"/>
                    <a:pt x="1" y="3932"/>
                  </a:cubicBezTo>
                  <a:cubicBezTo>
                    <a:pt x="1" y="3932"/>
                    <a:pt x="700" y="3932"/>
                    <a:pt x="1977" y="4600"/>
                  </a:cubicBezTo>
                  <a:cubicBezTo>
                    <a:pt x="2677" y="4993"/>
                    <a:pt x="3387" y="5338"/>
                    <a:pt x="3994" y="5338"/>
                  </a:cubicBezTo>
                  <a:cubicBezTo>
                    <a:pt x="4466" y="5338"/>
                    <a:pt x="4875" y="5129"/>
                    <a:pt x="5168" y="4570"/>
                  </a:cubicBezTo>
                  <a:cubicBezTo>
                    <a:pt x="5594" y="3932"/>
                    <a:pt x="5320" y="3050"/>
                    <a:pt x="4591" y="2777"/>
                  </a:cubicBezTo>
                  <a:cubicBezTo>
                    <a:pt x="4347" y="2685"/>
                    <a:pt x="4074" y="2625"/>
                    <a:pt x="3800" y="2594"/>
                  </a:cubicBezTo>
                  <a:lnTo>
                    <a:pt x="3679" y="2594"/>
                  </a:lnTo>
                  <a:lnTo>
                    <a:pt x="3770" y="2533"/>
                  </a:lnTo>
                  <a:cubicBezTo>
                    <a:pt x="3983" y="2321"/>
                    <a:pt x="4135" y="2078"/>
                    <a:pt x="4256" y="1834"/>
                  </a:cubicBezTo>
                  <a:cubicBezTo>
                    <a:pt x="4621" y="1166"/>
                    <a:pt x="4287" y="345"/>
                    <a:pt x="3557" y="132"/>
                  </a:cubicBezTo>
                  <a:cubicBezTo>
                    <a:pt x="3336" y="42"/>
                    <a:pt x="3134" y="0"/>
                    <a:pt x="29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159;p40"/>
            <p:cNvSpPr/>
            <p:nvPr/>
          </p:nvSpPr>
          <p:spPr>
            <a:xfrm>
              <a:off x="2621900" y="3501475"/>
              <a:ext cx="46375" cy="494450"/>
            </a:xfrm>
            <a:custGeom>
              <a:avLst/>
              <a:gdLst/>
              <a:ahLst/>
              <a:cxnLst/>
              <a:rect l="l" t="t" r="r" b="b"/>
              <a:pathLst>
                <a:path w="1855" h="19778" extrusionOk="0">
                  <a:moveTo>
                    <a:pt x="1809" y="1"/>
                  </a:moveTo>
                  <a:cubicBezTo>
                    <a:pt x="1786" y="1"/>
                    <a:pt x="1763" y="16"/>
                    <a:pt x="1763" y="46"/>
                  </a:cubicBezTo>
                  <a:cubicBezTo>
                    <a:pt x="1429" y="1262"/>
                    <a:pt x="1247" y="2539"/>
                    <a:pt x="1034" y="3785"/>
                  </a:cubicBezTo>
                  <a:cubicBezTo>
                    <a:pt x="943" y="4423"/>
                    <a:pt x="851" y="5062"/>
                    <a:pt x="760" y="5700"/>
                  </a:cubicBezTo>
                  <a:cubicBezTo>
                    <a:pt x="699" y="4727"/>
                    <a:pt x="730" y="3755"/>
                    <a:pt x="912" y="2782"/>
                  </a:cubicBezTo>
                  <a:cubicBezTo>
                    <a:pt x="912" y="2752"/>
                    <a:pt x="889" y="2736"/>
                    <a:pt x="863" y="2736"/>
                  </a:cubicBezTo>
                  <a:cubicBezTo>
                    <a:pt x="836" y="2736"/>
                    <a:pt x="806" y="2752"/>
                    <a:pt x="791" y="2782"/>
                  </a:cubicBezTo>
                  <a:cubicBezTo>
                    <a:pt x="669" y="3420"/>
                    <a:pt x="608" y="4089"/>
                    <a:pt x="578" y="4758"/>
                  </a:cubicBezTo>
                  <a:cubicBezTo>
                    <a:pt x="578" y="5214"/>
                    <a:pt x="639" y="5700"/>
                    <a:pt x="699" y="6156"/>
                  </a:cubicBezTo>
                  <a:cubicBezTo>
                    <a:pt x="639" y="6642"/>
                    <a:pt x="578" y="7159"/>
                    <a:pt x="517" y="7645"/>
                  </a:cubicBezTo>
                  <a:cubicBezTo>
                    <a:pt x="213" y="10168"/>
                    <a:pt x="61" y="12721"/>
                    <a:pt x="31" y="15275"/>
                  </a:cubicBezTo>
                  <a:lnTo>
                    <a:pt x="31" y="17433"/>
                  </a:lnTo>
                  <a:cubicBezTo>
                    <a:pt x="0" y="18162"/>
                    <a:pt x="31" y="18892"/>
                    <a:pt x="92" y="19621"/>
                  </a:cubicBezTo>
                  <a:cubicBezTo>
                    <a:pt x="92" y="19712"/>
                    <a:pt x="183" y="19773"/>
                    <a:pt x="274" y="19773"/>
                  </a:cubicBezTo>
                  <a:cubicBezTo>
                    <a:pt x="317" y="19776"/>
                    <a:pt x="360" y="19778"/>
                    <a:pt x="403" y="19778"/>
                  </a:cubicBezTo>
                  <a:cubicBezTo>
                    <a:pt x="780" y="19778"/>
                    <a:pt x="1135" y="19660"/>
                    <a:pt x="1490" y="19469"/>
                  </a:cubicBezTo>
                  <a:cubicBezTo>
                    <a:pt x="1490" y="19469"/>
                    <a:pt x="1490" y="19408"/>
                    <a:pt x="1459" y="19408"/>
                  </a:cubicBezTo>
                  <a:cubicBezTo>
                    <a:pt x="1209" y="19477"/>
                    <a:pt x="941" y="19511"/>
                    <a:pt x="681" y="19511"/>
                  </a:cubicBezTo>
                  <a:cubicBezTo>
                    <a:pt x="595" y="19511"/>
                    <a:pt x="509" y="19507"/>
                    <a:pt x="426" y="19500"/>
                  </a:cubicBezTo>
                  <a:cubicBezTo>
                    <a:pt x="487" y="18922"/>
                    <a:pt x="487" y="18314"/>
                    <a:pt x="487" y="17737"/>
                  </a:cubicBezTo>
                  <a:cubicBezTo>
                    <a:pt x="517" y="17159"/>
                    <a:pt x="517" y="16490"/>
                    <a:pt x="547" y="15852"/>
                  </a:cubicBezTo>
                  <a:cubicBezTo>
                    <a:pt x="578" y="14575"/>
                    <a:pt x="639" y="13268"/>
                    <a:pt x="730" y="11992"/>
                  </a:cubicBezTo>
                  <a:cubicBezTo>
                    <a:pt x="851" y="9408"/>
                    <a:pt x="1095" y="6855"/>
                    <a:pt x="1368" y="4332"/>
                  </a:cubicBezTo>
                  <a:cubicBezTo>
                    <a:pt x="1429" y="3603"/>
                    <a:pt x="1520" y="2873"/>
                    <a:pt x="1581" y="2144"/>
                  </a:cubicBezTo>
                  <a:cubicBezTo>
                    <a:pt x="1672" y="1445"/>
                    <a:pt x="1794" y="745"/>
                    <a:pt x="1854" y="46"/>
                  </a:cubicBezTo>
                  <a:cubicBezTo>
                    <a:pt x="1854" y="16"/>
                    <a:pt x="1832" y="1"/>
                    <a:pt x="18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160;p40"/>
            <p:cNvSpPr/>
            <p:nvPr/>
          </p:nvSpPr>
          <p:spPr>
            <a:xfrm>
              <a:off x="3023875" y="3473925"/>
              <a:ext cx="50950" cy="361550"/>
            </a:xfrm>
            <a:custGeom>
              <a:avLst/>
              <a:gdLst/>
              <a:ahLst/>
              <a:cxnLst/>
              <a:rect l="l" t="t" r="r" b="b"/>
              <a:pathLst>
                <a:path w="2038" h="14462" extrusionOk="0">
                  <a:moveTo>
                    <a:pt x="31" y="1"/>
                  </a:moveTo>
                  <a:cubicBezTo>
                    <a:pt x="16" y="1"/>
                    <a:pt x="1" y="9"/>
                    <a:pt x="1" y="24"/>
                  </a:cubicBezTo>
                  <a:cubicBezTo>
                    <a:pt x="183" y="1908"/>
                    <a:pt x="457" y="3762"/>
                    <a:pt x="609" y="5647"/>
                  </a:cubicBezTo>
                  <a:cubicBezTo>
                    <a:pt x="791" y="7501"/>
                    <a:pt x="1733" y="14218"/>
                    <a:pt x="1703" y="14249"/>
                  </a:cubicBezTo>
                  <a:cubicBezTo>
                    <a:pt x="1642" y="14310"/>
                    <a:pt x="1551" y="14340"/>
                    <a:pt x="1460" y="14370"/>
                  </a:cubicBezTo>
                  <a:cubicBezTo>
                    <a:pt x="1429" y="14370"/>
                    <a:pt x="1429" y="14462"/>
                    <a:pt x="1460" y="14462"/>
                  </a:cubicBezTo>
                  <a:cubicBezTo>
                    <a:pt x="1642" y="14401"/>
                    <a:pt x="1824" y="14340"/>
                    <a:pt x="1976" y="14249"/>
                  </a:cubicBezTo>
                  <a:cubicBezTo>
                    <a:pt x="2037" y="14066"/>
                    <a:pt x="1095" y="5890"/>
                    <a:pt x="791" y="4097"/>
                  </a:cubicBezTo>
                  <a:cubicBezTo>
                    <a:pt x="791" y="3762"/>
                    <a:pt x="791" y="3458"/>
                    <a:pt x="821" y="3154"/>
                  </a:cubicBezTo>
                  <a:cubicBezTo>
                    <a:pt x="821" y="2699"/>
                    <a:pt x="821" y="2273"/>
                    <a:pt x="791" y="1817"/>
                  </a:cubicBezTo>
                  <a:cubicBezTo>
                    <a:pt x="791" y="1802"/>
                    <a:pt x="783" y="1794"/>
                    <a:pt x="776" y="1794"/>
                  </a:cubicBezTo>
                  <a:cubicBezTo>
                    <a:pt x="768" y="1794"/>
                    <a:pt x="761" y="1802"/>
                    <a:pt x="761" y="1817"/>
                  </a:cubicBezTo>
                  <a:cubicBezTo>
                    <a:pt x="730" y="2273"/>
                    <a:pt x="700" y="2699"/>
                    <a:pt x="700" y="3154"/>
                  </a:cubicBezTo>
                  <a:lnTo>
                    <a:pt x="700" y="3580"/>
                  </a:lnTo>
                  <a:lnTo>
                    <a:pt x="669" y="3458"/>
                  </a:lnTo>
                  <a:cubicBezTo>
                    <a:pt x="487" y="2303"/>
                    <a:pt x="305" y="1179"/>
                    <a:pt x="61" y="24"/>
                  </a:cubicBezTo>
                  <a:cubicBezTo>
                    <a:pt x="61" y="9"/>
                    <a:pt x="4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161;p40"/>
            <p:cNvSpPr/>
            <p:nvPr/>
          </p:nvSpPr>
          <p:spPr>
            <a:xfrm>
              <a:off x="2713850" y="2691175"/>
              <a:ext cx="345775" cy="357175"/>
            </a:xfrm>
            <a:custGeom>
              <a:avLst/>
              <a:gdLst/>
              <a:ahLst/>
              <a:cxnLst/>
              <a:rect l="l" t="t" r="r" b="b"/>
              <a:pathLst>
                <a:path w="13831" h="14287" extrusionOk="0">
                  <a:moveTo>
                    <a:pt x="11873" y="1"/>
                  </a:moveTo>
                  <a:cubicBezTo>
                    <a:pt x="9061" y="1"/>
                    <a:pt x="3750" y="1963"/>
                    <a:pt x="1976" y="5011"/>
                  </a:cubicBezTo>
                  <a:cubicBezTo>
                    <a:pt x="0" y="8355"/>
                    <a:pt x="426" y="13643"/>
                    <a:pt x="1520" y="14130"/>
                  </a:cubicBezTo>
                  <a:cubicBezTo>
                    <a:pt x="1754" y="14234"/>
                    <a:pt x="2150" y="14286"/>
                    <a:pt x="2660" y="14286"/>
                  </a:cubicBezTo>
                  <a:cubicBezTo>
                    <a:pt x="4533" y="14286"/>
                    <a:pt x="7934" y="13575"/>
                    <a:pt x="10396" y="12093"/>
                  </a:cubicBezTo>
                  <a:cubicBezTo>
                    <a:pt x="13496" y="10178"/>
                    <a:pt x="13830" y="269"/>
                    <a:pt x="12614" y="57"/>
                  </a:cubicBezTo>
                  <a:cubicBezTo>
                    <a:pt x="12394" y="19"/>
                    <a:pt x="12146" y="1"/>
                    <a:pt x="118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162;p40"/>
            <p:cNvSpPr/>
            <p:nvPr/>
          </p:nvSpPr>
          <p:spPr>
            <a:xfrm>
              <a:off x="2689525" y="2689550"/>
              <a:ext cx="341975" cy="353850"/>
            </a:xfrm>
            <a:custGeom>
              <a:avLst/>
              <a:gdLst/>
              <a:ahLst/>
              <a:cxnLst/>
              <a:rect l="l" t="t" r="r" b="b"/>
              <a:pathLst>
                <a:path w="13679" h="14154" extrusionOk="0">
                  <a:moveTo>
                    <a:pt x="13587" y="0"/>
                  </a:moveTo>
                  <a:cubicBezTo>
                    <a:pt x="11429" y="30"/>
                    <a:pt x="9180" y="851"/>
                    <a:pt x="7174" y="1550"/>
                  </a:cubicBezTo>
                  <a:cubicBezTo>
                    <a:pt x="5533" y="2097"/>
                    <a:pt x="3891" y="2736"/>
                    <a:pt x="2615" y="3921"/>
                  </a:cubicBezTo>
                  <a:cubicBezTo>
                    <a:pt x="1368" y="5046"/>
                    <a:pt x="669" y="6657"/>
                    <a:pt x="700" y="8328"/>
                  </a:cubicBezTo>
                  <a:cubicBezTo>
                    <a:pt x="730" y="10243"/>
                    <a:pt x="1095" y="12493"/>
                    <a:pt x="2098" y="14134"/>
                  </a:cubicBezTo>
                  <a:cubicBezTo>
                    <a:pt x="2110" y="14147"/>
                    <a:pt x="2133" y="14154"/>
                    <a:pt x="2154" y="14154"/>
                  </a:cubicBezTo>
                  <a:cubicBezTo>
                    <a:pt x="2183" y="14154"/>
                    <a:pt x="2207" y="14139"/>
                    <a:pt x="2189" y="14104"/>
                  </a:cubicBezTo>
                  <a:cubicBezTo>
                    <a:pt x="1064" y="10578"/>
                    <a:pt x="1" y="6262"/>
                    <a:pt x="3435" y="3678"/>
                  </a:cubicBezTo>
                  <a:cubicBezTo>
                    <a:pt x="6323" y="1459"/>
                    <a:pt x="10153" y="1034"/>
                    <a:pt x="13587" y="152"/>
                  </a:cubicBezTo>
                  <a:cubicBezTo>
                    <a:pt x="13648" y="122"/>
                    <a:pt x="13679" y="0"/>
                    <a:pt x="135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163;p40"/>
            <p:cNvSpPr/>
            <p:nvPr/>
          </p:nvSpPr>
          <p:spPr>
            <a:xfrm>
              <a:off x="2534500" y="3020075"/>
              <a:ext cx="315400" cy="480200"/>
            </a:xfrm>
            <a:custGeom>
              <a:avLst/>
              <a:gdLst/>
              <a:ahLst/>
              <a:cxnLst/>
              <a:rect l="l" t="t" r="r" b="b"/>
              <a:pathLst>
                <a:path w="12616" h="19208" extrusionOk="0">
                  <a:moveTo>
                    <a:pt x="9008" y="0"/>
                  </a:moveTo>
                  <a:cubicBezTo>
                    <a:pt x="9005" y="0"/>
                    <a:pt x="9001" y="1"/>
                    <a:pt x="8998" y="1"/>
                  </a:cubicBezTo>
                  <a:cubicBezTo>
                    <a:pt x="6870" y="396"/>
                    <a:pt x="1490" y="4712"/>
                    <a:pt x="761" y="8816"/>
                  </a:cubicBezTo>
                  <a:cubicBezTo>
                    <a:pt x="1" y="12919"/>
                    <a:pt x="3557" y="18786"/>
                    <a:pt x="4621" y="19181"/>
                  </a:cubicBezTo>
                  <a:cubicBezTo>
                    <a:pt x="4670" y="19199"/>
                    <a:pt x="4726" y="19207"/>
                    <a:pt x="4789" y="19207"/>
                  </a:cubicBezTo>
                  <a:cubicBezTo>
                    <a:pt x="6116" y="19207"/>
                    <a:pt x="10308" y="15311"/>
                    <a:pt x="11673" y="12524"/>
                  </a:cubicBezTo>
                  <a:cubicBezTo>
                    <a:pt x="12615" y="10548"/>
                    <a:pt x="11703" y="8360"/>
                    <a:pt x="11126" y="6171"/>
                  </a:cubicBezTo>
                  <a:cubicBezTo>
                    <a:pt x="10313" y="2952"/>
                    <a:pt x="9352" y="0"/>
                    <a:pt x="9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164;p40"/>
            <p:cNvSpPr/>
            <p:nvPr/>
          </p:nvSpPr>
          <p:spPr>
            <a:xfrm>
              <a:off x="2657075" y="3022050"/>
              <a:ext cx="211800" cy="479925"/>
            </a:xfrm>
            <a:custGeom>
              <a:avLst/>
              <a:gdLst/>
              <a:ahLst/>
              <a:cxnLst/>
              <a:rect l="l" t="t" r="r" b="b"/>
              <a:pathLst>
                <a:path w="8472" h="19197" extrusionOk="0">
                  <a:moveTo>
                    <a:pt x="4336" y="1"/>
                  </a:moveTo>
                  <a:cubicBezTo>
                    <a:pt x="4308" y="1"/>
                    <a:pt x="4277" y="22"/>
                    <a:pt x="4277" y="44"/>
                  </a:cubicBezTo>
                  <a:cubicBezTo>
                    <a:pt x="5250" y="3600"/>
                    <a:pt x="7530" y="6731"/>
                    <a:pt x="7773" y="10500"/>
                  </a:cubicBezTo>
                  <a:cubicBezTo>
                    <a:pt x="7894" y="12719"/>
                    <a:pt x="7226" y="14938"/>
                    <a:pt x="5432" y="16397"/>
                  </a:cubicBezTo>
                  <a:cubicBezTo>
                    <a:pt x="3913" y="17643"/>
                    <a:pt x="1937" y="18281"/>
                    <a:pt x="113" y="19011"/>
                  </a:cubicBezTo>
                  <a:cubicBezTo>
                    <a:pt x="1" y="19039"/>
                    <a:pt x="70" y="19196"/>
                    <a:pt x="177" y="19196"/>
                  </a:cubicBezTo>
                  <a:cubicBezTo>
                    <a:pt x="186" y="19196"/>
                    <a:pt x="195" y="19195"/>
                    <a:pt x="204" y="19193"/>
                  </a:cubicBezTo>
                  <a:cubicBezTo>
                    <a:pt x="3821" y="17825"/>
                    <a:pt x="7560" y="16184"/>
                    <a:pt x="8016" y="11868"/>
                  </a:cubicBezTo>
                  <a:cubicBezTo>
                    <a:pt x="8472" y="7703"/>
                    <a:pt x="5949" y="3691"/>
                    <a:pt x="4369" y="13"/>
                  </a:cubicBezTo>
                  <a:cubicBezTo>
                    <a:pt x="4360" y="4"/>
                    <a:pt x="4348" y="1"/>
                    <a:pt x="43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165;p40"/>
            <p:cNvSpPr/>
            <p:nvPr/>
          </p:nvSpPr>
          <p:spPr>
            <a:xfrm>
              <a:off x="2504875" y="3025875"/>
              <a:ext cx="245800" cy="420100"/>
            </a:xfrm>
            <a:custGeom>
              <a:avLst/>
              <a:gdLst/>
              <a:ahLst/>
              <a:cxnLst/>
              <a:rect l="l" t="t" r="r" b="b"/>
              <a:pathLst>
                <a:path w="9832" h="16804" extrusionOk="0">
                  <a:moveTo>
                    <a:pt x="9704" y="0"/>
                  </a:moveTo>
                  <a:cubicBezTo>
                    <a:pt x="9692" y="0"/>
                    <a:pt x="9679" y="4"/>
                    <a:pt x="9666" y="12"/>
                  </a:cubicBezTo>
                  <a:cubicBezTo>
                    <a:pt x="6687" y="1593"/>
                    <a:pt x="3131" y="3873"/>
                    <a:pt x="1642" y="7003"/>
                  </a:cubicBezTo>
                  <a:cubicBezTo>
                    <a:pt x="0" y="10438"/>
                    <a:pt x="1946" y="13842"/>
                    <a:pt x="3648" y="16791"/>
                  </a:cubicBezTo>
                  <a:cubicBezTo>
                    <a:pt x="3648" y="16800"/>
                    <a:pt x="3653" y="16803"/>
                    <a:pt x="3660" y="16803"/>
                  </a:cubicBezTo>
                  <a:cubicBezTo>
                    <a:pt x="3678" y="16803"/>
                    <a:pt x="3709" y="16782"/>
                    <a:pt x="3709" y="16760"/>
                  </a:cubicBezTo>
                  <a:cubicBezTo>
                    <a:pt x="2007" y="13751"/>
                    <a:pt x="213" y="10043"/>
                    <a:pt x="2067" y="6699"/>
                  </a:cubicBezTo>
                  <a:cubicBezTo>
                    <a:pt x="3678" y="3842"/>
                    <a:pt x="6931" y="1714"/>
                    <a:pt x="9727" y="195"/>
                  </a:cubicBezTo>
                  <a:cubicBezTo>
                    <a:pt x="9832" y="142"/>
                    <a:pt x="9779" y="0"/>
                    <a:pt x="9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166;p40"/>
            <p:cNvSpPr/>
            <p:nvPr/>
          </p:nvSpPr>
          <p:spPr>
            <a:xfrm>
              <a:off x="2471425" y="3492650"/>
              <a:ext cx="335275" cy="390725"/>
            </a:xfrm>
            <a:custGeom>
              <a:avLst/>
              <a:gdLst/>
              <a:ahLst/>
              <a:cxnLst/>
              <a:rect l="l" t="t" r="r" b="b"/>
              <a:pathLst>
                <a:path w="13411" h="15629" extrusionOk="0">
                  <a:moveTo>
                    <a:pt x="7497" y="1"/>
                  </a:moveTo>
                  <a:cubicBezTo>
                    <a:pt x="7490" y="1"/>
                    <a:pt x="7484" y="2"/>
                    <a:pt x="7478" y="4"/>
                  </a:cubicBezTo>
                  <a:cubicBezTo>
                    <a:pt x="4287" y="1433"/>
                    <a:pt x="183" y="3743"/>
                    <a:pt x="92" y="6965"/>
                  </a:cubicBezTo>
                  <a:cubicBezTo>
                    <a:pt x="1" y="10156"/>
                    <a:pt x="2524" y="15536"/>
                    <a:pt x="2858" y="15628"/>
                  </a:cubicBezTo>
                  <a:cubicBezTo>
                    <a:pt x="2863" y="15628"/>
                    <a:pt x="2869" y="15629"/>
                    <a:pt x="2876" y="15629"/>
                  </a:cubicBezTo>
                  <a:cubicBezTo>
                    <a:pt x="3371" y="15629"/>
                    <a:pt x="9482" y="13573"/>
                    <a:pt x="11430" y="10217"/>
                  </a:cubicBezTo>
                  <a:cubicBezTo>
                    <a:pt x="13410" y="6827"/>
                    <a:pt x="8045" y="1"/>
                    <a:pt x="74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167;p40"/>
            <p:cNvSpPr/>
            <p:nvPr/>
          </p:nvSpPr>
          <p:spPr>
            <a:xfrm>
              <a:off x="2442550" y="3497300"/>
              <a:ext cx="204450" cy="395675"/>
            </a:xfrm>
            <a:custGeom>
              <a:avLst/>
              <a:gdLst/>
              <a:ahLst/>
              <a:cxnLst/>
              <a:rect l="l" t="t" r="r" b="b"/>
              <a:pathLst>
                <a:path w="8178" h="15827" extrusionOk="0">
                  <a:moveTo>
                    <a:pt x="8147" y="1"/>
                  </a:moveTo>
                  <a:cubicBezTo>
                    <a:pt x="5290" y="1034"/>
                    <a:pt x="1460" y="3192"/>
                    <a:pt x="730" y="6353"/>
                  </a:cubicBezTo>
                  <a:cubicBezTo>
                    <a:pt x="1" y="9514"/>
                    <a:pt x="1977" y="13587"/>
                    <a:pt x="4165" y="15806"/>
                  </a:cubicBezTo>
                  <a:cubicBezTo>
                    <a:pt x="4165" y="15820"/>
                    <a:pt x="4170" y="15826"/>
                    <a:pt x="4177" y="15826"/>
                  </a:cubicBezTo>
                  <a:cubicBezTo>
                    <a:pt x="4201" y="15826"/>
                    <a:pt x="4249" y="15762"/>
                    <a:pt x="4226" y="15715"/>
                  </a:cubicBezTo>
                  <a:cubicBezTo>
                    <a:pt x="2372" y="13192"/>
                    <a:pt x="305" y="9849"/>
                    <a:pt x="943" y="6566"/>
                  </a:cubicBezTo>
                  <a:cubicBezTo>
                    <a:pt x="1521" y="3435"/>
                    <a:pt x="5503" y="1247"/>
                    <a:pt x="8147" y="61"/>
                  </a:cubicBezTo>
                  <a:cubicBezTo>
                    <a:pt x="8177" y="61"/>
                    <a:pt x="8177" y="1"/>
                    <a:pt x="8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168;p40"/>
            <p:cNvSpPr/>
            <p:nvPr/>
          </p:nvSpPr>
          <p:spPr>
            <a:xfrm>
              <a:off x="2098325" y="3874975"/>
              <a:ext cx="645950" cy="493950"/>
            </a:xfrm>
            <a:custGeom>
              <a:avLst/>
              <a:gdLst/>
              <a:ahLst/>
              <a:cxnLst/>
              <a:rect l="l" t="t" r="r" b="b"/>
              <a:pathLst>
                <a:path w="25838" h="19758" extrusionOk="0">
                  <a:moveTo>
                    <a:pt x="17813" y="0"/>
                  </a:moveTo>
                  <a:cubicBezTo>
                    <a:pt x="16384" y="730"/>
                    <a:pt x="14256" y="3131"/>
                    <a:pt x="13709" y="5988"/>
                  </a:cubicBezTo>
                  <a:cubicBezTo>
                    <a:pt x="12828" y="10882"/>
                    <a:pt x="10974" y="9909"/>
                    <a:pt x="5593" y="11125"/>
                  </a:cubicBezTo>
                  <a:cubicBezTo>
                    <a:pt x="1034" y="12128"/>
                    <a:pt x="1" y="17204"/>
                    <a:pt x="2372" y="19757"/>
                  </a:cubicBezTo>
                  <a:cubicBezTo>
                    <a:pt x="2372" y="19757"/>
                    <a:pt x="1034" y="16596"/>
                    <a:pt x="4104" y="15107"/>
                  </a:cubicBezTo>
                  <a:cubicBezTo>
                    <a:pt x="4879" y="14735"/>
                    <a:pt x="5860" y="14619"/>
                    <a:pt x="6965" y="14619"/>
                  </a:cubicBezTo>
                  <a:cubicBezTo>
                    <a:pt x="8815" y="14619"/>
                    <a:pt x="11013" y="14945"/>
                    <a:pt x="13178" y="14945"/>
                  </a:cubicBezTo>
                  <a:cubicBezTo>
                    <a:pt x="15854" y="14945"/>
                    <a:pt x="18479" y="14447"/>
                    <a:pt x="20335" y="12219"/>
                  </a:cubicBezTo>
                  <a:cubicBezTo>
                    <a:pt x="25837" y="5654"/>
                    <a:pt x="17813" y="0"/>
                    <a:pt x="178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169;p40"/>
            <p:cNvSpPr/>
            <p:nvPr/>
          </p:nvSpPr>
          <p:spPr>
            <a:xfrm>
              <a:off x="2115050" y="3927750"/>
              <a:ext cx="380450" cy="335925"/>
            </a:xfrm>
            <a:custGeom>
              <a:avLst/>
              <a:gdLst/>
              <a:ahLst/>
              <a:cxnLst/>
              <a:rect l="l" t="t" r="r" b="b"/>
              <a:pathLst>
                <a:path w="15218" h="13437" extrusionOk="0">
                  <a:moveTo>
                    <a:pt x="15097" y="0"/>
                  </a:moveTo>
                  <a:cubicBezTo>
                    <a:pt x="15081" y="0"/>
                    <a:pt x="15064" y="5"/>
                    <a:pt x="15046" y="17"/>
                  </a:cubicBezTo>
                  <a:cubicBezTo>
                    <a:pt x="14438" y="625"/>
                    <a:pt x="13922" y="1354"/>
                    <a:pt x="13526" y="2145"/>
                  </a:cubicBezTo>
                  <a:cubicBezTo>
                    <a:pt x="13071" y="3178"/>
                    <a:pt x="13010" y="4303"/>
                    <a:pt x="12615" y="5336"/>
                  </a:cubicBezTo>
                  <a:cubicBezTo>
                    <a:pt x="11612" y="8011"/>
                    <a:pt x="8359" y="7889"/>
                    <a:pt x="5988" y="8011"/>
                  </a:cubicBezTo>
                  <a:cubicBezTo>
                    <a:pt x="2827" y="8163"/>
                    <a:pt x="244" y="10078"/>
                    <a:pt x="0" y="13391"/>
                  </a:cubicBezTo>
                  <a:cubicBezTo>
                    <a:pt x="0" y="13421"/>
                    <a:pt x="23" y="13437"/>
                    <a:pt x="46" y="13437"/>
                  </a:cubicBezTo>
                  <a:cubicBezTo>
                    <a:pt x="69" y="13437"/>
                    <a:pt x="92" y="13421"/>
                    <a:pt x="92" y="13391"/>
                  </a:cubicBezTo>
                  <a:cubicBezTo>
                    <a:pt x="244" y="11294"/>
                    <a:pt x="1581" y="9470"/>
                    <a:pt x="3496" y="8680"/>
                  </a:cubicBezTo>
                  <a:cubicBezTo>
                    <a:pt x="5350" y="7920"/>
                    <a:pt x="7417" y="8376"/>
                    <a:pt x="9362" y="7950"/>
                  </a:cubicBezTo>
                  <a:cubicBezTo>
                    <a:pt x="10669" y="7646"/>
                    <a:pt x="12007" y="7099"/>
                    <a:pt x="12615" y="5822"/>
                  </a:cubicBezTo>
                  <a:cubicBezTo>
                    <a:pt x="12919" y="5123"/>
                    <a:pt x="13131" y="4363"/>
                    <a:pt x="13253" y="3604"/>
                  </a:cubicBezTo>
                  <a:cubicBezTo>
                    <a:pt x="13587" y="2297"/>
                    <a:pt x="14256" y="1111"/>
                    <a:pt x="15168" y="138"/>
                  </a:cubicBezTo>
                  <a:cubicBezTo>
                    <a:pt x="15217" y="89"/>
                    <a:pt x="15167" y="0"/>
                    <a:pt x="150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170;p40"/>
            <p:cNvSpPr/>
            <p:nvPr/>
          </p:nvSpPr>
          <p:spPr>
            <a:xfrm>
              <a:off x="2240425" y="3889950"/>
              <a:ext cx="472675" cy="370275"/>
            </a:xfrm>
            <a:custGeom>
              <a:avLst/>
              <a:gdLst/>
              <a:ahLst/>
              <a:cxnLst/>
              <a:rect l="l" t="t" r="r" b="b"/>
              <a:pathLst>
                <a:path w="18907" h="14811" extrusionOk="0">
                  <a:moveTo>
                    <a:pt x="12932" y="1"/>
                  </a:moveTo>
                  <a:cubicBezTo>
                    <a:pt x="12908" y="1"/>
                    <a:pt x="12888" y="45"/>
                    <a:pt x="12888" y="70"/>
                  </a:cubicBezTo>
                  <a:cubicBezTo>
                    <a:pt x="14651" y="1863"/>
                    <a:pt x="16536" y="3657"/>
                    <a:pt x="16992" y="6271"/>
                  </a:cubicBezTo>
                  <a:cubicBezTo>
                    <a:pt x="17509" y="9037"/>
                    <a:pt x="16019" y="11803"/>
                    <a:pt x="13831" y="13444"/>
                  </a:cubicBezTo>
                  <a:cubicBezTo>
                    <a:pt x="12729" y="14263"/>
                    <a:pt x="11604" y="14537"/>
                    <a:pt x="10455" y="14537"/>
                  </a:cubicBezTo>
                  <a:cubicBezTo>
                    <a:pt x="9004" y="14537"/>
                    <a:pt x="7515" y="14101"/>
                    <a:pt x="5989" y="13778"/>
                  </a:cubicBezTo>
                  <a:cubicBezTo>
                    <a:pt x="4871" y="13534"/>
                    <a:pt x="3723" y="13339"/>
                    <a:pt x="2580" y="13339"/>
                  </a:cubicBezTo>
                  <a:cubicBezTo>
                    <a:pt x="1733" y="13339"/>
                    <a:pt x="889" y="13446"/>
                    <a:pt x="61" y="13717"/>
                  </a:cubicBezTo>
                  <a:cubicBezTo>
                    <a:pt x="1" y="13748"/>
                    <a:pt x="31" y="13839"/>
                    <a:pt x="92" y="13839"/>
                  </a:cubicBezTo>
                  <a:cubicBezTo>
                    <a:pt x="843" y="13679"/>
                    <a:pt x="1579" y="13613"/>
                    <a:pt x="2305" y="13613"/>
                  </a:cubicBezTo>
                  <a:cubicBezTo>
                    <a:pt x="4606" y="13613"/>
                    <a:pt x="6816" y="14274"/>
                    <a:pt x="9150" y="14690"/>
                  </a:cubicBezTo>
                  <a:cubicBezTo>
                    <a:pt x="9592" y="14771"/>
                    <a:pt x="10019" y="14811"/>
                    <a:pt x="10431" y="14811"/>
                  </a:cubicBezTo>
                  <a:cubicBezTo>
                    <a:pt x="12342" y="14811"/>
                    <a:pt x="13939" y="13955"/>
                    <a:pt x="15290" y="12380"/>
                  </a:cubicBezTo>
                  <a:cubicBezTo>
                    <a:pt x="18907" y="8155"/>
                    <a:pt x="16810" y="3201"/>
                    <a:pt x="12949" y="9"/>
                  </a:cubicBezTo>
                  <a:cubicBezTo>
                    <a:pt x="12943" y="3"/>
                    <a:pt x="12938" y="1"/>
                    <a:pt x="129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171;p40"/>
            <p:cNvSpPr/>
            <p:nvPr/>
          </p:nvSpPr>
          <p:spPr>
            <a:xfrm>
              <a:off x="2934125" y="2631500"/>
              <a:ext cx="58900" cy="43175"/>
            </a:xfrm>
            <a:custGeom>
              <a:avLst/>
              <a:gdLst/>
              <a:ahLst/>
              <a:cxnLst/>
              <a:rect l="l" t="t" r="r" b="b"/>
              <a:pathLst>
                <a:path w="2356" h="1727" extrusionOk="0">
                  <a:moveTo>
                    <a:pt x="1230" y="0"/>
                  </a:moveTo>
                  <a:cubicBezTo>
                    <a:pt x="593" y="0"/>
                    <a:pt x="0" y="798"/>
                    <a:pt x="551" y="1441"/>
                  </a:cubicBezTo>
                  <a:cubicBezTo>
                    <a:pt x="723" y="1642"/>
                    <a:pt x="929" y="1726"/>
                    <a:pt x="1132" y="1726"/>
                  </a:cubicBezTo>
                  <a:cubicBezTo>
                    <a:pt x="1758" y="1726"/>
                    <a:pt x="2355" y="928"/>
                    <a:pt x="1828" y="286"/>
                  </a:cubicBezTo>
                  <a:cubicBezTo>
                    <a:pt x="1649" y="84"/>
                    <a:pt x="1437" y="0"/>
                    <a:pt x="12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172;p40"/>
            <p:cNvSpPr/>
            <p:nvPr/>
          </p:nvSpPr>
          <p:spPr>
            <a:xfrm>
              <a:off x="2952175" y="2667200"/>
              <a:ext cx="58950" cy="43075"/>
            </a:xfrm>
            <a:custGeom>
              <a:avLst/>
              <a:gdLst/>
              <a:ahLst/>
              <a:cxnLst/>
              <a:rect l="l" t="t" r="r" b="b"/>
              <a:pathLst>
                <a:path w="2358" h="1723" extrusionOk="0">
                  <a:moveTo>
                    <a:pt x="1224" y="1"/>
                  </a:moveTo>
                  <a:cubicBezTo>
                    <a:pt x="598" y="1"/>
                    <a:pt x="1" y="799"/>
                    <a:pt x="528" y="1441"/>
                  </a:cubicBezTo>
                  <a:cubicBezTo>
                    <a:pt x="705" y="1640"/>
                    <a:pt x="913" y="1723"/>
                    <a:pt x="1117" y="1723"/>
                  </a:cubicBezTo>
                  <a:cubicBezTo>
                    <a:pt x="1758" y="1723"/>
                    <a:pt x="2358" y="908"/>
                    <a:pt x="1805" y="286"/>
                  </a:cubicBezTo>
                  <a:cubicBezTo>
                    <a:pt x="1633" y="85"/>
                    <a:pt x="1427" y="1"/>
                    <a:pt x="122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173;p40"/>
            <p:cNvSpPr/>
            <p:nvPr/>
          </p:nvSpPr>
          <p:spPr>
            <a:xfrm>
              <a:off x="2976500" y="2699100"/>
              <a:ext cx="59400" cy="42775"/>
            </a:xfrm>
            <a:custGeom>
              <a:avLst/>
              <a:gdLst/>
              <a:ahLst/>
              <a:cxnLst/>
              <a:rect l="l" t="t" r="r" b="b"/>
              <a:pathLst>
                <a:path w="2376" h="1711" extrusionOk="0">
                  <a:moveTo>
                    <a:pt x="1222" y="1"/>
                  </a:moveTo>
                  <a:cubicBezTo>
                    <a:pt x="597" y="1"/>
                    <a:pt x="1" y="793"/>
                    <a:pt x="528" y="1411"/>
                  </a:cubicBezTo>
                  <a:cubicBezTo>
                    <a:pt x="709" y="1622"/>
                    <a:pt x="925" y="1710"/>
                    <a:pt x="1137" y="1710"/>
                  </a:cubicBezTo>
                  <a:cubicBezTo>
                    <a:pt x="1778" y="1710"/>
                    <a:pt x="2376" y="904"/>
                    <a:pt x="1804" y="287"/>
                  </a:cubicBezTo>
                  <a:cubicBezTo>
                    <a:pt x="1633" y="85"/>
                    <a:pt x="1426" y="1"/>
                    <a:pt x="1222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174;p40"/>
            <p:cNvSpPr/>
            <p:nvPr/>
          </p:nvSpPr>
          <p:spPr>
            <a:xfrm>
              <a:off x="3003850" y="2726475"/>
              <a:ext cx="58850" cy="43500"/>
            </a:xfrm>
            <a:custGeom>
              <a:avLst/>
              <a:gdLst/>
              <a:ahLst/>
              <a:cxnLst/>
              <a:rect l="l" t="t" r="r" b="b"/>
              <a:pathLst>
                <a:path w="2354" h="1740" extrusionOk="0">
                  <a:moveTo>
                    <a:pt x="1224" y="0"/>
                  </a:moveTo>
                  <a:cubicBezTo>
                    <a:pt x="598" y="0"/>
                    <a:pt x="0" y="799"/>
                    <a:pt x="528" y="1441"/>
                  </a:cubicBezTo>
                  <a:cubicBezTo>
                    <a:pt x="709" y="1652"/>
                    <a:pt x="922" y="1739"/>
                    <a:pt x="1131" y="1739"/>
                  </a:cubicBezTo>
                  <a:cubicBezTo>
                    <a:pt x="1766" y="1739"/>
                    <a:pt x="2354" y="927"/>
                    <a:pt x="1805" y="286"/>
                  </a:cubicBezTo>
                  <a:cubicBezTo>
                    <a:pt x="1633" y="85"/>
                    <a:pt x="1427" y="0"/>
                    <a:pt x="1224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175;p40"/>
            <p:cNvSpPr/>
            <p:nvPr/>
          </p:nvSpPr>
          <p:spPr>
            <a:xfrm>
              <a:off x="3036000" y="2749700"/>
              <a:ext cx="59375" cy="43075"/>
            </a:xfrm>
            <a:custGeom>
              <a:avLst/>
              <a:gdLst/>
              <a:ahLst/>
              <a:cxnLst/>
              <a:rect l="l" t="t" r="r" b="b"/>
              <a:pathLst>
                <a:path w="2375" h="1723" extrusionOk="0">
                  <a:moveTo>
                    <a:pt x="1221" y="1"/>
                  </a:moveTo>
                  <a:cubicBezTo>
                    <a:pt x="586" y="1"/>
                    <a:pt x="1" y="807"/>
                    <a:pt x="549" y="1424"/>
                  </a:cubicBezTo>
                  <a:cubicBezTo>
                    <a:pt x="730" y="1635"/>
                    <a:pt x="945" y="1723"/>
                    <a:pt x="1154" y="1723"/>
                  </a:cubicBezTo>
                  <a:cubicBezTo>
                    <a:pt x="1788" y="1723"/>
                    <a:pt x="2374" y="916"/>
                    <a:pt x="1826" y="299"/>
                  </a:cubicBezTo>
                  <a:cubicBezTo>
                    <a:pt x="1645" y="88"/>
                    <a:pt x="1430" y="1"/>
                    <a:pt x="122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176;p40"/>
            <p:cNvSpPr/>
            <p:nvPr/>
          </p:nvSpPr>
          <p:spPr>
            <a:xfrm>
              <a:off x="3070900" y="2766000"/>
              <a:ext cx="58875" cy="43475"/>
            </a:xfrm>
            <a:custGeom>
              <a:avLst/>
              <a:gdLst/>
              <a:ahLst/>
              <a:cxnLst/>
              <a:rect l="l" t="t" r="r" b="b"/>
              <a:pathLst>
                <a:path w="2355" h="1739" extrusionOk="0">
                  <a:moveTo>
                    <a:pt x="1230" y="0"/>
                  </a:moveTo>
                  <a:cubicBezTo>
                    <a:pt x="593" y="0"/>
                    <a:pt x="1" y="798"/>
                    <a:pt x="551" y="1441"/>
                  </a:cubicBezTo>
                  <a:cubicBezTo>
                    <a:pt x="724" y="1651"/>
                    <a:pt x="932" y="1739"/>
                    <a:pt x="1137" y="1739"/>
                  </a:cubicBezTo>
                  <a:cubicBezTo>
                    <a:pt x="1761" y="1739"/>
                    <a:pt x="2354" y="926"/>
                    <a:pt x="1828" y="286"/>
                  </a:cubicBezTo>
                  <a:cubicBezTo>
                    <a:pt x="1649" y="84"/>
                    <a:pt x="1437" y="0"/>
                    <a:pt x="12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177;p40"/>
            <p:cNvSpPr/>
            <p:nvPr/>
          </p:nvSpPr>
          <p:spPr>
            <a:xfrm>
              <a:off x="2824025" y="3012350"/>
              <a:ext cx="465850" cy="250000"/>
            </a:xfrm>
            <a:custGeom>
              <a:avLst/>
              <a:gdLst/>
              <a:ahLst/>
              <a:cxnLst/>
              <a:rect l="l" t="t" r="r" b="b"/>
              <a:pathLst>
                <a:path w="18634" h="10000" extrusionOk="0">
                  <a:moveTo>
                    <a:pt x="9026" y="0"/>
                  </a:moveTo>
                  <a:cubicBezTo>
                    <a:pt x="8926" y="0"/>
                    <a:pt x="8825" y="2"/>
                    <a:pt x="8724" y="6"/>
                  </a:cubicBezTo>
                  <a:cubicBezTo>
                    <a:pt x="5441" y="128"/>
                    <a:pt x="2311" y="1465"/>
                    <a:pt x="1" y="3745"/>
                  </a:cubicBezTo>
                  <a:cubicBezTo>
                    <a:pt x="528" y="4214"/>
                    <a:pt x="8579" y="10000"/>
                    <a:pt x="12913" y="10000"/>
                  </a:cubicBezTo>
                  <a:cubicBezTo>
                    <a:pt x="13072" y="10000"/>
                    <a:pt x="13226" y="9992"/>
                    <a:pt x="13375" y="9976"/>
                  </a:cubicBezTo>
                  <a:cubicBezTo>
                    <a:pt x="17600" y="9550"/>
                    <a:pt x="18633" y="5477"/>
                    <a:pt x="18633" y="5477"/>
                  </a:cubicBezTo>
                  <a:cubicBezTo>
                    <a:pt x="18633" y="5477"/>
                    <a:pt x="14386" y="0"/>
                    <a:pt x="902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178;p40"/>
            <p:cNvSpPr/>
            <p:nvPr/>
          </p:nvSpPr>
          <p:spPr>
            <a:xfrm>
              <a:off x="2992725" y="2728300"/>
              <a:ext cx="272825" cy="481825"/>
            </a:xfrm>
            <a:custGeom>
              <a:avLst/>
              <a:gdLst/>
              <a:ahLst/>
              <a:cxnLst/>
              <a:rect l="l" t="t" r="r" b="b"/>
              <a:pathLst>
                <a:path w="10913" h="19273" extrusionOk="0">
                  <a:moveTo>
                    <a:pt x="3101" y="0"/>
                  </a:moveTo>
                  <a:cubicBezTo>
                    <a:pt x="3101" y="0"/>
                    <a:pt x="2584" y="1733"/>
                    <a:pt x="1976" y="3891"/>
                  </a:cubicBezTo>
                  <a:cubicBezTo>
                    <a:pt x="1946" y="3982"/>
                    <a:pt x="1915" y="4104"/>
                    <a:pt x="1885" y="4195"/>
                  </a:cubicBezTo>
                  <a:cubicBezTo>
                    <a:pt x="1855" y="4316"/>
                    <a:pt x="1794" y="4438"/>
                    <a:pt x="1763" y="4560"/>
                  </a:cubicBezTo>
                  <a:cubicBezTo>
                    <a:pt x="1672" y="4864"/>
                    <a:pt x="1581" y="5198"/>
                    <a:pt x="1490" y="5532"/>
                  </a:cubicBezTo>
                  <a:cubicBezTo>
                    <a:pt x="1429" y="5775"/>
                    <a:pt x="1338" y="6019"/>
                    <a:pt x="1277" y="6292"/>
                  </a:cubicBezTo>
                  <a:cubicBezTo>
                    <a:pt x="1216" y="6535"/>
                    <a:pt x="1155" y="6809"/>
                    <a:pt x="1064" y="7082"/>
                  </a:cubicBezTo>
                  <a:cubicBezTo>
                    <a:pt x="578" y="8937"/>
                    <a:pt x="213" y="10851"/>
                    <a:pt x="0" y="12766"/>
                  </a:cubicBezTo>
                  <a:cubicBezTo>
                    <a:pt x="61" y="13557"/>
                    <a:pt x="2979" y="18967"/>
                    <a:pt x="6475" y="19271"/>
                  </a:cubicBezTo>
                  <a:cubicBezTo>
                    <a:pt x="6486" y="19272"/>
                    <a:pt x="6497" y="19273"/>
                    <a:pt x="6508" y="19273"/>
                  </a:cubicBezTo>
                  <a:cubicBezTo>
                    <a:pt x="7615" y="19273"/>
                    <a:pt x="8420" y="13222"/>
                    <a:pt x="8420" y="13222"/>
                  </a:cubicBezTo>
                  <a:lnTo>
                    <a:pt x="8602" y="12797"/>
                  </a:lnTo>
                  <a:lnTo>
                    <a:pt x="10912" y="6626"/>
                  </a:lnTo>
                  <a:lnTo>
                    <a:pt x="4104" y="791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179;p40"/>
            <p:cNvSpPr/>
            <p:nvPr/>
          </p:nvSpPr>
          <p:spPr>
            <a:xfrm>
              <a:off x="3042125" y="2728300"/>
              <a:ext cx="223425" cy="319925"/>
            </a:xfrm>
            <a:custGeom>
              <a:avLst/>
              <a:gdLst/>
              <a:ahLst/>
              <a:cxnLst/>
              <a:rect l="l" t="t" r="r" b="b"/>
              <a:pathLst>
                <a:path w="8937" h="12797" extrusionOk="0">
                  <a:moveTo>
                    <a:pt x="1125" y="0"/>
                  </a:moveTo>
                  <a:cubicBezTo>
                    <a:pt x="1125" y="0"/>
                    <a:pt x="608" y="1733"/>
                    <a:pt x="0" y="3891"/>
                  </a:cubicBezTo>
                  <a:cubicBezTo>
                    <a:pt x="790" y="7690"/>
                    <a:pt x="3192" y="10943"/>
                    <a:pt x="6626" y="12797"/>
                  </a:cubicBezTo>
                  <a:lnTo>
                    <a:pt x="8936" y="6626"/>
                  </a:lnTo>
                  <a:lnTo>
                    <a:pt x="2128" y="791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180;p40"/>
            <p:cNvSpPr/>
            <p:nvPr/>
          </p:nvSpPr>
          <p:spPr>
            <a:xfrm>
              <a:off x="2910650" y="2294675"/>
              <a:ext cx="649750" cy="672800"/>
            </a:xfrm>
            <a:custGeom>
              <a:avLst/>
              <a:gdLst/>
              <a:ahLst/>
              <a:cxnLst/>
              <a:rect l="l" t="t" r="r" b="b"/>
              <a:pathLst>
                <a:path w="25990" h="26912" extrusionOk="0">
                  <a:moveTo>
                    <a:pt x="12387" y="1"/>
                  </a:moveTo>
                  <a:cubicBezTo>
                    <a:pt x="11378" y="1"/>
                    <a:pt x="10388" y="153"/>
                    <a:pt x="9454" y="415"/>
                  </a:cubicBezTo>
                  <a:cubicBezTo>
                    <a:pt x="4469" y="1783"/>
                    <a:pt x="1" y="6494"/>
                    <a:pt x="3648" y="17467"/>
                  </a:cubicBezTo>
                  <a:cubicBezTo>
                    <a:pt x="6312" y="25480"/>
                    <a:pt x="11083" y="26912"/>
                    <a:pt x="14315" y="26912"/>
                  </a:cubicBezTo>
                  <a:cubicBezTo>
                    <a:pt x="15509" y="26912"/>
                    <a:pt x="16493" y="26717"/>
                    <a:pt x="17083" y="26586"/>
                  </a:cubicBezTo>
                  <a:cubicBezTo>
                    <a:pt x="19515" y="26069"/>
                    <a:pt x="25989" y="23272"/>
                    <a:pt x="23497" y="11996"/>
                  </a:cubicBezTo>
                  <a:cubicBezTo>
                    <a:pt x="21471" y="2858"/>
                    <a:pt x="16757" y="1"/>
                    <a:pt x="12387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181;p40"/>
            <p:cNvSpPr/>
            <p:nvPr/>
          </p:nvSpPr>
          <p:spPr>
            <a:xfrm>
              <a:off x="3399275" y="2521325"/>
              <a:ext cx="57775" cy="27850"/>
            </a:xfrm>
            <a:custGeom>
              <a:avLst/>
              <a:gdLst/>
              <a:ahLst/>
              <a:cxnLst/>
              <a:rect l="l" t="t" r="r" b="b"/>
              <a:pathLst>
                <a:path w="2311" h="1114" extrusionOk="0">
                  <a:moveTo>
                    <a:pt x="862" y="0"/>
                  </a:moveTo>
                  <a:cubicBezTo>
                    <a:pt x="547" y="0"/>
                    <a:pt x="250" y="173"/>
                    <a:pt x="91" y="437"/>
                  </a:cubicBezTo>
                  <a:cubicBezTo>
                    <a:pt x="0" y="589"/>
                    <a:pt x="31" y="802"/>
                    <a:pt x="183" y="924"/>
                  </a:cubicBezTo>
                  <a:cubicBezTo>
                    <a:pt x="385" y="1050"/>
                    <a:pt x="609" y="1113"/>
                    <a:pt x="854" y="1113"/>
                  </a:cubicBezTo>
                  <a:cubicBezTo>
                    <a:pt x="903" y="1113"/>
                    <a:pt x="953" y="1111"/>
                    <a:pt x="1003" y="1106"/>
                  </a:cubicBezTo>
                  <a:lnTo>
                    <a:pt x="1793" y="1106"/>
                  </a:lnTo>
                  <a:cubicBezTo>
                    <a:pt x="2158" y="1045"/>
                    <a:pt x="2310" y="589"/>
                    <a:pt x="2037" y="346"/>
                  </a:cubicBezTo>
                  <a:cubicBezTo>
                    <a:pt x="1791" y="127"/>
                    <a:pt x="1471" y="7"/>
                    <a:pt x="1122" y="7"/>
                  </a:cubicBezTo>
                  <a:cubicBezTo>
                    <a:pt x="1083" y="7"/>
                    <a:pt x="1043" y="9"/>
                    <a:pt x="1003" y="12"/>
                  </a:cubicBezTo>
                  <a:cubicBezTo>
                    <a:pt x="956" y="4"/>
                    <a:pt x="909" y="0"/>
                    <a:pt x="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182;p40"/>
            <p:cNvSpPr/>
            <p:nvPr/>
          </p:nvSpPr>
          <p:spPr>
            <a:xfrm>
              <a:off x="3252600" y="2564575"/>
              <a:ext cx="57775" cy="27725"/>
            </a:xfrm>
            <a:custGeom>
              <a:avLst/>
              <a:gdLst/>
              <a:ahLst/>
              <a:cxnLst/>
              <a:rect l="l" t="t" r="r" b="b"/>
              <a:pathLst>
                <a:path w="2311" h="1109" extrusionOk="0">
                  <a:moveTo>
                    <a:pt x="1427" y="1"/>
                  </a:moveTo>
                  <a:cubicBezTo>
                    <a:pt x="1377" y="1"/>
                    <a:pt x="1327" y="5"/>
                    <a:pt x="1277" y="14"/>
                  </a:cubicBezTo>
                  <a:cubicBezTo>
                    <a:pt x="882" y="14"/>
                    <a:pt x="517" y="136"/>
                    <a:pt x="244" y="379"/>
                  </a:cubicBezTo>
                  <a:cubicBezTo>
                    <a:pt x="1" y="653"/>
                    <a:pt x="183" y="1078"/>
                    <a:pt x="548" y="1108"/>
                  </a:cubicBezTo>
                  <a:cubicBezTo>
                    <a:pt x="791" y="1108"/>
                    <a:pt x="1065" y="1108"/>
                    <a:pt x="1338" y="1078"/>
                  </a:cubicBezTo>
                  <a:cubicBezTo>
                    <a:pt x="1384" y="1083"/>
                    <a:pt x="1429" y="1086"/>
                    <a:pt x="1475" y="1086"/>
                  </a:cubicBezTo>
                  <a:cubicBezTo>
                    <a:pt x="1702" y="1086"/>
                    <a:pt x="1926" y="1022"/>
                    <a:pt x="2128" y="896"/>
                  </a:cubicBezTo>
                  <a:cubicBezTo>
                    <a:pt x="2280" y="744"/>
                    <a:pt x="2311" y="561"/>
                    <a:pt x="2220" y="379"/>
                  </a:cubicBezTo>
                  <a:cubicBezTo>
                    <a:pt x="2012" y="146"/>
                    <a:pt x="1717" y="1"/>
                    <a:pt x="14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183;p40"/>
            <p:cNvSpPr/>
            <p:nvPr/>
          </p:nvSpPr>
          <p:spPr>
            <a:xfrm>
              <a:off x="3420550" y="2626925"/>
              <a:ext cx="30425" cy="47450"/>
            </a:xfrm>
            <a:custGeom>
              <a:avLst/>
              <a:gdLst/>
              <a:ahLst/>
              <a:cxnLst/>
              <a:rect l="l" t="t" r="r" b="b"/>
              <a:pathLst>
                <a:path w="1217" h="1898" extrusionOk="0">
                  <a:moveTo>
                    <a:pt x="14" y="0"/>
                  </a:moveTo>
                  <a:cubicBezTo>
                    <a:pt x="5" y="0"/>
                    <a:pt x="0" y="4"/>
                    <a:pt x="0" y="13"/>
                  </a:cubicBezTo>
                  <a:cubicBezTo>
                    <a:pt x="0" y="773"/>
                    <a:pt x="304" y="1897"/>
                    <a:pt x="1186" y="1897"/>
                  </a:cubicBezTo>
                  <a:cubicBezTo>
                    <a:pt x="1216" y="1897"/>
                    <a:pt x="1216" y="1836"/>
                    <a:pt x="1186" y="1836"/>
                  </a:cubicBezTo>
                  <a:cubicBezTo>
                    <a:pt x="456" y="1715"/>
                    <a:pt x="183" y="833"/>
                    <a:pt x="91" y="43"/>
                  </a:cubicBezTo>
                  <a:cubicBezTo>
                    <a:pt x="70" y="22"/>
                    <a:pt x="33" y="0"/>
                    <a:pt x="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184;p40"/>
            <p:cNvSpPr/>
            <p:nvPr/>
          </p:nvSpPr>
          <p:spPr>
            <a:xfrm>
              <a:off x="3409725" y="2603025"/>
              <a:ext cx="66975" cy="62750"/>
            </a:xfrm>
            <a:custGeom>
              <a:avLst/>
              <a:gdLst/>
              <a:ahLst/>
              <a:cxnLst/>
              <a:rect l="l" t="t" r="r" b="b"/>
              <a:pathLst>
                <a:path w="2679" h="2510" extrusionOk="0">
                  <a:moveTo>
                    <a:pt x="1189" y="0"/>
                  </a:moveTo>
                  <a:cubicBezTo>
                    <a:pt x="1122" y="0"/>
                    <a:pt x="1053" y="9"/>
                    <a:pt x="980" y="26"/>
                  </a:cubicBezTo>
                  <a:cubicBezTo>
                    <a:pt x="1" y="257"/>
                    <a:pt x="414" y="2509"/>
                    <a:pt x="1444" y="2509"/>
                  </a:cubicBezTo>
                  <a:cubicBezTo>
                    <a:pt x="1500" y="2509"/>
                    <a:pt x="1559" y="2503"/>
                    <a:pt x="1619" y="2488"/>
                  </a:cubicBezTo>
                  <a:cubicBezTo>
                    <a:pt x="2678" y="2202"/>
                    <a:pt x="2281" y="0"/>
                    <a:pt x="1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185;p40"/>
            <p:cNvSpPr/>
            <p:nvPr/>
          </p:nvSpPr>
          <p:spPr>
            <a:xfrm>
              <a:off x="3445075" y="2594975"/>
              <a:ext cx="38575" cy="31550"/>
            </a:xfrm>
            <a:custGeom>
              <a:avLst/>
              <a:gdLst/>
              <a:ahLst/>
              <a:cxnLst/>
              <a:rect l="l" t="t" r="r" b="b"/>
              <a:pathLst>
                <a:path w="1543" h="1262" extrusionOk="0">
                  <a:moveTo>
                    <a:pt x="1398" y="1"/>
                  </a:moveTo>
                  <a:cubicBezTo>
                    <a:pt x="1393" y="1"/>
                    <a:pt x="1390" y="4"/>
                    <a:pt x="1390" y="14"/>
                  </a:cubicBezTo>
                  <a:cubicBezTo>
                    <a:pt x="1268" y="288"/>
                    <a:pt x="1086" y="622"/>
                    <a:pt x="843" y="652"/>
                  </a:cubicBezTo>
                  <a:cubicBezTo>
                    <a:pt x="827" y="654"/>
                    <a:pt x="811" y="655"/>
                    <a:pt x="795" y="655"/>
                  </a:cubicBezTo>
                  <a:cubicBezTo>
                    <a:pt x="568" y="655"/>
                    <a:pt x="343" y="466"/>
                    <a:pt x="144" y="409"/>
                  </a:cubicBezTo>
                  <a:cubicBezTo>
                    <a:pt x="131" y="401"/>
                    <a:pt x="119" y="397"/>
                    <a:pt x="108" y="397"/>
                  </a:cubicBezTo>
                  <a:cubicBezTo>
                    <a:pt x="38" y="397"/>
                    <a:pt x="0" y="539"/>
                    <a:pt x="53" y="592"/>
                  </a:cubicBezTo>
                  <a:cubicBezTo>
                    <a:pt x="223" y="956"/>
                    <a:pt x="470" y="1262"/>
                    <a:pt x="795" y="1262"/>
                  </a:cubicBezTo>
                  <a:cubicBezTo>
                    <a:pt x="877" y="1262"/>
                    <a:pt x="964" y="1242"/>
                    <a:pt x="1056" y="1199"/>
                  </a:cubicBezTo>
                  <a:cubicBezTo>
                    <a:pt x="1481" y="1017"/>
                    <a:pt x="1542" y="500"/>
                    <a:pt x="1420" y="14"/>
                  </a:cubicBezTo>
                  <a:cubicBezTo>
                    <a:pt x="1420" y="14"/>
                    <a:pt x="1407" y="1"/>
                    <a:pt x="13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186;p40"/>
            <p:cNvSpPr/>
            <p:nvPr/>
          </p:nvSpPr>
          <p:spPr>
            <a:xfrm>
              <a:off x="3336400" y="2810825"/>
              <a:ext cx="41475" cy="17050"/>
            </a:xfrm>
            <a:custGeom>
              <a:avLst/>
              <a:gdLst/>
              <a:ahLst/>
              <a:cxnLst/>
              <a:rect l="l" t="t" r="r" b="b"/>
              <a:pathLst>
                <a:path w="1659" h="682" extrusionOk="0">
                  <a:moveTo>
                    <a:pt x="55" y="0"/>
                  </a:moveTo>
                  <a:cubicBezTo>
                    <a:pt x="27" y="0"/>
                    <a:pt x="0" y="29"/>
                    <a:pt x="23" y="73"/>
                  </a:cubicBezTo>
                  <a:cubicBezTo>
                    <a:pt x="83" y="408"/>
                    <a:pt x="387" y="620"/>
                    <a:pt x="722" y="681"/>
                  </a:cubicBezTo>
                  <a:cubicBezTo>
                    <a:pt x="1117" y="681"/>
                    <a:pt x="1451" y="468"/>
                    <a:pt x="1634" y="134"/>
                  </a:cubicBezTo>
                  <a:cubicBezTo>
                    <a:pt x="1658" y="109"/>
                    <a:pt x="1643" y="65"/>
                    <a:pt x="1620" y="65"/>
                  </a:cubicBezTo>
                  <a:cubicBezTo>
                    <a:pt x="1615" y="65"/>
                    <a:pt x="1609" y="67"/>
                    <a:pt x="1603" y="73"/>
                  </a:cubicBezTo>
                  <a:cubicBezTo>
                    <a:pt x="1360" y="256"/>
                    <a:pt x="1087" y="347"/>
                    <a:pt x="783" y="408"/>
                  </a:cubicBezTo>
                  <a:cubicBezTo>
                    <a:pt x="509" y="408"/>
                    <a:pt x="296" y="164"/>
                    <a:pt x="83" y="12"/>
                  </a:cubicBezTo>
                  <a:cubicBezTo>
                    <a:pt x="75" y="4"/>
                    <a:pt x="65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187;p40"/>
            <p:cNvSpPr/>
            <p:nvPr/>
          </p:nvSpPr>
          <p:spPr>
            <a:xfrm>
              <a:off x="3340000" y="2550875"/>
              <a:ext cx="98975" cy="217725"/>
            </a:xfrm>
            <a:custGeom>
              <a:avLst/>
              <a:gdLst/>
              <a:ahLst/>
              <a:cxnLst/>
              <a:rect l="l" t="t" r="r" b="b"/>
              <a:pathLst>
                <a:path w="3959" h="8709" extrusionOk="0">
                  <a:moveTo>
                    <a:pt x="1139" y="0"/>
                  </a:moveTo>
                  <a:cubicBezTo>
                    <a:pt x="1089" y="0"/>
                    <a:pt x="1044" y="47"/>
                    <a:pt x="1064" y="106"/>
                  </a:cubicBezTo>
                  <a:cubicBezTo>
                    <a:pt x="1763" y="2477"/>
                    <a:pt x="2554" y="3936"/>
                    <a:pt x="3283" y="6307"/>
                  </a:cubicBezTo>
                  <a:cubicBezTo>
                    <a:pt x="3013" y="6249"/>
                    <a:pt x="2731" y="6228"/>
                    <a:pt x="2452" y="6228"/>
                  </a:cubicBezTo>
                  <a:cubicBezTo>
                    <a:pt x="2292" y="6228"/>
                    <a:pt x="2132" y="6235"/>
                    <a:pt x="1976" y="6246"/>
                  </a:cubicBezTo>
                  <a:cubicBezTo>
                    <a:pt x="1885" y="6277"/>
                    <a:pt x="2614" y="8070"/>
                    <a:pt x="2614" y="8252"/>
                  </a:cubicBezTo>
                  <a:cubicBezTo>
                    <a:pt x="2353" y="8299"/>
                    <a:pt x="2092" y="8323"/>
                    <a:pt x="1833" y="8323"/>
                  </a:cubicBezTo>
                  <a:cubicBezTo>
                    <a:pt x="1247" y="8323"/>
                    <a:pt x="670" y="8201"/>
                    <a:pt x="122" y="7948"/>
                  </a:cubicBezTo>
                  <a:cubicBezTo>
                    <a:pt x="61" y="7948"/>
                    <a:pt x="0" y="8009"/>
                    <a:pt x="61" y="8040"/>
                  </a:cubicBezTo>
                  <a:cubicBezTo>
                    <a:pt x="671" y="8571"/>
                    <a:pt x="1465" y="8709"/>
                    <a:pt x="2093" y="8709"/>
                  </a:cubicBezTo>
                  <a:cubicBezTo>
                    <a:pt x="2686" y="8709"/>
                    <a:pt x="3131" y="8586"/>
                    <a:pt x="3131" y="8556"/>
                  </a:cubicBezTo>
                  <a:cubicBezTo>
                    <a:pt x="3009" y="8009"/>
                    <a:pt x="2584" y="6702"/>
                    <a:pt x="2584" y="6702"/>
                  </a:cubicBezTo>
                  <a:lnTo>
                    <a:pt x="2584" y="6702"/>
                  </a:lnTo>
                  <a:cubicBezTo>
                    <a:pt x="2729" y="6738"/>
                    <a:pt x="3211" y="6818"/>
                    <a:pt x="3555" y="6818"/>
                  </a:cubicBezTo>
                  <a:cubicBezTo>
                    <a:pt x="3788" y="6818"/>
                    <a:pt x="3958" y="6782"/>
                    <a:pt x="3921" y="6672"/>
                  </a:cubicBezTo>
                  <a:cubicBezTo>
                    <a:pt x="3101" y="4210"/>
                    <a:pt x="2523" y="2295"/>
                    <a:pt x="1216" y="45"/>
                  </a:cubicBezTo>
                  <a:cubicBezTo>
                    <a:pt x="1195" y="14"/>
                    <a:pt x="1166" y="0"/>
                    <a:pt x="1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188;p40"/>
            <p:cNvSpPr/>
            <p:nvPr/>
          </p:nvSpPr>
          <p:spPr>
            <a:xfrm>
              <a:off x="3338475" y="2751100"/>
              <a:ext cx="67650" cy="48650"/>
            </a:xfrm>
            <a:custGeom>
              <a:avLst/>
              <a:gdLst/>
              <a:ahLst/>
              <a:cxnLst/>
              <a:rect l="l" t="t" r="r" b="b"/>
              <a:pathLst>
                <a:path w="2706" h="1946" extrusionOk="0">
                  <a:moveTo>
                    <a:pt x="152" y="0"/>
                  </a:moveTo>
                  <a:cubicBezTo>
                    <a:pt x="61" y="243"/>
                    <a:pt x="31" y="517"/>
                    <a:pt x="0" y="790"/>
                  </a:cubicBezTo>
                  <a:cubicBezTo>
                    <a:pt x="0" y="1307"/>
                    <a:pt x="122" y="1885"/>
                    <a:pt x="760" y="1945"/>
                  </a:cubicBezTo>
                  <a:cubicBezTo>
                    <a:pt x="1064" y="1945"/>
                    <a:pt x="1368" y="1885"/>
                    <a:pt x="1642" y="1702"/>
                  </a:cubicBezTo>
                  <a:cubicBezTo>
                    <a:pt x="2098" y="1398"/>
                    <a:pt x="2463" y="973"/>
                    <a:pt x="2706" y="486"/>
                  </a:cubicBezTo>
                  <a:lnTo>
                    <a:pt x="2706" y="486"/>
                  </a:lnTo>
                  <a:cubicBezTo>
                    <a:pt x="2526" y="511"/>
                    <a:pt x="2344" y="523"/>
                    <a:pt x="2164" y="523"/>
                  </a:cubicBezTo>
                  <a:cubicBezTo>
                    <a:pt x="1458" y="523"/>
                    <a:pt x="757" y="339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189;p40"/>
            <p:cNvSpPr/>
            <p:nvPr/>
          </p:nvSpPr>
          <p:spPr>
            <a:xfrm>
              <a:off x="3338475" y="2770800"/>
              <a:ext cx="41050" cy="28950"/>
            </a:xfrm>
            <a:custGeom>
              <a:avLst/>
              <a:gdLst/>
              <a:ahLst/>
              <a:cxnLst/>
              <a:rect l="l" t="t" r="r" b="b"/>
              <a:pathLst>
                <a:path w="1642" h="1158" extrusionOk="0">
                  <a:moveTo>
                    <a:pt x="96" y="0"/>
                  </a:moveTo>
                  <a:cubicBezTo>
                    <a:pt x="64" y="0"/>
                    <a:pt x="32" y="1"/>
                    <a:pt x="0" y="2"/>
                  </a:cubicBezTo>
                  <a:cubicBezTo>
                    <a:pt x="0" y="550"/>
                    <a:pt x="122" y="1097"/>
                    <a:pt x="760" y="1157"/>
                  </a:cubicBezTo>
                  <a:cubicBezTo>
                    <a:pt x="1064" y="1157"/>
                    <a:pt x="1368" y="1097"/>
                    <a:pt x="1642" y="914"/>
                  </a:cubicBezTo>
                  <a:cubicBezTo>
                    <a:pt x="1439" y="305"/>
                    <a:pt x="765" y="0"/>
                    <a:pt x="96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190;p40"/>
            <p:cNvSpPr/>
            <p:nvPr/>
          </p:nvSpPr>
          <p:spPr>
            <a:xfrm>
              <a:off x="3256400" y="2640650"/>
              <a:ext cx="76775" cy="43600"/>
            </a:xfrm>
            <a:custGeom>
              <a:avLst/>
              <a:gdLst/>
              <a:ahLst/>
              <a:cxnLst/>
              <a:rect l="l" t="t" r="r" b="b"/>
              <a:pathLst>
                <a:path w="3071" h="1744" extrusionOk="0">
                  <a:moveTo>
                    <a:pt x="1027" y="0"/>
                  </a:moveTo>
                  <a:cubicBezTo>
                    <a:pt x="669" y="0"/>
                    <a:pt x="320" y="75"/>
                    <a:pt x="1" y="224"/>
                  </a:cubicBezTo>
                  <a:cubicBezTo>
                    <a:pt x="487" y="224"/>
                    <a:pt x="943" y="315"/>
                    <a:pt x="1399" y="436"/>
                  </a:cubicBezTo>
                  <a:cubicBezTo>
                    <a:pt x="1641" y="511"/>
                    <a:pt x="1861" y="643"/>
                    <a:pt x="2044" y="811"/>
                  </a:cubicBezTo>
                  <a:lnTo>
                    <a:pt x="2044" y="811"/>
                  </a:lnTo>
                  <a:cubicBezTo>
                    <a:pt x="1817" y="844"/>
                    <a:pt x="1599" y="900"/>
                    <a:pt x="1399" y="983"/>
                  </a:cubicBezTo>
                  <a:cubicBezTo>
                    <a:pt x="1004" y="1105"/>
                    <a:pt x="669" y="1379"/>
                    <a:pt x="457" y="1743"/>
                  </a:cubicBezTo>
                  <a:cubicBezTo>
                    <a:pt x="761" y="1531"/>
                    <a:pt x="1125" y="1379"/>
                    <a:pt x="1490" y="1348"/>
                  </a:cubicBezTo>
                  <a:cubicBezTo>
                    <a:pt x="1704" y="1313"/>
                    <a:pt x="1907" y="1298"/>
                    <a:pt x="2112" y="1298"/>
                  </a:cubicBezTo>
                  <a:cubicBezTo>
                    <a:pt x="2257" y="1298"/>
                    <a:pt x="2403" y="1305"/>
                    <a:pt x="2554" y="1318"/>
                  </a:cubicBezTo>
                  <a:lnTo>
                    <a:pt x="3071" y="1348"/>
                  </a:lnTo>
                  <a:lnTo>
                    <a:pt x="2797" y="923"/>
                  </a:lnTo>
                  <a:cubicBezTo>
                    <a:pt x="2676" y="679"/>
                    <a:pt x="2463" y="467"/>
                    <a:pt x="2250" y="315"/>
                  </a:cubicBezTo>
                  <a:cubicBezTo>
                    <a:pt x="2007" y="163"/>
                    <a:pt x="1733" y="72"/>
                    <a:pt x="1490" y="41"/>
                  </a:cubicBezTo>
                  <a:cubicBezTo>
                    <a:pt x="1335" y="14"/>
                    <a:pt x="1180" y="0"/>
                    <a:pt x="10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191;p40"/>
            <p:cNvSpPr/>
            <p:nvPr/>
          </p:nvSpPr>
          <p:spPr>
            <a:xfrm>
              <a:off x="3294400" y="2660675"/>
              <a:ext cx="38775" cy="33450"/>
            </a:xfrm>
            <a:custGeom>
              <a:avLst/>
              <a:gdLst/>
              <a:ahLst/>
              <a:cxnLst/>
              <a:rect l="l" t="t" r="r" b="b"/>
              <a:pathLst>
                <a:path w="1551" h="1338" extrusionOk="0">
                  <a:moveTo>
                    <a:pt x="1216" y="0"/>
                  </a:moveTo>
                  <a:cubicBezTo>
                    <a:pt x="1308" y="182"/>
                    <a:pt x="1368" y="334"/>
                    <a:pt x="1429" y="547"/>
                  </a:cubicBezTo>
                  <a:cubicBezTo>
                    <a:pt x="1460" y="608"/>
                    <a:pt x="1156" y="821"/>
                    <a:pt x="1064" y="882"/>
                  </a:cubicBezTo>
                  <a:cubicBezTo>
                    <a:pt x="730" y="1094"/>
                    <a:pt x="365" y="1246"/>
                    <a:pt x="1" y="1337"/>
                  </a:cubicBezTo>
                  <a:cubicBezTo>
                    <a:pt x="396" y="1337"/>
                    <a:pt x="791" y="1246"/>
                    <a:pt x="1156" y="1033"/>
                  </a:cubicBezTo>
                  <a:cubicBezTo>
                    <a:pt x="1338" y="912"/>
                    <a:pt x="1490" y="730"/>
                    <a:pt x="1551" y="517"/>
                  </a:cubicBezTo>
                  <a:cubicBezTo>
                    <a:pt x="1460" y="334"/>
                    <a:pt x="1338" y="152"/>
                    <a:pt x="12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192;p40"/>
            <p:cNvSpPr/>
            <p:nvPr/>
          </p:nvSpPr>
          <p:spPr>
            <a:xfrm>
              <a:off x="2870375" y="2249075"/>
              <a:ext cx="597750" cy="472400"/>
            </a:xfrm>
            <a:custGeom>
              <a:avLst/>
              <a:gdLst/>
              <a:ahLst/>
              <a:cxnLst/>
              <a:rect l="l" t="t" r="r" b="b"/>
              <a:pathLst>
                <a:path w="23910" h="18896" extrusionOk="0">
                  <a:moveTo>
                    <a:pt x="14284" y="1"/>
                  </a:moveTo>
                  <a:cubicBezTo>
                    <a:pt x="13166" y="1"/>
                    <a:pt x="12035" y="205"/>
                    <a:pt x="10943" y="628"/>
                  </a:cubicBezTo>
                  <a:cubicBezTo>
                    <a:pt x="8147" y="1631"/>
                    <a:pt x="6232" y="4671"/>
                    <a:pt x="6232" y="4671"/>
                  </a:cubicBezTo>
                  <a:cubicBezTo>
                    <a:pt x="6232" y="4671"/>
                    <a:pt x="2128" y="6707"/>
                    <a:pt x="1338" y="10172"/>
                  </a:cubicBezTo>
                  <a:cubicBezTo>
                    <a:pt x="1" y="15887"/>
                    <a:pt x="5107" y="18896"/>
                    <a:pt x="5107" y="18896"/>
                  </a:cubicBezTo>
                  <a:cubicBezTo>
                    <a:pt x="7600" y="17801"/>
                    <a:pt x="7721" y="14853"/>
                    <a:pt x="7721" y="14853"/>
                  </a:cubicBezTo>
                  <a:cubicBezTo>
                    <a:pt x="17144" y="12543"/>
                    <a:pt x="16141" y="4945"/>
                    <a:pt x="16141" y="4944"/>
                  </a:cubicBezTo>
                  <a:lnTo>
                    <a:pt x="16141" y="4944"/>
                  </a:lnTo>
                  <a:cubicBezTo>
                    <a:pt x="19758" y="8987"/>
                    <a:pt x="23740" y="9351"/>
                    <a:pt x="23801" y="9351"/>
                  </a:cubicBezTo>
                  <a:cubicBezTo>
                    <a:pt x="23801" y="9352"/>
                    <a:pt x="23801" y="9352"/>
                    <a:pt x="23802" y="9352"/>
                  </a:cubicBezTo>
                  <a:cubicBezTo>
                    <a:pt x="23862" y="9352"/>
                    <a:pt x="23910" y="6781"/>
                    <a:pt x="21764" y="3850"/>
                  </a:cubicBezTo>
                  <a:cubicBezTo>
                    <a:pt x="19987" y="1371"/>
                    <a:pt x="17182" y="1"/>
                    <a:pt x="14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193;p40"/>
            <p:cNvSpPr/>
            <p:nvPr/>
          </p:nvSpPr>
          <p:spPr>
            <a:xfrm>
              <a:off x="2902300" y="2684400"/>
              <a:ext cx="174800" cy="170000"/>
            </a:xfrm>
            <a:custGeom>
              <a:avLst/>
              <a:gdLst/>
              <a:ahLst/>
              <a:cxnLst/>
              <a:rect l="l" t="t" r="r" b="b"/>
              <a:pathLst>
                <a:path w="6992" h="6800" extrusionOk="0">
                  <a:moveTo>
                    <a:pt x="2243" y="0"/>
                  </a:moveTo>
                  <a:cubicBezTo>
                    <a:pt x="1969" y="0"/>
                    <a:pt x="1714" y="71"/>
                    <a:pt x="1490" y="236"/>
                  </a:cubicBezTo>
                  <a:cubicBezTo>
                    <a:pt x="0" y="1331"/>
                    <a:pt x="2554" y="6255"/>
                    <a:pt x="4529" y="6711"/>
                  </a:cubicBezTo>
                  <a:cubicBezTo>
                    <a:pt x="4722" y="6771"/>
                    <a:pt x="4917" y="6800"/>
                    <a:pt x="5108" y="6800"/>
                  </a:cubicBezTo>
                  <a:cubicBezTo>
                    <a:pt x="5973" y="6800"/>
                    <a:pt x="6767" y="6214"/>
                    <a:pt x="6991" y="5343"/>
                  </a:cubicBezTo>
                  <a:lnTo>
                    <a:pt x="5988" y="2364"/>
                  </a:lnTo>
                  <a:cubicBezTo>
                    <a:pt x="5988" y="2364"/>
                    <a:pt x="3823" y="0"/>
                    <a:pt x="224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194;p40"/>
            <p:cNvSpPr/>
            <p:nvPr/>
          </p:nvSpPr>
          <p:spPr>
            <a:xfrm>
              <a:off x="2957775" y="2725175"/>
              <a:ext cx="94575" cy="100575"/>
            </a:xfrm>
            <a:custGeom>
              <a:avLst/>
              <a:gdLst/>
              <a:ahLst/>
              <a:cxnLst/>
              <a:rect l="l" t="t" r="r" b="b"/>
              <a:pathLst>
                <a:path w="3783" h="4023" extrusionOk="0">
                  <a:moveTo>
                    <a:pt x="170" y="1"/>
                  </a:moveTo>
                  <a:cubicBezTo>
                    <a:pt x="134" y="1"/>
                    <a:pt x="98" y="2"/>
                    <a:pt x="61" y="4"/>
                  </a:cubicBezTo>
                  <a:cubicBezTo>
                    <a:pt x="0" y="4"/>
                    <a:pt x="0" y="34"/>
                    <a:pt x="61" y="34"/>
                  </a:cubicBezTo>
                  <a:cubicBezTo>
                    <a:pt x="1459" y="429"/>
                    <a:pt x="2341" y="1554"/>
                    <a:pt x="2979" y="2770"/>
                  </a:cubicBezTo>
                  <a:cubicBezTo>
                    <a:pt x="2721" y="2512"/>
                    <a:pt x="2424" y="2341"/>
                    <a:pt x="2104" y="2341"/>
                  </a:cubicBezTo>
                  <a:cubicBezTo>
                    <a:pt x="1859" y="2341"/>
                    <a:pt x="1601" y="2441"/>
                    <a:pt x="1338" y="2678"/>
                  </a:cubicBezTo>
                  <a:cubicBezTo>
                    <a:pt x="1307" y="2709"/>
                    <a:pt x="1338" y="2770"/>
                    <a:pt x="1398" y="2770"/>
                  </a:cubicBezTo>
                  <a:cubicBezTo>
                    <a:pt x="1563" y="2682"/>
                    <a:pt x="1739" y="2642"/>
                    <a:pt x="1914" y="2642"/>
                  </a:cubicBezTo>
                  <a:cubicBezTo>
                    <a:pt x="2225" y="2642"/>
                    <a:pt x="2533" y="2769"/>
                    <a:pt x="2766" y="2982"/>
                  </a:cubicBezTo>
                  <a:cubicBezTo>
                    <a:pt x="3040" y="3286"/>
                    <a:pt x="3283" y="3621"/>
                    <a:pt x="3526" y="3985"/>
                  </a:cubicBezTo>
                  <a:cubicBezTo>
                    <a:pt x="3543" y="4011"/>
                    <a:pt x="3573" y="4023"/>
                    <a:pt x="3605" y="4023"/>
                  </a:cubicBezTo>
                  <a:cubicBezTo>
                    <a:pt x="3686" y="4023"/>
                    <a:pt x="3782" y="3951"/>
                    <a:pt x="3739" y="3864"/>
                  </a:cubicBezTo>
                  <a:cubicBezTo>
                    <a:pt x="3739" y="3864"/>
                    <a:pt x="3739" y="3834"/>
                    <a:pt x="3739" y="3834"/>
                  </a:cubicBezTo>
                  <a:cubicBezTo>
                    <a:pt x="3530" y="2195"/>
                    <a:pt x="1978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195;p40"/>
            <p:cNvSpPr/>
            <p:nvPr/>
          </p:nvSpPr>
          <p:spPr>
            <a:xfrm>
              <a:off x="3346075" y="2516200"/>
              <a:ext cx="28525" cy="23550"/>
            </a:xfrm>
            <a:custGeom>
              <a:avLst/>
              <a:gdLst/>
              <a:ahLst/>
              <a:cxnLst/>
              <a:rect l="l" t="t" r="r" b="b"/>
              <a:pathLst>
                <a:path w="1141" h="942" extrusionOk="0">
                  <a:moveTo>
                    <a:pt x="616" y="0"/>
                  </a:moveTo>
                  <a:cubicBezTo>
                    <a:pt x="593" y="0"/>
                    <a:pt x="571" y="1"/>
                    <a:pt x="548" y="4"/>
                  </a:cubicBezTo>
                  <a:cubicBezTo>
                    <a:pt x="122" y="65"/>
                    <a:pt x="0" y="612"/>
                    <a:pt x="365" y="855"/>
                  </a:cubicBezTo>
                  <a:cubicBezTo>
                    <a:pt x="448" y="915"/>
                    <a:pt x="538" y="942"/>
                    <a:pt x="626" y="942"/>
                  </a:cubicBezTo>
                  <a:cubicBezTo>
                    <a:pt x="894" y="942"/>
                    <a:pt x="1140" y="696"/>
                    <a:pt x="1095" y="399"/>
                  </a:cubicBezTo>
                  <a:cubicBezTo>
                    <a:pt x="1039" y="149"/>
                    <a:pt x="856" y="0"/>
                    <a:pt x="61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196;p40"/>
            <p:cNvSpPr/>
            <p:nvPr/>
          </p:nvSpPr>
          <p:spPr>
            <a:xfrm>
              <a:off x="5385625" y="1365800"/>
              <a:ext cx="737875" cy="536525"/>
            </a:xfrm>
            <a:custGeom>
              <a:avLst/>
              <a:gdLst/>
              <a:ahLst/>
              <a:cxnLst/>
              <a:rect l="l" t="t" r="r" b="b"/>
              <a:pathLst>
                <a:path w="29515" h="21461" extrusionOk="0">
                  <a:moveTo>
                    <a:pt x="15016" y="1"/>
                  </a:moveTo>
                  <a:cubicBezTo>
                    <a:pt x="6992" y="1"/>
                    <a:pt x="487" y="4803"/>
                    <a:pt x="487" y="10731"/>
                  </a:cubicBezTo>
                  <a:cubicBezTo>
                    <a:pt x="487" y="12372"/>
                    <a:pt x="1004" y="14013"/>
                    <a:pt x="1946" y="15381"/>
                  </a:cubicBezTo>
                  <a:lnTo>
                    <a:pt x="0" y="19758"/>
                  </a:lnTo>
                  <a:lnTo>
                    <a:pt x="0" y="19758"/>
                  </a:lnTo>
                  <a:lnTo>
                    <a:pt x="4985" y="18482"/>
                  </a:lnTo>
                  <a:cubicBezTo>
                    <a:pt x="7599" y="20305"/>
                    <a:pt x="11125" y="21460"/>
                    <a:pt x="15016" y="21460"/>
                  </a:cubicBezTo>
                  <a:cubicBezTo>
                    <a:pt x="23010" y="21460"/>
                    <a:pt x="29515" y="16658"/>
                    <a:pt x="29515" y="10731"/>
                  </a:cubicBezTo>
                  <a:cubicBezTo>
                    <a:pt x="29515" y="4803"/>
                    <a:pt x="23010" y="1"/>
                    <a:pt x="15016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197;p40"/>
            <p:cNvSpPr/>
            <p:nvPr/>
          </p:nvSpPr>
          <p:spPr>
            <a:xfrm>
              <a:off x="5891725" y="1596050"/>
              <a:ext cx="88150" cy="75650"/>
            </a:xfrm>
            <a:custGeom>
              <a:avLst/>
              <a:gdLst/>
              <a:ahLst/>
              <a:cxnLst/>
              <a:rect l="l" t="t" r="r" b="b"/>
              <a:pathLst>
                <a:path w="3526" h="3026" extrusionOk="0">
                  <a:moveTo>
                    <a:pt x="1520" y="1"/>
                  </a:moveTo>
                  <a:cubicBezTo>
                    <a:pt x="669" y="1"/>
                    <a:pt x="0" y="670"/>
                    <a:pt x="0" y="1521"/>
                  </a:cubicBezTo>
                  <a:cubicBezTo>
                    <a:pt x="0" y="2426"/>
                    <a:pt x="738" y="3025"/>
                    <a:pt x="1517" y="3025"/>
                  </a:cubicBezTo>
                  <a:cubicBezTo>
                    <a:pt x="1889" y="3025"/>
                    <a:pt x="2270" y="2889"/>
                    <a:pt x="2584" y="2584"/>
                  </a:cubicBezTo>
                  <a:cubicBezTo>
                    <a:pt x="3526" y="1612"/>
                    <a:pt x="2857" y="1"/>
                    <a:pt x="15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198;p40"/>
            <p:cNvSpPr/>
            <p:nvPr/>
          </p:nvSpPr>
          <p:spPr>
            <a:xfrm>
              <a:off x="5723025" y="1596050"/>
              <a:ext cx="88925" cy="75650"/>
            </a:xfrm>
            <a:custGeom>
              <a:avLst/>
              <a:gdLst/>
              <a:ahLst/>
              <a:cxnLst/>
              <a:rect l="l" t="t" r="r" b="b"/>
              <a:pathLst>
                <a:path w="3557" h="3026" extrusionOk="0">
                  <a:moveTo>
                    <a:pt x="1520" y="1"/>
                  </a:moveTo>
                  <a:cubicBezTo>
                    <a:pt x="699" y="1"/>
                    <a:pt x="0" y="670"/>
                    <a:pt x="0" y="1521"/>
                  </a:cubicBezTo>
                  <a:cubicBezTo>
                    <a:pt x="0" y="2426"/>
                    <a:pt x="753" y="3025"/>
                    <a:pt x="1540" y="3025"/>
                  </a:cubicBezTo>
                  <a:cubicBezTo>
                    <a:pt x="1916" y="3025"/>
                    <a:pt x="2300" y="2889"/>
                    <a:pt x="2614" y="2584"/>
                  </a:cubicBezTo>
                  <a:cubicBezTo>
                    <a:pt x="3556" y="1612"/>
                    <a:pt x="2888" y="1"/>
                    <a:pt x="15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199;p40"/>
            <p:cNvSpPr/>
            <p:nvPr/>
          </p:nvSpPr>
          <p:spPr>
            <a:xfrm>
              <a:off x="5555075" y="1596050"/>
              <a:ext cx="88950" cy="75650"/>
            </a:xfrm>
            <a:custGeom>
              <a:avLst/>
              <a:gdLst/>
              <a:ahLst/>
              <a:cxnLst/>
              <a:rect l="l" t="t" r="r" b="b"/>
              <a:pathLst>
                <a:path w="3558" h="3026" extrusionOk="0">
                  <a:moveTo>
                    <a:pt x="1521" y="1"/>
                  </a:moveTo>
                  <a:cubicBezTo>
                    <a:pt x="669" y="1"/>
                    <a:pt x="1" y="670"/>
                    <a:pt x="1" y="1521"/>
                  </a:cubicBezTo>
                  <a:cubicBezTo>
                    <a:pt x="1" y="2426"/>
                    <a:pt x="753" y="3025"/>
                    <a:pt x="1532" y="3025"/>
                  </a:cubicBezTo>
                  <a:cubicBezTo>
                    <a:pt x="1903" y="3025"/>
                    <a:pt x="2280" y="2889"/>
                    <a:pt x="2584" y="2584"/>
                  </a:cubicBezTo>
                  <a:cubicBezTo>
                    <a:pt x="3557" y="1612"/>
                    <a:pt x="2858" y="1"/>
                    <a:pt x="15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>
            <a:spLocks noGrp="1"/>
          </p:cNvSpPr>
          <p:nvPr>
            <p:ph type="title"/>
          </p:nvPr>
        </p:nvSpPr>
        <p:spPr>
          <a:xfrm>
            <a:off x="1518653" y="359118"/>
            <a:ext cx="4430734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Kesimpulan</a:t>
            </a:r>
            <a:r>
              <a:rPr lang="en-US" b="1" dirty="0" smtClean="0"/>
              <a:t> &amp; Saran</a:t>
            </a:r>
            <a:endParaRPr b="1" dirty="0"/>
          </a:p>
        </p:txBody>
      </p:sp>
      <p:sp>
        <p:nvSpPr>
          <p:cNvPr id="999" name="Google Shape;999;p44"/>
          <p:cNvSpPr txBox="1">
            <a:spLocks noGrp="1"/>
          </p:cNvSpPr>
          <p:nvPr>
            <p:ph type="body" idx="1"/>
          </p:nvPr>
        </p:nvSpPr>
        <p:spPr>
          <a:xfrm>
            <a:off x="-162045" y="841818"/>
            <a:ext cx="877361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8" y="66849"/>
            <a:ext cx="601701" cy="601701"/>
          </a:xfrm>
          <a:prstGeom prst="rect">
            <a:avLst/>
          </a:prstGeom>
        </p:spPr>
      </p:pic>
      <p:sp>
        <p:nvSpPr>
          <p:cNvPr id="5" name="Google Shape;998;p44"/>
          <p:cNvSpPr txBox="1">
            <a:spLocks/>
          </p:cNvSpPr>
          <p:nvPr/>
        </p:nvSpPr>
        <p:spPr>
          <a:xfrm>
            <a:off x="1057594" y="1877683"/>
            <a:ext cx="6662719" cy="5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Ilmu pengetahuan dan teknologi </a:t>
            </a:r>
            <a:r>
              <a:rPr lang="en-US" sz="1400" dirty="0" err="1">
                <a:solidFill>
                  <a:schemeClr val="tx1"/>
                </a:solidFill>
              </a:rPr>
              <a:t>berkembang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pesat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sehingga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kebutuhan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informasinya</a:t>
            </a:r>
            <a:r>
              <a:rPr lang="en-US" sz="1400" dirty="0">
                <a:solidFill>
                  <a:schemeClr val="tx1"/>
                </a:solidFill>
              </a:rPr>
              <a:t> pun </a:t>
            </a:r>
            <a:r>
              <a:rPr lang="en-US" sz="1400" dirty="0" err="1" smtClean="0">
                <a:solidFill>
                  <a:schemeClr val="tx1"/>
                </a:solidFill>
              </a:rPr>
              <a:t>dapat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lebih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cepat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Kehadiran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teknologi computer </a:t>
            </a:r>
            <a:r>
              <a:rPr lang="en-US" sz="1400" dirty="0" err="1">
                <a:solidFill>
                  <a:schemeClr val="tx1"/>
                </a:solidFill>
              </a:rPr>
              <a:t>sangat</a:t>
            </a:r>
            <a:r>
              <a:rPr lang="en-US" sz="1400" dirty="0">
                <a:solidFill>
                  <a:schemeClr val="tx1"/>
                </a:solidFill>
              </a:rPr>
              <a:t> di </a:t>
            </a:r>
            <a:r>
              <a:rPr lang="en-US" sz="1400" dirty="0" err="1">
                <a:solidFill>
                  <a:schemeClr val="tx1"/>
                </a:solidFill>
              </a:rPr>
              <a:t>butuhkan</a:t>
            </a:r>
            <a:r>
              <a:rPr lang="en-US" sz="1400" dirty="0">
                <a:solidFill>
                  <a:schemeClr val="tx1"/>
                </a:solidFill>
              </a:rPr>
              <a:t> di </a:t>
            </a:r>
            <a:r>
              <a:rPr lang="en-US" sz="1400" dirty="0" err="1">
                <a:solidFill>
                  <a:schemeClr val="tx1"/>
                </a:solidFill>
              </a:rPr>
              <a:t>dalam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perusahaan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ataupun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perkantoran</a:t>
            </a:r>
            <a:r>
              <a:rPr lang="en-US" sz="1400" dirty="0">
                <a:solidFill>
                  <a:schemeClr val="tx1"/>
                </a:solidFill>
              </a:rPr>
              <a:t>, bahkan di </a:t>
            </a:r>
            <a:r>
              <a:rPr lang="en-US" sz="1400" dirty="0" err="1">
                <a:solidFill>
                  <a:schemeClr val="tx1"/>
                </a:solidFill>
              </a:rPr>
              <a:t>sekolah-sekolah</a:t>
            </a:r>
            <a:r>
              <a:rPr lang="en-US" sz="1400" dirty="0">
                <a:solidFill>
                  <a:schemeClr val="tx1"/>
                </a:solidFill>
              </a:rPr>
              <a:t> pun </a:t>
            </a:r>
            <a:r>
              <a:rPr lang="en-US" sz="1400" dirty="0" err="1">
                <a:solidFill>
                  <a:schemeClr val="tx1"/>
                </a:solidFill>
              </a:rPr>
              <a:t>sangat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dibutuhkan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Harapan</a:t>
            </a:r>
            <a:r>
              <a:rPr lang="en-US" sz="1400" dirty="0" smtClean="0">
                <a:solidFill>
                  <a:schemeClr val="tx1"/>
                </a:solidFill>
              </a:rPr>
              <a:t> Kami,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di </a:t>
            </a:r>
            <a:r>
              <a:rPr lang="en-US" sz="1400" dirty="0" err="1">
                <a:solidFill>
                  <a:schemeClr val="tx1"/>
                </a:solidFill>
              </a:rPr>
              <a:t>buatnya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aplikasi</a:t>
            </a:r>
            <a:r>
              <a:rPr lang="en-US" sz="1400" dirty="0">
                <a:solidFill>
                  <a:schemeClr val="tx1"/>
                </a:solidFill>
              </a:rPr>
              <a:t> E-Learning </a:t>
            </a:r>
            <a:r>
              <a:rPr lang="en-US" sz="1400" dirty="0" err="1">
                <a:solidFill>
                  <a:schemeClr val="tx1"/>
                </a:solidFill>
              </a:rPr>
              <a:t>berbasis</a:t>
            </a:r>
            <a:r>
              <a:rPr lang="en-US" sz="1400" dirty="0">
                <a:solidFill>
                  <a:schemeClr val="tx1"/>
                </a:solidFill>
              </a:rPr>
              <a:t> web yang </a:t>
            </a:r>
            <a:r>
              <a:rPr lang="en-US" sz="1400" dirty="0" err="1">
                <a:solidFill>
                  <a:schemeClr val="tx1"/>
                </a:solidFill>
              </a:rPr>
              <a:t>sudah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dibuat</a:t>
            </a:r>
            <a:r>
              <a:rPr lang="en-US" sz="1400" dirty="0">
                <a:solidFill>
                  <a:schemeClr val="tx1"/>
                </a:solidFill>
              </a:rPr>
              <a:t> oleh </a:t>
            </a:r>
            <a:r>
              <a:rPr lang="en-US" sz="1400" dirty="0" err="1">
                <a:solidFill>
                  <a:schemeClr val="tx1"/>
                </a:solidFill>
              </a:rPr>
              <a:t>kelompok</a:t>
            </a:r>
            <a:r>
              <a:rPr lang="en-US" sz="1400" dirty="0">
                <a:solidFill>
                  <a:schemeClr val="tx1"/>
                </a:solidFill>
              </a:rPr>
              <a:t> kami, bisa </a:t>
            </a:r>
            <a:r>
              <a:rPr lang="en-US" sz="1400" dirty="0" err="1">
                <a:solidFill>
                  <a:schemeClr val="tx1"/>
                </a:solidFill>
              </a:rPr>
              <a:t>membantu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Mitra</a:t>
            </a:r>
            <a:r>
              <a:rPr lang="en-US" sz="1400" dirty="0">
                <a:solidFill>
                  <a:schemeClr val="tx1"/>
                </a:solidFill>
              </a:rPr>
              <a:t> SMPN 1 </a:t>
            </a:r>
            <a:r>
              <a:rPr lang="en-US" sz="1400" dirty="0" err="1">
                <a:solidFill>
                  <a:schemeClr val="tx1"/>
                </a:solidFill>
              </a:rPr>
              <a:t>Lohbener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selama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sistem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pembelajaran</a:t>
            </a:r>
            <a:r>
              <a:rPr lang="en-US" sz="1400" dirty="0">
                <a:solidFill>
                  <a:schemeClr val="tx1"/>
                </a:solidFill>
              </a:rPr>
              <a:t> online, agar mempermudah </a:t>
            </a:r>
            <a:r>
              <a:rPr lang="en-US" sz="1400" dirty="0" err="1">
                <a:solidFill>
                  <a:schemeClr val="tx1"/>
                </a:solidFill>
              </a:rPr>
              <a:t>siswa</a:t>
            </a:r>
            <a:r>
              <a:rPr lang="en-US" sz="1400" dirty="0">
                <a:solidFill>
                  <a:schemeClr val="tx1"/>
                </a:solidFill>
              </a:rPr>
              <a:t> dan guru.</a:t>
            </a:r>
          </a:p>
        </p:txBody>
      </p:sp>
    </p:spTree>
    <p:extLst>
      <p:ext uri="{BB962C8B-B14F-4D97-AF65-F5344CB8AC3E}">
        <p14:creationId xmlns:p14="http://schemas.microsoft.com/office/powerpoint/2010/main" val="2477505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487;p40"/>
          <p:cNvSpPr txBox="1">
            <a:spLocks/>
          </p:cNvSpPr>
          <p:nvPr/>
        </p:nvSpPr>
        <p:spPr>
          <a:xfrm>
            <a:off x="3535562" y="1368813"/>
            <a:ext cx="4832713" cy="206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ExtraBold"/>
              <a:buNone/>
              <a:defRPr sz="94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4000" b="1" dirty="0" smtClean="0"/>
              <a:t>THANK YOU…</a:t>
            </a:r>
            <a:endParaRPr lang="en-US" sz="4000" b="1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9" y="114492"/>
            <a:ext cx="601701" cy="601701"/>
          </a:xfrm>
          <a:prstGeom prst="rect">
            <a:avLst/>
          </a:prstGeom>
        </p:spPr>
      </p:pic>
      <p:grpSp>
        <p:nvGrpSpPr>
          <p:cNvPr id="115" name="Google Shape;1485;p51"/>
          <p:cNvGrpSpPr/>
          <p:nvPr/>
        </p:nvGrpSpPr>
        <p:grpSpPr>
          <a:xfrm>
            <a:off x="787350" y="1154282"/>
            <a:ext cx="3675802" cy="3317040"/>
            <a:chOff x="685800" y="1797613"/>
            <a:chExt cx="2313350" cy="1937450"/>
          </a:xfrm>
        </p:grpSpPr>
        <p:sp>
          <p:nvSpPr>
            <p:cNvPr id="116" name="Google Shape;1486;p51"/>
            <p:cNvSpPr/>
            <p:nvPr/>
          </p:nvSpPr>
          <p:spPr>
            <a:xfrm flipH="1">
              <a:off x="973525" y="1810388"/>
              <a:ext cx="1000725" cy="1367650"/>
            </a:xfrm>
            <a:custGeom>
              <a:avLst/>
              <a:gdLst/>
              <a:ahLst/>
              <a:cxnLst/>
              <a:rect l="l" t="t" r="r" b="b"/>
              <a:pathLst>
                <a:path w="40029" h="54706" extrusionOk="0">
                  <a:moveTo>
                    <a:pt x="23006" y="1"/>
                  </a:moveTo>
                  <a:cubicBezTo>
                    <a:pt x="20189" y="1"/>
                    <a:pt x="17562" y="884"/>
                    <a:pt x="15845" y="2900"/>
                  </a:cubicBezTo>
                  <a:cubicBezTo>
                    <a:pt x="13310" y="5869"/>
                    <a:pt x="14477" y="12573"/>
                    <a:pt x="13210" y="16576"/>
                  </a:cubicBezTo>
                  <a:cubicBezTo>
                    <a:pt x="11942" y="20579"/>
                    <a:pt x="0" y="29886"/>
                    <a:pt x="467" y="39960"/>
                  </a:cubicBezTo>
                  <a:cubicBezTo>
                    <a:pt x="878" y="49187"/>
                    <a:pt x="10996" y="54706"/>
                    <a:pt x="20131" y="54706"/>
                  </a:cubicBezTo>
                  <a:cubicBezTo>
                    <a:pt x="23612" y="54706"/>
                    <a:pt x="26950" y="53904"/>
                    <a:pt x="29555" y="52202"/>
                  </a:cubicBezTo>
                  <a:cubicBezTo>
                    <a:pt x="40029" y="45297"/>
                    <a:pt x="33491" y="31220"/>
                    <a:pt x="33491" y="25416"/>
                  </a:cubicBezTo>
                  <a:cubicBezTo>
                    <a:pt x="33491" y="19645"/>
                    <a:pt x="35059" y="14575"/>
                    <a:pt x="34725" y="9405"/>
                  </a:cubicBezTo>
                  <a:cubicBezTo>
                    <a:pt x="34325" y="3000"/>
                    <a:pt x="29722" y="1065"/>
                    <a:pt x="25919" y="298"/>
                  </a:cubicBezTo>
                  <a:cubicBezTo>
                    <a:pt x="24945" y="103"/>
                    <a:pt x="23964" y="1"/>
                    <a:pt x="23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87;p51"/>
            <p:cNvSpPr/>
            <p:nvPr/>
          </p:nvSpPr>
          <p:spPr>
            <a:xfrm flipH="1">
              <a:off x="1621475" y="2024638"/>
              <a:ext cx="344450" cy="774750"/>
            </a:xfrm>
            <a:custGeom>
              <a:avLst/>
              <a:gdLst/>
              <a:ahLst/>
              <a:cxnLst/>
              <a:rect l="l" t="t" r="r" b="b"/>
              <a:pathLst>
                <a:path w="13778" h="30990" extrusionOk="0">
                  <a:moveTo>
                    <a:pt x="13777" y="1"/>
                  </a:moveTo>
                  <a:lnTo>
                    <a:pt x="13777" y="1"/>
                  </a:lnTo>
                  <a:cubicBezTo>
                    <a:pt x="13611" y="1435"/>
                    <a:pt x="13310" y="2836"/>
                    <a:pt x="12944" y="4237"/>
                  </a:cubicBezTo>
                  <a:cubicBezTo>
                    <a:pt x="12643" y="5638"/>
                    <a:pt x="12143" y="6972"/>
                    <a:pt x="11509" y="8273"/>
                  </a:cubicBezTo>
                  <a:cubicBezTo>
                    <a:pt x="10875" y="9507"/>
                    <a:pt x="9875" y="10541"/>
                    <a:pt x="8874" y="11609"/>
                  </a:cubicBezTo>
                  <a:cubicBezTo>
                    <a:pt x="7873" y="12676"/>
                    <a:pt x="6873" y="13744"/>
                    <a:pt x="5905" y="14878"/>
                  </a:cubicBezTo>
                  <a:cubicBezTo>
                    <a:pt x="4004" y="17113"/>
                    <a:pt x="2436" y="19648"/>
                    <a:pt x="1369" y="22383"/>
                  </a:cubicBezTo>
                  <a:cubicBezTo>
                    <a:pt x="835" y="23751"/>
                    <a:pt x="468" y="25185"/>
                    <a:pt x="234" y="26620"/>
                  </a:cubicBezTo>
                  <a:cubicBezTo>
                    <a:pt x="34" y="28087"/>
                    <a:pt x="1" y="29522"/>
                    <a:pt x="134" y="30989"/>
                  </a:cubicBezTo>
                  <a:cubicBezTo>
                    <a:pt x="201" y="28121"/>
                    <a:pt x="835" y="25285"/>
                    <a:pt x="1936" y="22650"/>
                  </a:cubicBezTo>
                  <a:cubicBezTo>
                    <a:pt x="3137" y="20015"/>
                    <a:pt x="4671" y="17580"/>
                    <a:pt x="6572" y="15378"/>
                  </a:cubicBezTo>
                  <a:cubicBezTo>
                    <a:pt x="7506" y="14277"/>
                    <a:pt x="8474" y="13210"/>
                    <a:pt x="9474" y="12109"/>
                  </a:cubicBezTo>
                  <a:cubicBezTo>
                    <a:pt x="9975" y="11576"/>
                    <a:pt x="10475" y="11042"/>
                    <a:pt x="10942" y="10441"/>
                  </a:cubicBezTo>
                  <a:cubicBezTo>
                    <a:pt x="11409" y="9874"/>
                    <a:pt x="11809" y="9241"/>
                    <a:pt x="12110" y="8540"/>
                  </a:cubicBezTo>
                  <a:cubicBezTo>
                    <a:pt x="13310" y="5805"/>
                    <a:pt x="13711" y="2903"/>
                    <a:pt x="13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488;p51"/>
            <p:cNvSpPr/>
            <p:nvPr/>
          </p:nvSpPr>
          <p:spPr>
            <a:xfrm flipH="1">
              <a:off x="1052725" y="2153888"/>
              <a:ext cx="82600" cy="859825"/>
            </a:xfrm>
            <a:custGeom>
              <a:avLst/>
              <a:gdLst/>
              <a:ahLst/>
              <a:cxnLst/>
              <a:rect l="l" t="t" r="r" b="b"/>
              <a:pathLst>
                <a:path w="3304" h="34393" extrusionOk="0">
                  <a:moveTo>
                    <a:pt x="901" y="1"/>
                  </a:moveTo>
                  <a:lnTo>
                    <a:pt x="901" y="1"/>
                  </a:lnTo>
                  <a:cubicBezTo>
                    <a:pt x="468" y="2936"/>
                    <a:pt x="201" y="5872"/>
                    <a:pt x="101" y="8807"/>
                  </a:cubicBezTo>
                  <a:cubicBezTo>
                    <a:pt x="67" y="10308"/>
                    <a:pt x="134" y="11776"/>
                    <a:pt x="334" y="13277"/>
                  </a:cubicBezTo>
                  <a:cubicBezTo>
                    <a:pt x="534" y="14778"/>
                    <a:pt x="968" y="16179"/>
                    <a:pt x="1302" y="17614"/>
                  </a:cubicBezTo>
                  <a:cubicBezTo>
                    <a:pt x="2069" y="20416"/>
                    <a:pt x="2536" y="23318"/>
                    <a:pt x="2636" y="26253"/>
                  </a:cubicBezTo>
                  <a:cubicBezTo>
                    <a:pt x="2669" y="27687"/>
                    <a:pt x="2469" y="29122"/>
                    <a:pt x="2069" y="30523"/>
                  </a:cubicBezTo>
                  <a:cubicBezTo>
                    <a:pt x="1635" y="31924"/>
                    <a:pt x="901" y="33225"/>
                    <a:pt x="1" y="34392"/>
                  </a:cubicBezTo>
                  <a:cubicBezTo>
                    <a:pt x="1035" y="33325"/>
                    <a:pt x="1869" y="32057"/>
                    <a:pt x="2436" y="30656"/>
                  </a:cubicBezTo>
                  <a:cubicBezTo>
                    <a:pt x="2936" y="29222"/>
                    <a:pt x="3203" y="27754"/>
                    <a:pt x="3270" y="26253"/>
                  </a:cubicBezTo>
                  <a:cubicBezTo>
                    <a:pt x="3303" y="24752"/>
                    <a:pt x="3236" y="23251"/>
                    <a:pt x="3003" y="21783"/>
                  </a:cubicBezTo>
                  <a:cubicBezTo>
                    <a:pt x="2769" y="20315"/>
                    <a:pt x="2436" y="18881"/>
                    <a:pt x="2102" y="17447"/>
                  </a:cubicBezTo>
                  <a:cubicBezTo>
                    <a:pt x="1735" y="16012"/>
                    <a:pt x="1302" y="14578"/>
                    <a:pt x="1101" y="13177"/>
                  </a:cubicBezTo>
                  <a:cubicBezTo>
                    <a:pt x="868" y="11709"/>
                    <a:pt x="768" y="10275"/>
                    <a:pt x="735" y="8807"/>
                  </a:cubicBezTo>
                  <a:cubicBezTo>
                    <a:pt x="634" y="5905"/>
                    <a:pt x="835" y="2970"/>
                    <a:pt x="9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89;p51"/>
            <p:cNvSpPr/>
            <p:nvPr/>
          </p:nvSpPr>
          <p:spPr>
            <a:xfrm flipH="1">
              <a:off x="1364200" y="2363513"/>
              <a:ext cx="1383300" cy="800300"/>
            </a:xfrm>
            <a:custGeom>
              <a:avLst/>
              <a:gdLst/>
              <a:ahLst/>
              <a:cxnLst/>
              <a:rect l="l" t="t" r="r" b="b"/>
              <a:pathLst>
                <a:path w="55332" h="32012" extrusionOk="0">
                  <a:moveTo>
                    <a:pt x="14328" y="0"/>
                  </a:moveTo>
                  <a:cubicBezTo>
                    <a:pt x="11346" y="0"/>
                    <a:pt x="1" y="9949"/>
                    <a:pt x="942" y="11864"/>
                  </a:cubicBezTo>
                  <a:cubicBezTo>
                    <a:pt x="2110" y="14199"/>
                    <a:pt x="17754" y="32012"/>
                    <a:pt x="25093" y="32012"/>
                  </a:cubicBezTo>
                  <a:cubicBezTo>
                    <a:pt x="32798" y="32012"/>
                    <a:pt x="40637" y="26941"/>
                    <a:pt x="50244" y="16367"/>
                  </a:cubicBezTo>
                  <a:cubicBezTo>
                    <a:pt x="55332" y="10796"/>
                    <a:pt x="53358" y="7456"/>
                    <a:pt x="49428" y="7456"/>
                  </a:cubicBezTo>
                  <a:cubicBezTo>
                    <a:pt x="48204" y="7456"/>
                    <a:pt x="46790" y="7780"/>
                    <a:pt x="45341" y="8461"/>
                  </a:cubicBezTo>
                  <a:cubicBezTo>
                    <a:pt x="35386" y="13109"/>
                    <a:pt x="31196" y="15868"/>
                    <a:pt x="30004" y="15868"/>
                  </a:cubicBezTo>
                  <a:cubicBezTo>
                    <a:pt x="29990" y="15868"/>
                    <a:pt x="29976" y="15867"/>
                    <a:pt x="29963" y="15867"/>
                  </a:cubicBezTo>
                  <a:cubicBezTo>
                    <a:pt x="28829" y="15800"/>
                    <a:pt x="18121" y="2424"/>
                    <a:pt x="14786" y="122"/>
                  </a:cubicBezTo>
                  <a:cubicBezTo>
                    <a:pt x="14669" y="39"/>
                    <a:pt x="14515" y="0"/>
                    <a:pt x="14328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90;p51"/>
            <p:cNvSpPr/>
            <p:nvPr/>
          </p:nvSpPr>
          <p:spPr>
            <a:xfrm flipH="1">
              <a:off x="2326150" y="2003788"/>
              <a:ext cx="673000" cy="699700"/>
            </a:xfrm>
            <a:custGeom>
              <a:avLst/>
              <a:gdLst/>
              <a:ahLst/>
              <a:cxnLst/>
              <a:rect l="l" t="t" r="r" b="b"/>
              <a:pathLst>
                <a:path w="26920" h="27988" extrusionOk="0">
                  <a:moveTo>
                    <a:pt x="14915" y="0"/>
                  </a:moveTo>
                  <a:cubicBezTo>
                    <a:pt x="13049" y="0"/>
                    <a:pt x="13610" y="3103"/>
                    <a:pt x="13610" y="3103"/>
                  </a:cubicBezTo>
                  <a:cubicBezTo>
                    <a:pt x="13610" y="3103"/>
                    <a:pt x="12881" y="185"/>
                    <a:pt x="11300" y="185"/>
                  </a:cubicBezTo>
                  <a:cubicBezTo>
                    <a:pt x="11124" y="185"/>
                    <a:pt x="10938" y="221"/>
                    <a:pt x="10741" y="301"/>
                  </a:cubicBezTo>
                  <a:cubicBezTo>
                    <a:pt x="8740" y="1101"/>
                    <a:pt x="9207" y="4537"/>
                    <a:pt x="9207" y="4537"/>
                  </a:cubicBezTo>
                  <a:cubicBezTo>
                    <a:pt x="9207" y="4537"/>
                    <a:pt x="8106" y="2002"/>
                    <a:pt x="6532" y="2002"/>
                  </a:cubicBezTo>
                  <a:cubicBezTo>
                    <a:pt x="6310" y="2002"/>
                    <a:pt x="6078" y="2053"/>
                    <a:pt x="5838" y="2169"/>
                  </a:cubicBezTo>
                  <a:cubicBezTo>
                    <a:pt x="3903" y="3103"/>
                    <a:pt x="4637" y="6405"/>
                    <a:pt x="4637" y="6405"/>
                  </a:cubicBezTo>
                  <a:cubicBezTo>
                    <a:pt x="4637" y="6405"/>
                    <a:pt x="4009" y="5086"/>
                    <a:pt x="2835" y="5086"/>
                  </a:cubicBezTo>
                  <a:cubicBezTo>
                    <a:pt x="2527" y="5086"/>
                    <a:pt x="2183" y="5176"/>
                    <a:pt x="1802" y="5405"/>
                  </a:cubicBezTo>
                  <a:cubicBezTo>
                    <a:pt x="0" y="6472"/>
                    <a:pt x="2836" y="13877"/>
                    <a:pt x="4003" y="16379"/>
                  </a:cubicBezTo>
                  <a:cubicBezTo>
                    <a:pt x="5171" y="18847"/>
                    <a:pt x="11108" y="26486"/>
                    <a:pt x="12509" y="27987"/>
                  </a:cubicBezTo>
                  <a:lnTo>
                    <a:pt x="26920" y="20282"/>
                  </a:lnTo>
                  <a:cubicBezTo>
                    <a:pt x="26920" y="20282"/>
                    <a:pt x="19514" y="9207"/>
                    <a:pt x="19181" y="8607"/>
                  </a:cubicBezTo>
                  <a:cubicBezTo>
                    <a:pt x="17680" y="5938"/>
                    <a:pt x="17246" y="34"/>
                    <a:pt x="14944" y="1"/>
                  </a:cubicBezTo>
                  <a:cubicBezTo>
                    <a:pt x="14934" y="0"/>
                    <a:pt x="14924" y="0"/>
                    <a:pt x="14915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91;p51"/>
            <p:cNvSpPr/>
            <p:nvPr/>
          </p:nvSpPr>
          <p:spPr>
            <a:xfrm flipH="1">
              <a:off x="2565725" y="2069763"/>
              <a:ext cx="109850" cy="247475"/>
            </a:xfrm>
            <a:custGeom>
              <a:avLst/>
              <a:gdLst/>
              <a:ahLst/>
              <a:cxnLst/>
              <a:rect l="l" t="t" r="r" b="b"/>
              <a:pathLst>
                <a:path w="4394" h="9899" extrusionOk="0">
                  <a:moveTo>
                    <a:pt x="478" y="1"/>
                  </a:moveTo>
                  <a:cubicBezTo>
                    <a:pt x="430" y="1"/>
                    <a:pt x="383" y="51"/>
                    <a:pt x="367" y="164"/>
                  </a:cubicBezTo>
                  <a:cubicBezTo>
                    <a:pt x="0" y="4567"/>
                    <a:pt x="1434" y="6735"/>
                    <a:pt x="4270" y="9871"/>
                  </a:cubicBezTo>
                  <a:cubicBezTo>
                    <a:pt x="4280" y="9890"/>
                    <a:pt x="4295" y="9898"/>
                    <a:pt x="4311" y="9898"/>
                  </a:cubicBezTo>
                  <a:cubicBezTo>
                    <a:pt x="4350" y="9898"/>
                    <a:pt x="4393" y="9851"/>
                    <a:pt x="4370" y="9804"/>
                  </a:cubicBezTo>
                  <a:cubicBezTo>
                    <a:pt x="1801" y="6335"/>
                    <a:pt x="934" y="4500"/>
                    <a:pt x="600" y="164"/>
                  </a:cubicBezTo>
                  <a:cubicBezTo>
                    <a:pt x="583" y="60"/>
                    <a:pt x="530" y="1"/>
                    <a:pt x="4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92;p51"/>
            <p:cNvSpPr/>
            <p:nvPr/>
          </p:nvSpPr>
          <p:spPr>
            <a:xfrm flipH="1">
              <a:off x="2666600" y="2105838"/>
              <a:ext cx="108225" cy="262725"/>
            </a:xfrm>
            <a:custGeom>
              <a:avLst/>
              <a:gdLst/>
              <a:ahLst/>
              <a:cxnLst/>
              <a:rect l="l" t="t" r="r" b="b"/>
              <a:pathLst>
                <a:path w="4329" h="10509" extrusionOk="0">
                  <a:moveTo>
                    <a:pt x="131" y="1"/>
                  </a:moveTo>
                  <a:cubicBezTo>
                    <a:pt x="68" y="1"/>
                    <a:pt x="1" y="72"/>
                    <a:pt x="1" y="188"/>
                  </a:cubicBezTo>
                  <a:cubicBezTo>
                    <a:pt x="167" y="4758"/>
                    <a:pt x="1568" y="6960"/>
                    <a:pt x="4237" y="10496"/>
                  </a:cubicBezTo>
                  <a:cubicBezTo>
                    <a:pt x="4246" y="10505"/>
                    <a:pt x="4257" y="10509"/>
                    <a:pt x="4268" y="10509"/>
                  </a:cubicBezTo>
                  <a:cubicBezTo>
                    <a:pt x="4299" y="10509"/>
                    <a:pt x="4328" y="10478"/>
                    <a:pt x="4304" y="10429"/>
                  </a:cubicBezTo>
                  <a:cubicBezTo>
                    <a:pt x="1902" y="6626"/>
                    <a:pt x="968" y="4625"/>
                    <a:pt x="234" y="122"/>
                  </a:cubicBezTo>
                  <a:cubicBezTo>
                    <a:pt x="220" y="38"/>
                    <a:pt x="177" y="1"/>
                    <a:pt x="1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93;p51"/>
            <p:cNvSpPr/>
            <p:nvPr/>
          </p:nvSpPr>
          <p:spPr>
            <a:xfrm flipH="1">
              <a:off x="2759350" y="2164313"/>
              <a:ext cx="124325" cy="256175"/>
            </a:xfrm>
            <a:custGeom>
              <a:avLst/>
              <a:gdLst/>
              <a:ahLst/>
              <a:cxnLst/>
              <a:rect l="l" t="t" r="r" b="b"/>
              <a:pathLst>
                <a:path w="4973" h="10247" extrusionOk="0">
                  <a:moveTo>
                    <a:pt x="53" y="0"/>
                  </a:moveTo>
                  <a:cubicBezTo>
                    <a:pt x="20" y="0"/>
                    <a:pt x="0" y="76"/>
                    <a:pt x="18" y="218"/>
                  </a:cubicBezTo>
                  <a:cubicBezTo>
                    <a:pt x="385" y="4254"/>
                    <a:pt x="1586" y="7023"/>
                    <a:pt x="4788" y="10225"/>
                  </a:cubicBezTo>
                  <a:cubicBezTo>
                    <a:pt x="4804" y="10240"/>
                    <a:pt x="4823" y="10247"/>
                    <a:pt x="4842" y="10247"/>
                  </a:cubicBezTo>
                  <a:cubicBezTo>
                    <a:pt x="4906" y="10247"/>
                    <a:pt x="4973" y="10176"/>
                    <a:pt x="4922" y="10125"/>
                  </a:cubicBezTo>
                  <a:cubicBezTo>
                    <a:pt x="2086" y="6722"/>
                    <a:pt x="1152" y="4454"/>
                    <a:pt x="152" y="184"/>
                  </a:cubicBezTo>
                  <a:cubicBezTo>
                    <a:pt x="120" y="59"/>
                    <a:pt x="82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94;p51"/>
            <p:cNvSpPr/>
            <p:nvPr/>
          </p:nvSpPr>
          <p:spPr>
            <a:xfrm flipH="1">
              <a:off x="2243575" y="2102288"/>
              <a:ext cx="316100" cy="466450"/>
            </a:xfrm>
            <a:custGeom>
              <a:avLst/>
              <a:gdLst/>
              <a:ahLst/>
              <a:cxnLst/>
              <a:rect l="l" t="t" r="r" b="b"/>
              <a:pathLst>
                <a:path w="12644" h="18658" extrusionOk="0">
                  <a:moveTo>
                    <a:pt x="4549" y="1"/>
                  </a:moveTo>
                  <a:cubicBezTo>
                    <a:pt x="4411" y="1"/>
                    <a:pt x="4284" y="32"/>
                    <a:pt x="4170" y="97"/>
                  </a:cubicBezTo>
                  <a:cubicBezTo>
                    <a:pt x="1835" y="1498"/>
                    <a:pt x="4037" y="6768"/>
                    <a:pt x="5438" y="9237"/>
                  </a:cubicBezTo>
                  <a:cubicBezTo>
                    <a:pt x="5438" y="9237"/>
                    <a:pt x="1" y="12439"/>
                    <a:pt x="735" y="16575"/>
                  </a:cubicBezTo>
                  <a:cubicBezTo>
                    <a:pt x="1030" y="18168"/>
                    <a:pt x="2864" y="18658"/>
                    <a:pt x="5008" y="18658"/>
                  </a:cubicBezTo>
                  <a:cubicBezTo>
                    <a:pt x="8430" y="18658"/>
                    <a:pt x="12643" y="17409"/>
                    <a:pt x="12643" y="17409"/>
                  </a:cubicBezTo>
                  <a:cubicBezTo>
                    <a:pt x="12643" y="17409"/>
                    <a:pt x="12543" y="11939"/>
                    <a:pt x="11976" y="9537"/>
                  </a:cubicBezTo>
                  <a:cubicBezTo>
                    <a:pt x="11443" y="7313"/>
                    <a:pt x="6676" y="1"/>
                    <a:pt x="4549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95;p51"/>
            <p:cNvSpPr/>
            <p:nvPr/>
          </p:nvSpPr>
          <p:spPr>
            <a:xfrm flipH="1">
              <a:off x="2415375" y="2118863"/>
              <a:ext cx="140950" cy="396575"/>
            </a:xfrm>
            <a:custGeom>
              <a:avLst/>
              <a:gdLst/>
              <a:ahLst/>
              <a:cxnLst/>
              <a:rect l="l" t="t" r="r" b="b"/>
              <a:pathLst>
                <a:path w="5638" h="15863" extrusionOk="0">
                  <a:moveTo>
                    <a:pt x="3503" y="1"/>
                  </a:moveTo>
                  <a:lnTo>
                    <a:pt x="3503" y="1"/>
                  </a:lnTo>
                  <a:cubicBezTo>
                    <a:pt x="1668" y="2703"/>
                    <a:pt x="3636" y="5905"/>
                    <a:pt x="4870" y="8440"/>
                  </a:cubicBezTo>
                  <a:cubicBezTo>
                    <a:pt x="2368" y="9908"/>
                    <a:pt x="0" y="12810"/>
                    <a:pt x="367" y="15812"/>
                  </a:cubicBezTo>
                  <a:cubicBezTo>
                    <a:pt x="367" y="15846"/>
                    <a:pt x="400" y="15862"/>
                    <a:pt x="434" y="15862"/>
                  </a:cubicBezTo>
                  <a:cubicBezTo>
                    <a:pt x="467" y="15862"/>
                    <a:pt x="500" y="15846"/>
                    <a:pt x="500" y="15812"/>
                  </a:cubicBezTo>
                  <a:cubicBezTo>
                    <a:pt x="534" y="13010"/>
                    <a:pt x="3169" y="10275"/>
                    <a:pt x="5371" y="8807"/>
                  </a:cubicBezTo>
                  <a:cubicBezTo>
                    <a:pt x="5537" y="8774"/>
                    <a:pt x="5637" y="8574"/>
                    <a:pt x="5537" y="8440"/>
                  </a:cubicBezTo>
                  <a:cubicBezTo>
                    <a:pt x="4370" y="5939"/>
                    <a:pt x="2268" y="2836"/>
                    <a:pt x="3536" y="34"/>
                  </a:cubicBezTo>
                  <a:lnTo>
                    <a:pt x="35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96;p51"/>
            <p:cNvSpPr/>
            <p:nvPr/>
          </p:nvSpPr>
          <p:spPr>
            <a:xfrm flipH="1">
              <a:off x="1377725" y="2538288"/>
              <a:ext cx="527300" cy="504600"/>
            </a:xfrm>
            <a:custGeom>
              <a:avLst/>
              <a:gdLst/>
              <a:ahLst/>
              <a:cxnLst/>
              <a:rect l="l" t="t" r="r" b="b"/>
              <a:pathLst>
                <a:path w="21092" h="20184" extrusionOk="0">
                  <a:moveTo>
                    <a:pt x="16564" y="1"/>
                  </a:moveTo>
                  <a:cubicBezTo>
                    <a:pt x="15413" y="1"/>
                    <a:pt x="13982" y="239"/>
                    <a:pt x="12242" y="770"/>
                  </a:cubicBezTo>
                  <a:cubicBezTo>
                    <a:pt x="8006" y="2004"/>
                    <a:pt x="3903" y="3705"/>
                    <a:pt x="0" y="5807"/>
                  </a:cubicBezTo>
                  <a:lnTo>
                    <a:pt x="7706" y="20184"/>
                  </a:lnTo>
                  <a:cubicBezTo>
                    <a:pt x="7706" y="20184"/>
                    <a:pt x="18146" y="10043"/>
                    <a:pt x="19814" y="5807"/>
                  </a:cubicBezTo>
                  <a:cubicBezTo>
                    <a:pt x="21092" y="2561"/>
                    <a:pt x="20334" y="1"/>
                    <a:pt x="165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97;p51"/>
            <p:cNvSpPr/>
            <p:nvPr/>
          </p:nvSpPr>
          <p:spPr>
            <a:xfrm flipH="1">
              <a:off x="1667575" y="2673938"/>
              <a:ext cx="162400" cy="295075"/>
            </a:xfrm>
            <a:custGeom>
              <a:avLst/>
              <a:gdLst/>
              <a:ahLst/>
              <a:cxnLst/>
              <a:rect l="l" t="t" r="r" b="b"/>
              <a:pathLst>
                <a:path w="6496" h="11803" extrusionOk="0">
                  <a:moveTo>
                    <a:pt x="53" y="0"/>
                  </a:moveTo>
                  <a:cubicBezTo>
                    <a:pt x="34" y="0"/>
                    <a:pt x="0" y="24"/>
                    <a:pt x="0" y="47"/>
                  </a:cubicBezTo>
                  <a:cubicBezTo>
                    <a:pt x="1435" y="3183"/>
                    <a:pt x="3136" y="6218"/>
                    <a:pt x="4837" y="9254"/>
                  </a:cubicBezTo>
                  <a:cubicBezTo>
                    <a:pt x="5337" y="10121"/>
                    <a:pt x="5904" y="10955"/>
                    <a:pt x="6438" y="11789"/>
                  </a:cubicBezTo>
                  <a:cubicBezTo>
                    <a:pt x="6438" y="11799"/>
                    <a:pt x="6444" y="11803"/>
                    <a:pt x="6451" y="11803"/>
                  </a:cubicBezTo>
                  <a:cubicBezTo>
                    <a:pt x="6469" y="11803"/>
                    <a:pt x="6495" y="11779"/>
                    <a:pt x="6471" y="11756"/>
                  </a:cubicBezTo>
                  <a:cubicBezTo>
                    <a:pt x="6105" y="10988"/>
                    <a:pt x="5771" y="10188"/>
                    <a:pt x="5371" y="9387"/>
                  </a:cubicBezTo>
                  <a:cubicBezTo>
                    <a:pt x="4970" y="8620"/>
                    <a:pt x="4570" y="7853"/>
                    <a:pt x="4170" y="7086"/>
                  </a:cubicBezTo>
                  <a:cubicBezTo>
                    <a:pt x="3336" y="5551"/>
                    <a:pt x="2502" y="4017"/>
                    <a:pt x="1635" y="2516"/>
                  </a:cubicBezTo>
                  <a:cubicBezTo>
                    <a:pt x="1134" y="1682"/>
                    <a:pt x="634" y="814"/>
                    <a:pt x="67" y="14"/>
                  </a:cubicBezTo>
                  <a:cubicBezTo>
                    <a:pt x="67" y="4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98;p51"/>
            <p:cNvSpPr/>
            <p:nvPr/>
          </p:nvSpPr>
          <p:spPr>
            <a:xfrm flipH="1">
              <a:off x="1389650" y="2564188"/>
              <a:ext cx="452850" cy="478700"/>
            </a:xfrm>
            <a:custGeom>
              <a:avLst/>
              <a:gdLst/>
              <a:ahLst/>
              <a:cxnLst/>
              <a:rect l="l" t="t" r="r" b="b"/>
              <a:pathLst>
                <a:path w="18114" h="19148" extrusionOk="0">
                  <a:moveTo>
                    <a:pt x="17146" y="1"/>
                  </a:moveTo>
                  <a:lnTo>
                    <a:pt x="1" y="9474"/>
                  </a:lnTo>
                  <a:lnTo>
                    <a:pt x="5205" y="19148"/>
                  </a:lnTo>
                  <a:cubicBezTo>
                    <a:pt x="5205" y="19148"/>
                    <a:pt x="15645" y="9007"/>
                    <a:pt x="17313" y="4771"/>
                  </a:cubicBezTo>
                  <a:cubicBezTo>
                    <a:pt x="18114" y="2769"/>
                    <a:pt x="18114" y="1035"/>
                    <a:pt x="17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99;p51"/>
            <p:cNvSpPr/>
            <p:nvPr/>
          </p:nvSpPr>
          <p:spPr>
            <a:xfrm flipH="1">
              <a:off x="761700" y="2523588"/>
              <a:ext cx="1205875" cy="1211475"/>
            </a:xfrm>
            <a:custGeom>
              <a:avLst/>
              <a:gdLst/>
              <a:ahLst/>
              <a:cxnLst/>
              <a:rect l="l" t="t" r="r" b="b"/>
              <a:pathLst>
                <a:path w="48235" h="48459" extrusionOk="0">
                  <a:moveTo>
                    <a:pt x="21902" y="0"/>
                  </a:moveTo>
                  <a:cubicBezTo>
                    <a:pt x="19794" y="0"/>
                    <a:pt x="17842" y="681"/>
                    <a:pt x="16212" y="1758"/>
                  </a:cubicBezTo>
                  <a:cubicBezTo>
                    <a:pt x="15345" y="2325"/>
                    <a:pt x="5871" y="15435"/>
                    <a:pt x="4837" y="17503"/>
                  </a:cubicBezTo>
                  <a:cubicBezTo>
                    <a:pt x="767" y="25675"/>
                    <a:pt x="4237" y="30612"/>
                    <a:pt x="4237" y="30612"/>
                  </a:cubicBezTo>
                  <a:cubicBezTo>
                    <a:pt x="4237" y="30612"/>
                    <a:pt x="0" y="40753"/>
                    <a:pt x="1501" y="48458"/>
                  </a:cubicBezTo>
                  <a:lnTo>
                    <a:pt x="48235" y="48458"/>
                  </a:lnTo>
                  <a:cubicBezTo>
                    <a:pt x="46700" y="27477"/>
                    <a:pt x="36259" y="9464"/>
                    <a:pt x="30088" y="3626"/>
                  </a:cubicBezTo>
                  <a:cubicBezTo>
                    <a:pt x="27328" y="1031"/>
                    <a:pt x="24497" y="0"/>
                    <a:pt x="2190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00;p51"/>
            <p:cNvSpPr/>
            <p:nvPr/>
          </p:nvSpPr>
          <p:spPr>
            <a:xfrm flipH="1">
              <a:off x="1303750" y="2289838"/>
              <a:ext cx="323600" cy="485825"/>
            </a:xfrm>
            <a:custGeom>
              <a:avLst/>
              <a:gdLst/>
              <a:ahLst/>
              <a:cxnLst/>
              <a:rect l="l" t="t" r="r" b="b"/>
              <a:pathLst>
                <a:path w="12944" h="19433" extrusionOk="0">
                  <a:moveTo>
                    <a:pt x="12944" y="0"/>
                  </a:moveTo>
                  <a:lnTo>
                    <a:pt x="2569" y="3569"/>
                  </a:lnTo>
                  <a:lnTo>
                    <a:pt x="2903" y="10007"/>
                  </a:lnTo>
                  <a:lnTo>
                    <a:pt x="2936" y="10474"/>
                  </a:lnTo>
                  <a:cubicBezTo>
                    <a:pt x="2936" y="10474"/>
                    <a:pt x="1" y="18880"/>
                    <a:pt x="1702" y="19314"/>
                  </a:cubicBezTo>
                  <a:cubicBezTo>
                    <a:pt x="2011" y="19395"/>
                    <a:pt x="2328" y="19433"/>
                    <a:pt x="2650" y="19433"/>
                  </a:cubicBezTo>
                  <a:cubicBezTo>
                    <a:pt x="6706" y="19433"/>
                    <a:pt x="11570" y="13458"/>
                    <a:pt x="11909" y="12809"/>
                  </a:cubicBezTo>
                  <a:cubicBezTo>
                    <a:pt x="11976" y="12643"/>
                    <a:pt x="12343" y="7939"/>
                    <a:pt x="12643" y="4303"/>
                  </a:cubicBezTo>
                  <a:cubicBezTo>
                    <a:pt x="12810" y="1935"/>
                    <a:pt x="12944" y="0"/>
                    <a:pt x="12944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01;p51"/>
            <p:cNvSpPr/>
            <p:nvPr/>
          </p:nvSpPr>
          <p:spPr>
            <a:xfrm flipH="1">
              <a:off x="1303750" y="2289838"/>
              <a:ext cx="260200" cy="250200"/>
            </a:xfrm>
            <a:custGeom>
              <a:avLst/>
              <a:gdLst/>
              <a:ahLst/>
              <a:cxnLst/>
              <a:rect l="l" t="t" r="r" b="b"/>
              <a:pathLst>
                <a:path w="10408" h="10008" extrusionOk="0">
                  <a:moveTo>
                    <a:pt x="10408" y="0"/>
                  </a:moveTo>
                  <a:lnTo>
                    <a:pt x="9107" y="434"/>
                  </a:lnTo>
                  <a:lnTo>
                    <a:pt x="0" y="3569"/>
                  </a:lnTo>
                  <a:lnTo>
                    <a:pt x="334" y="10007"/>
                  </a:lnTo>
                  <a:cubicBezTo>
                    <a:pt x="2469" y="9740"/>
                    <a:pt x="7105" y="8573"/>
                    <a:pt x="10074" y="4303"/>
                  </a:cubicBezTo>
                  <a:cubicBezTo>
                    <a:pt x="10274" y="1935"/>
                    <a:pt x="10408" y="0"/>
                    <a:pt x="104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02;p51"/>
            <p:cNvSpPr/>
            <p:nvPr/>
          </p:nvSpPr>
          <p:spPr>
            <a:xfrm flipH="1">
              <a:off x="1213675" y="1803513"/>
              <a:ext cx="547100" cy="673200"/>
            </a:xfrm>
            <a:custGeom>
              <a:avLst/>
              <a:gdLst/>
              <a:ahLst/>
              <a:cxnLst/>
              <a:rect l="l" t="t" r="r" b="b"/>
              <a:pathLst>
                <a:path w="21884" h="26928" extrusionOk="0">
                  <a:moveTo>
                    <a:pt x="10815" y="1"/>
                  </a:moveTo>
                  <a:cubicBezTo>
                    <a:pt x="5977" y="1"/>
                    <a:pt x="543" y="3401"/>
                    <a:pt x="134" y="14016"/>
                  </a:cubicBezTo>
                  <a:cubicBezTo>
                    <a:pt x="1" y="17285"/>
                    <a:pt x="334" y="19920"/>
                    <a:pt x="1135" y="21688"/>
                  </a:cubicBezTo>
                  <a:cubicBezTo>
                    <a:pt x="2536" y="24757"/>
                    <a:pt x="5538" y="26792"/>
                    <a:pt x="8874" y="26925"/>
                  </a:cubicBezTo>
                  <a:cubicBezTo>
                    <a:pt x="8928" y="26927"/>
                    <a:pt x="8985" y="26927"/>
                    <a:pt x="9047" y="26927"/>
                  </a:cubicBezTo>
                  <a:cubicBezTo>
                    <a:pt x="10445" y="26927"/>
                    <a:pt x="13854" y="26542"/>
                    <a:pt x="16346" y="24657"/>
                  </a:cubicBezTo>
                  <a:cubicBezTo>
                    <a:pt x="18381" y="23122"/>
                    <a:pt x="19581" y="20320"/>
                    <a:pt x="20282" y="15450"/>
                  </a:cubicBezTo>
                  <a:cubicBezTo>
                    <a:pt x="21883" y="4242"/>
                    <a:pt x="16746" y="506"/>
                    <a:pt x="11709" y="39"/>
                  </a:cubicBezTo>
                  <a:cubicBezTo>
                    <a:pt x="11414" y="14"/>
                    <a:pt x="11116" y="1"/>
                    <a:pt x="10815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03;p51"/>
            <p:cNvSpPr/>
            <p:nvPr/>
          </p:nvSpPr>
          <p:spPr>
            <a:xfrm flipH="1">
              <a:off x="1644825" y="2060238"/>
              <a:ext cx="55500" cy="31325"/>
            </a:xfrm>
            <a:custGeom>
              <a:avLst/>
              <a:gdLst/>
              <a:ahLst/>
              <a:cxnLst/>
              <a:rect l="l" t="t" r="r" b="b"/>
              <a:pathLst>
                <a:path w="2220" h="1253" extrusionOk="0">
                  <a:moveTo>
                    <a:pt x="1437" y="0"/>
                  </a:moveTo>
                  <a:cubicBezTo>
                    <a:pt x="1333" y="0"/>
                    <a:pt x="1226" y="15"/>
                    <a:pt x="1119" y="44"/>
                  </a:cubicBezTo>
                  <a:cubicBezTo>
                    <a:pt x="785" y="111"/>
                    <a:pt x="452" y="278"/>
                    <a:pt x="218" y="578"/>
                  </a:cubicBezTo>
                  <a:cubicBezTo>
                    <a:pt x="1" y="857"/>
                    <a:pt x="188" y="1252"/>
                    <a:pt x="537" y="1252"/>
                  </a:cubicBezTo>
                  <a:cubicBezTo>
                    <a:pt x="563" y="1252"/>
                    <a:pt x="590" y="1250"/>
                    <a:pt x="618" y="1245"/>
                  </a:cubicBezTo>
                  <a:cubicBezTo>
                    <a:pt x="885" y="1212"/>
                    <a:pt x="1119" y="1145"/>
                    <a:pt x="1386" y="1078"/>
                  </a:cubicBezTo>
                  <a:cubicBezTo>
                    <a:pt x="1652" y="1045"/>
                    <a:pt x="1919" y="945"/>
                    <a:pt x="2119" y="745"/>
                  </a:cubicBezTo>
                  <a:cubicBezTo>
                    <a:pt x="2219" y="611"/>
                    <a:pt x="2219" y="411"/>
                    <a:pt x="2119" y="278"/>
                  </a:cubicBezTo>
                  <a:cubicBezTo>
                    <a:pt x="1930" y="89"/>
                    <a:pt x="1691" y="0"/>
                    <a:pt x="14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04;p51"/>
            <p:cNvSpPr/>
            <p:nvPr/>
          </p:nvSpPr>
          <p:spPr>
            <a:xfrm flipH="1">
              <a:off x="1485125" y="2066888"/>
              <a:ext cx="56325" cy="32175"/>
            </a:xfrm>
            <a:custGeom>
              <a:avLst/>
              <a:gdLst/>
              <a:ahLst/>
              <a:cxnLst/>
              <a:rect l="l" t="t" r="r" b="b"/>
              <a:pathLst>
                <a:path w="2253" h="1287" extrusionOk="0">
                  <a:moveTo>
                    <a:pt x="805" y="1"/>
                  </a:moveTo>
                  <a:cubicBezTo>
                    <a:pt x="563" y="1"/>
                    <a:pt x="323" y="90"/>
                    <a:pt x="134" y="279"/>
                  </a:cubicBezTo>
                  <a:cubicBezTo>
                    <a:pt x="1" y="412"/>
                    <a:pt x="1" y="612"/>
                    <a:pt x="134" y="779"/>
                  </a:cubicBezTo>
                  <a:cubicBezTo>
                    <a:pt x="334" y="946"/>
                    <a:pt x="601" y="1079"/>
                    <a:pt x="868" y="1079"/>
                  </a:cubicBezTo>
                  <a:cubicBezTo>
                    <a:pt x="1102" y="1146"/>
                    <a:pt x="1368" y="1213"/>
                    <a:pt x="1635" y="1279"/>
                  </a:cubicBezTo>
                  <a:cubicBezTo>
                    <a:pt x="1661" y="1284"/>
                    <a:pt x="1686" y="1286"/>
                    <a:pt x="1710" y="1286"/>
                  </a:cubicBezTo>
                  <a:cubicBezTo>
                    <a:pt x="2037" y="1286"/>
                    <a:pt x="2253" y="892"/>
                    <a:pt x="2036" y="612"/>
                  </a:cubicBezTo>
                  <a:cubicBezTo>
                    <a:pt x="1802" y="312"/>
                    <a:pt x="1468" y="112"/>
                    <a:pt x="1102" y="45"/>
                  </a:cubicBezTo>
                  <a:cubicBezTo>
                    <a:pt x="1004" y="16"/>
                    <a:pt x="904" y="1"/>
                    <a:pt x="8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05;p51"/>
            <p:cNvSpPr/>
            <p:nvPr/>
          </p:nvSpPr>
          <p:spPr>
            <a:xfrm flipH="1">
              <a:off x="1528900" y="2168688"/>
              <a:ext cx="22550" cy="51950"/>
            </a:xfrm>
            <a:custGeom>
              <a:avLst/>
              <a:gdLst/>
              <a:ahLst/>
              <a:cxnLst/>
              <a:rect l="l" t="t" r="r" b="b"/>
              <a:pathLst>
                <a:path w="902" h="2078" extrusionOk="0">
                  <a:moveTo>
                    <a:pt x="174" y="0"/>
                  </a:moveTo>
                  <a:cubicBezTo>
                    <a:pt x="170" y="0"/>
                    <a:pt x="167" y="3"/>
                    <a:pt x="167" y="9"/>
                  </a:cubicBezTo>
                  <a:cubicBezTo>
                    <a:pt x="0" y="710"/>
                    <a:pt x="67" y="1911"/>
                    <a:pt x="901" y="2078"/>
                  </a:cubicBezTo>
                  <a:lnTo>
                    <a:pt x="901" y="2011"/>
                  </a:lnTo>
                  <a:cubicBezTo>
                    <a:pt x="234" y="1744"/>
                    <a:pt x="167" y="843"/>
                    <a:pt x="234" y="76"/>
                  </a:cubicBezTo>
                  <a:cubicBezTo>
                    <a:pt x="234" y="49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06;p51"/>
            <p:cNvSpPr/>
            <p:nvPr/>
          </p:nvSpPr>
          <p:spPr>
            <a:xfrm flipH="1">
              <a:off x="1497225" y="2149713"/>
              <a:ext cx="58375" cy="61750"/>
            </a:xfrm>
            <a:custGeom>
              <a:avLst/>
              <a:gdLst/>
              <a:ahLst/>
              <a:cxnLst/>
              <a:rect l="l" t="t" r="r" b="b"/>
              <a:pathLst>
                <a:path w="2335" h="2470" extrusionOk="0">
                  <a:moveTo>
                    <a:pt x="1092" y="1"/>
                  </a:moveTo>
                  <a:cubicBezTo>
                    <a:pt x="1084" y="1"/>
                    <a:pt x="1076" y="1"/>
                    <a:pt x="1067" y="1"/>
                  </a:cubicBezTo>
                  <a:cubicBezTo>
                    <a:pt x="73" y="34"/>
                    <a:pt x="1" y="2470"/>
                    <a:pt x="1111" y="2470"/>
                  </a:cubicBezTo>
                  <a:cubicBezTo>
                    <a:pt x="1119" y="2470"/>
                    <a:pt x="1126" y="2470"/>
                    <a:pt x="1134" y="2470"/>
                  </a:cubicBezTo>
                  <a:cubicBezTo>
                    <a:pt x="2294" y="2436"/>
                    <a:pt x="2334" y="1"/>
                    <a:pt x="10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07;p51"/>
            <p:cNvSpPr/>
            <p:nvPr/>
          </p:nvSpPr>
          <p:spPr>
            <a:xfrm flipH="1">
              <a:off x="1479700" y="2151388"/>
              <a:ext cx="40900" cy="26900"/>
            </a:xfrm>
            <a:custGeom>
              <a:avLst/>
              <a:gdLst/>
              <a:ahLst/>
              <a:cxnLst/>
              <a:rect l="l" t="t" r="r" b="b"/>
              <a:pathLst>
                <a:path w="1636" h="1076" extrusionOk="0">
                  <a:moveTo>
                    <a:pt x="1568" y="1"/>
                  </a:moveTo>
                  <a:cubicBezTo>
                    <a:pt x="1368" y="268"/>
                    <a:pt x="1101" y="501"/>
                    <a:pt x="835" y="501"/>
                  </a:cubicBezTo>
                  <a:cubicBezTo>
                    <a:pt x="568" y="468"/>
                    <a:pt x="368" y="201"/>
                    <a:pt x="167" y="68"/>
                  </a:cubicBezTo>
                  <a:cubicBezTo>
                    <a:pt x="149" y="55"/>
                    <a:pt x="131" y="50"/>
                    <a:pt x="115" y="50"/>
                  </a:cubicBezTo>
                  <a:cubicBezTo>
                    <a:pt x="45" y="50"/>
                    <a:pt x="1" y="153"/>
                    <a:pt x="1" y="234"/>
                  </a:cubicBezTo>
                  <a:cubicBezTo>
                    <a:pt x="125" y="669"/>
                    <a:pt x="365" y="1075"/>
                    <a:pt x="828" y="1075"/>
                  </a:cubicBezTo>
                  <a:cubicBezTo>
                    <a:pt x="862" y="1075"/>
                    <a:pt x="898" y="1073"/>
                    <a:pt x="935" y="1068"/>
                  </a:cubicBezTo>
                  <a:cubicBezTo>
                    <a:pt x="1435" y="1002"/>
                    <a:pt x="1635" y="501"/>
                    <a:pt x="1635" y="34"/>
                  </a:cubicBezTo>
                  <a:cubicBezTo>
                    <a:pt x="1635" y="1"/>
                    <a:pt x="1602" y="1"/>
                    <a:pt x="1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08;p51"/>
            <p:cNvSpPr/>
            <p:nvPr/>
          </p:nvSpPr>
          <p:spPr>
            <a:xfrm flipH="1">
              <a:off x="1645650" y="2160338"/>
              <a:ext cx="25050" cy="51125"/>
            </a:xfrm>
            <a:custGeom>
              <a:avLst/>
              <a:gdLst/>
              <a:ahLst/>
              <a:cxnLst/>
              <a:rect l="l" t="t" r="r" b="b"/>
              <a:pathLst>
                <a:path w="1002" h="2045" extrusionOk="0">
                  <a:moveTo>
                    <a:pt x="831" y="1"/>
                  </a:moveTo>
                  <a:cubicBezTo>
                    <a:pt x="823" y="1"/>
                    <a:pt x="801" y="50"/>
                    <a:pt x="801" y="77"/>
                  </a:cubicBezTo>
                  <a:cubicBezTo>
                    <a:pt x="801" y="844"/>
                    <a:pt x="701" y="1744"/>
                    <a:pt x="0" y="2011"/>
                  </a:cubicBezTo>
                  <a:cubicBezTo>
                    <a:pt x="0" y="2011"/>
                    <a:pt x="0" y="2045"/>
                    <a:pt x="0" y="2045"/>
                  </a:cubicBezTo>
                  <a:cubicBezTo>
                    <a:pt x="868" y="1911"/>
                    <a:pt x="1001" y="744"/>
                    <a:pt x="834" y="10"/>
                  </a:cubicBezTo>
                  <a:cubicBezTo>
                    <a:pt x="834" y="3"/>
                    <a:pt x="833" y="1"/>
                    <a:pt x="8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09;p51"/>
            <p:cNvSpPr/>
            <p:nvPr/>
          </p:nvSpPr>
          <p:spPr>
            <a:xfrm flipH="1">
              <a:off x="1641175" y="2140488"/>
              <a:ext cx="58150" cy="61875"/>
            </a:xfrm>
            <a:custGeom>
              <a:avLst/>
              <a:gdLst/>
              <a:ahLst/>
              <a:cxnLst/>
              <a:rect l="l" t="t" r="r" b="b"/>
              <a:pathLst>
                <a:path w="2326" h="2475" extrusionOk="0">
                  <a:moveTo>
                    <a:pt x="1239" y="0"/>
                  </a:moveTo>
                  <a:cubicBezTo>
                    <a:pt x="42" y="0"/>
                    <a:pt x="0" y="2406"/>
                    <a:pt x="1112" y="2472"/>
                  </a:cubicBezTo>
                  <a:cubicBezTo>
                    <a:pt x="1135" y="2474"/>
                    <a:pt x="1157" y="2475"/>
                    <a:pt x="1178" y="2475"/>
                  </a:cubicBezTo>
                  <a:cubicBezTo>
                    <a:pt x="2250" y="2475"/>
                    <a:pt x="2326" y="101"/>
                    <a:pt x="1312" y="3"/>
                  </a:cubicBezTo>
                  <a:cubicBezTo>
                    <a:pt x="1287" y="1"/>
                    <a:pt x="1263" y="0"/>
                    <a:pt x="1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10;p51"/>
            <p:cNvSpPr/>
            <p:nvPr/>
          </p:nvSpPr>
          <p:spPr>
            <a:xfrm flipH="1">
              <a:off x="1676525" y="2139713"/>
              <a:ext cx="35875" cy="28775"/>
            </a:xfrm>
            <a:custGeom>
              <a:avLst/>
              <a:gdLst/>
              <a:ahLst/>
              <a:cxnLst/>
              <a:rect l="l" t="t" r="r" b="b"/>
              <a:pathLst>
                <a:path w="1435" h="1151" extrusionOk="0">
                  <a:moveTo>
                    <a:pt x="67" y="1"/>
                  </a:moveTo>
                  <a:cubicBezTo>
                    <a:pt x="67" y="1"/>
                    <a:pt x="34" y="1"/>
                    <a:pt x="1" y="34"/>
                  </a:cubicBezTo>
                  <a:cubicBezTo>
                    <a:pt x="1" y="501"/>
                    <a:pt x="134" y="1002"/>
                    <a:pt x="568" y="1135"/>
                  </a:cubicBezTo>
                  <a:cubicBezTo>
                    <a:pt x="617" y="1146"/>
                    <a:pt x="663" y="1150"/>
                    <a:pt x="708" y="1150"/>
                  </a:cubicBezTo>
                  <a:cubicBezTo>
                    <a:pt x="1089" y="1150"/>
                    <a:pt x="1315" y="786"/>
                    <a:pt x="1435" y="368"/>
                  </a:cubicBezTo>
                  <a:cubicBezTo>
                    <a:pt x="1435" y="286"/>
                    <a:pt x="1391" y="183"/>
                    <a:pt x="1356" y="183"/>
                  </a:cubicBezTo>
                  <a:cubicBezTo>
                    <a:pt x="1348" y="183"/>
                    <a:pt x="1341" y="189"/>
                    <a:pt x="1335" y="201"/>
                  </a:cubicBezTo>
                  <a:cubicBezTo>
                    <a:pt x="1135" y="301"/>
                    <a:pt x="901" y="535"/>
                    <a:pt x="668" y="535"/>
                  </a:cubicBezTo>
                  <a:cubicBezTo>
                    <a:pt x="657" y="536"/>
                    <a:pt x="647" y="537"/>
                    <a:pt x="637" y="537"/>
                  </a:cubicBezTo>
                  <a:cubicBezTo>
                    <a:pt x="444" y="537"/>
                    <a:pt x="225" y="254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11;p51"/>
            <p:cNvSpPr/>
            <p:nvPr/>
          </p:nvSpPr>
          <p:spPr>
            <a:xfrm flipH="1">
              <a:off x="1546675" y="2317838"/>
              <a:ext cx="39800" cy="19075"/>
            </a:xfrm>
            <a:custGeom>
              <a:avLst/>
              <a:gdLst/>
              <a:ahLst/>
              <a:cxnLst/>
              <a:rect l="l" t="t" r="r" b="b"/>
              <a:pathLst>
                <a:path w="1592" h="763" extrusionOk="0">
                  <a:moveTo>
                    <a:pt x="1536" y="1"/>
                  </a:moveTo>
                  <a:cubicBezTo>
                    <a:pt x="1524" y="1"/>
                    <a:pt x="1511" y="5"/>
                    <a:pt x="1502" y="14"/>
                  </a:cubicBezTo>
                  <a:cubicBezTo>
                    <a:pt x="1335" y="214"/>
                    <a:pt x="1135" y="448"/>
                    <a:pt x="868" y="481"/>
                  </a:cubicBezTo>
                  <a:cubicBezTo>
                    <a:pt x="601" y="481"/>
                    <a:pt x="301" y="448"/>
                    <a:pt x="34" y="315"/>
                  </a:cubicBezTo>
                  <a:cubicBezTo>
                    <a:pt x="34" y="315"/>
                    <a:pt x="0" y="348"/>
                    <a:pt x="0" y="381"/>
                  </a:cubicBezTo>
                  <a:cubicBezTo>
                    <a:pt x="199" y="608"/>
                    <a:pt x="519" y="763"/>
                    <a:pt x="835" y="763"/>
                  </a:cubicBezTo>
                  <a:cubicBezTo>
                    <a:pt x="891" y="763"/>
                    <a:pt x="946" y="758"/>
                    <a:pt x="1001" y="748"/>
                  </a:cubicBezTo>
                  <a:cubicBezTo>
                    <a:pt x="1301" y="648"/>
                    <a:pt x="1535" y="381"/>
                    <a:pt x="1568" y="48"/>
                  </a:cubicBezTo>
                  <a:cubicBezTo>
                    <a:pt x="1592" y="24"/>
                    <a:pt x="1565" y="1"/>
                    <a:pt x="1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512;p51"/>
            <p:cNvSpPr/>
            <p:nvPr/>
          </p:nvSpPr>
          <p:spPr>
            <a:xfrm flipH="1">
              <a:off x="1560750" y="2059813"/>
              <a:ext cx="100175" cy="233075"/>
            </a:xfrm>
            <a:custGeom>
              <a:avLst/>
              <a:gdLst/>
              <a:ahLst/>
              <a:cxnLst/>
              <a:rect l="l" t="t" r="r" b="b"/>
              <a:pathLst>
                <a:path w="4007" h="9323" extrusionOk="0">
                  <a:moveTo>
                    <a:pt x="1788" y="1"/>
                  </a:moveTo>
                  <a:cubicBezTo>
                    <a:pt x="1756" y="1"/>
                    <a:pt x="1725" y="19"/>
                    <a:pt x="1711" y="61"/>
                  </a:cubicBezTo>
                  <a:cubicBezTo>
                    <a:pt x="810" y="2430"/>
                    <a:pt x="410" y="5198"/>
                    <a:pt x="10" y="7667"/>
                  </a:cubicBezTo>
                  <a:cubicBezTo>
                    <a:pt x="1" y="7747"/>
                    <a:pt x="75" y="7777"/>
                    <a:pt x="193" y="7777"/>
                  </a:cubicBezTo>
                  <a:cubicBezTo>
                    <a:pt x="517" y="7777"/>
                    <a:pt x="1173" y="7549"/>
                    <a:pt x="1344" y="7500"/>
                  </a:cubicBezTo>
                  <a:lnTo>
                    <a:pt x="1344" y="7500"/>
                  </a:lnTo>
                  <a:cubicBezTo>
                    <a:pt x="1344" y="7500"/>
                    <a:pt x="1177" y="8634"/>
                    <a:pt x="1144" y="9168"/>
                  </a:cubicBezTo>
                  <a:cubicBezTo>
                    <a:pt x="1144" y="9235"/>
                    <a:pt x="1277" y="9268"/>
                    <a:pt x="1477" y="9268"/>
                  </a:cubicBezTo>
                  <a:cubicBezTo>
                    <a:pt x="1648" y="9304"/>
                    <a:pt x="1819" y="9322"/>
                    <a:pt x="1989" y="9322"/>
                  </a:cubicBezTo>
                  <a:cubicBezTo>
                    <a:pt x="2752" y="9322"/>
                    <a:pt x="3488" y="8967"/>
                    <a:pt x="3979" y="8367"/>
                  </a:cubicBezTo>
                  <a:cubicBezTo>
                    <a:pt x="4006" y="8313"/>
                    <a:pt x="3967" y="8258"/>
                    <a:pt x="3933" y="8258"/>
                  </a:cubicBezTo>
                  <a:cubicBezTo>
                    <a:pt x="3926" y="8258"/>
                    <a:pt x="3919" y="8261"/>
                    <a:pt x="3912" y="8267"/>
                  </a:cubicBezTo>
                  <a:cubicBezTo>
                    <a:pt x="3291" y="8682"/>
                    <a:pt x="2564" y="8912"/>
                    <a:pt x="1825" y="8912"/>
                  </a:cubicBezTo>
                  <a:cubicBezTo>
                    <a:pt x="1732" y="8912"/>
                    <a:pt x="1638" y="8908"/>
                    <a:pt x="1544" y="8901"/>
                  </a:cubicBezTo>
                  <a:cubicBezTo>
                    <a:pt x="1511" y="8768"/>
                    <a:pt x="1911" y="6966"/>
                    <a:pt x="1844" y="6933"/>
                  </a:cubicBezTo>
                  <a:lnTo>
                    <a:pt x="1844" y="6933"/>
                  </a:lnTo>
                  <a:cubicBezTo>
                    <a:pt x="1411" y="6966"/>
                    <a:pt x="977" y="7066"/>
                    <a:pt x="577" y="7200"/>
                  </a:cubicBezTo>
                  <a:cubicBezTo>
                    <a:pt x="910" y="4798"/>
                    <a:pt x="1577" y="2463"/>
                    <a:pt x="1878" y="95"/>
                  </a:cubicBezTo>
                  <a:cubicBezTo>
                    <a:pt x="1878" y="37"/>
                    <a:pt x="1833" y="1"/>
                    <a:pt x="17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513;p51"/>
            <p:cNvSpPr/>
            <p:nvPr/>
          </p:nvSpPr>
          <p:spPr>
            <a:xfrm flipH="1">
              <a:off x="1553925" y="2267313"/>
              <a:ext cx="61750" cy="44525"/>
            </a:xfrm>
            <a:custGeom>
              <a:avLst/>
              <a:gdLst/>
              <a:ahLst/>
              <a:cxnLst/>
              <a:rect l="l" t="t" r="r" b="b"/>
              <a:pathLst>
                <a:path w="2470" h="1781" extrusionOk="0">
                  <a:moveTo>
                    <a:pt x="2203" y="1"/>
                  </a:moveTo>
                  <a:cubicBezTo>
                    <a:pt x="1569" y="468"/>
                    <a:pt x="802" y="701"/>
                    <a:pt x="1" y="701"/>
                  </a:cubicBezTo>
                  <a:cubicBezTo>
                    <a:pt x="268" y="1101"/>
                    <a:pt x="635" y="1435"/>
                    <a:pt x="1068" y="1668"/>
                  </a:cubicBezTo>
                  <a:cubicBezTo>
                    <a:pt x="1244" y="1743"/>
                    <a:pt x="1437" y="1781"/>
                    <a:pt x="1636" y="1781"/>
                  </a:cubicBezTo>
                  <a:cubicBezTo>
                    <a:pt x="1702" y="1781"/>
                    <a:pt x="1769" y="1777"/>
                    <a:pt x="1836" y="1768"/>
                  </a:cubicBezTo>
                  <a:cubicBezTo>
                    <a:pt x="2403" y="1668"/>
                    <a:pt x="2469" y="1135"/>
                    <a:pt x="2403" y="701"/>
                  </a:cubicBezTo>
                  <a:cubicBezTo>
                    <a:pt x="2369" y="468"/>
                    <a:pt x="2303" y="234"/>
                    <a:pt x="22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514;p51"/>
            <p:cNvSpPr/>
            <p:nvPr/>
          </p:nvSpPr>
          <p:spPr>
            <a:xfrm flipH="1">
              <a:off x="1553925" y="2284788"/>
              <a:ext cx="35050" cy="27050"/>
            </a:xfrm>
            <a:custGeom>
              <a:avLst/>
              <a:gdLst/>
              <a:ahLst/>
              <a:cxnLst/>
              <a:rect l="l" t="t" r="r" b="b"/>
              <a:pathLst>
                <a:path w="1402" h="1082" extrusionOk="0">
                  <a:moveTo>
                    <a:pt x="1261" y="0"/>
                  </a:moveTo>
                  <a:cubicBezTo>
                    <a:pt x="660" y="0"/>
                    <a:pt x="161" y="392"/>
                    <a:pt x="0" y="969"/>
                  </a:cubicBezTo>
                  <a:cubicBezTo>
                    <a:pt x="176" y="1044"/>
                    <a:pt x="369" y="1082"/>
                    <a:pt x="568" y="1082"/>
                  </a:cubicBezTo>
                  <a:cubicBezTo>
                    <a:pt x="634" y="1082"/>
                    <a:pt x="701" y="1078"/>
                    <a:pt x="768" y="1069"/>
                  </a:cubicBezTo>
                  <a:cubicBezTo>
                    <a:pt x="1335" y="969"/>
                    <a:pt x="1401" y="436"/>
                    <a:pt x="1335" y="2"/>
                  </a:cubicBezTo>
                  <a:cubicBezTo>
                    <a:pt x="1310" y="1"/>
                    <a:pt x="1286" y="0"/>
                    <a:pt x="1261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515;p51"/>
            <p:cNvSpPr/>
            <p:nvPr/>
          </p:nvSpPr>
          <p:spPr>
            <a:xfrm flipH="1">
              <a:off x="1169475" y="1797613"/>
              <a:ext cx="584525" cy="367150"/>
            </a:xfrm>
            <a:custGeom>
              <a:avLst/>
              <a:gdLst/>
              <a:ahLst/>
              <a:cxnLst/>
              <a:rect l="l" t="t" r="r" b="b"/>
              <a:pathLst>
                <a:path w="23381" h="14686" extrusionOk="0">
                  <a:moveTo>
                    <a:pt x="11034" y="0"/>
                  </a:moveTo>
                  <a:cubicBezTo>
                    <a:pt x="8911" y="0"/>
                    <a:pt x="6535" y="592"/>
                    <a:pt x="4533" y="2177"/>
                  </a:cubicBezTo>
                  <a:cubicBezTo>
                    <a:pt x="544" y="5335"/>
                    <a:pt x="0" y="10216"/>
                    <a:pt x="294" y="10216"/>
                  </a:cubicBezTo>
                  <a:cubicBezTo>
                    <a:pt x="295" y="10216"/>
                    <a:pt x="296" y="10216"/>
                    <a:pt x="297" y="10216"/>
                  </a:cubicBezTo>
                  <a:cubicBezTo>
                    <a:pt x="3032" y="9749"/>
                    <a:pt x="8769" y="6413"/>
                    <a:pt x="8770" y="6413"/>
                  </a:cubicBezTo>
                  <a:lnTo>
                    <a:pt x="8770" y="6413"/>
                  </a:lnTo>
                  <a:cubicBezTo>
                    <a:pt x="7969" y="7547"/>
                    <a:pt x="4733" y="8881"/>
                    <a:pt x="4934" y="9015"/>
                  </a:cubicBezTo>
                  <a:cubicBezTo>
                    <a:pt x="4976" y="9057"/>
                    <a:pt x="5099" y="9083"/>
                    <a:pt x="5295" y="9083"/>
                  </a:cubicBezTo>
                  <a:cubicBezTo>
                    <a:pt x="5866" y="9083"/>
                    <a:pt x="7055" y="8869"/>
                    <a:pt x="8670" y="8248"/>
                  </a:cubicBezTo>
                  <a:cubicBezTo>
                    <a:pt x="10871" y="7414"/>
                    <a:pt x="13340" y="5246"/>
                    <a:pt x="13340" y="5246"/>
                  </a:cubicBezTo>
                  <a:cubicBezTo>
                    <a:pt x="13841" y="9460"/>
                    <a:pt x="15800" y="11878"/>
                    <a:pt x="15927" y="11878"/>
                  </a:cubicBezTo>
                  <a:cubicBezTo>
                    <a:pt x="15944" y="11878"/>
                    <a:pt x="15929" y="11836"/>
                    <a:pt x="15875" y="11750"/>
                  </a:cubicBezTo>
                  <a:cubicBezTo>
                    <a:pt x="15638" y="11362"/>
                    <a:pt x="15282" y="9828"/>
                    <a:pt x="14988" y="8407"/>
                  </a:cubicBezTo>
                  <a:lnTo>
                    <a:pt x="14988" y="8407"/>
                  </a:lnTo>
                  <a:cubicBezTo>
                    <a:pt x="16172" y="12542"/>
                    <a:pt x="18745" y="14686"/>
                    <a:pt x="19791" y="14686"/>
                  </a:cubicBezTo>
                  <a:cubicBezTo>
                    <a:pt x="19798" y="14686"/>
                    <a:pt x="19804" y="14686"/>
                    <a:pt x="19811" y="14686"/>
                  </a:cubicBezTo>
                  <a:cubicBezTo>
                    <a:pt x="21145" y="14619"/>
                    <a:pt x="23380" y="7380"/>
                    <a:pt x="20778" y="4445"/>
                  </a:cubicBezTo>
                  <a:cubicBezTo>
                    <a:pt x="18176" y="1476"/>
                    <a:pt x="16008" y="1376"/>
                    <a:pt x="16008" y="1376"/>
                  </a:cubicBezTo>
                  <a:cubicBezTo>
                    <a:pt x="15024" y="592"/>
                    <a:pt x="13156" y="0"/>
                    <a:pt x="11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516;p51"/>
            <p:cNvSpPr/>
            <p:nvPr/>
          </p:nvSpPr>
          <p:spPr>
            <a:xfrm flipH="1">
              <a:off x="1160325" y="2135188"/>
              <a:ext cx="150950" cy="178250"/>
            </a:xfrm>
            <a:custGeom>
              <a:avLst/>
              <a:gdLst/>
              <a:ahLst/>
              <a:cxnLst/>
              <a:rect l="l" t="t" r="r" b="b"/>
              <a:pathLst>
                <a:path w="6038" h="7130" extrusionOk="0">
                  <a:moveTo>
                    <a:pt x="3905" y="1"/>
                  </a:moveTo>
                  <a:cubicBezTo>
                    <a:pt x="2338" y="1"/>
                    <a:pt x="467" y="2984"/>
                    <a:pt x="467" y="2984"/>
                  </a:cubicBezTo>
                  <a:lnTo>
                    <a:pt x="0" y="6019"/>
                  </a:lnTo>
                  <a:cubicBezTo>
                    <a:pt x="334" y="6711"/>
                    <a:pt x="1026" y="7130"/>
                    <a:pt x="1746" y="7130"/>
                  </a:cubicBezTo>
                  <a:cubicBezTo>
                    <a:pt x="2034" y="7130"/>
                    <a:pt x="2326" y="7063"/>
                    <a:pt x="2602" y="6920"/>
                  </a:cubicBezTo>
                  <a:cubicBezTo>
                    <a:pt x="4437" y="6119"/>
                    <a:pt x="6038" y="916"/>
                    <a:pt x="4403" y="115"/>
                  </a:cubicBezTo>
                  <a:cubicBezTo>
                    <a:pt x="4243" y="36"/>
                    <a:pt x="4075" y="1"/>
                    <a:pt x="3905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17;p51"/>
            <p:cNvSpPr/>
            <p:nvPr/>
          </p:nvSpPr>
          <p:spPr>
            <a:xfrm flipH="1">
              <a:off x="1212850" y="2175588"/>
              <a:ext cx="75075" cy="112750"/>
            </a:xfrm>
            <a:custGeom>
              <a:avLst/>
              <a:gdLst/>
              <a:ahLst/>
              <a:cxnLst/>
              <a:rect l="l" t="t" r="r" b="b"/>
              <a:pathLst>
                <a:path w="3003" h="4510" extrusionOk="0">
                  <a:moveTo>
                    <a:pt x="2969" y="0"/>
                  </a:moveTo>
                  <a:cubicBezTo>
                    <a:pt x="1201" y="234"/>
                    <a:pt x="0" y="2669"/>
                    <a:pt x="134" y="4337"/>
                  </a:cubicBezTo>
                  <a:cubicBezTo>
                    <a:pt x="100" y="4337"/>
                    <a:pt x="100" y="4370"/>
                    <a:pt x="134" y="4370"/>
                  </a:cubicBezTo>
                  <a:cubicBezTo>
                    <a:pt x="93" y="4452"/>
                    <a:pt x="166" y="4509"/>
                    <a:pt x="236" y="4509"/>
                  </a:cubicBezTo>
                  <a:cubicBezTo>
                    <a:pt x="279" y="4509"/>
                    <a:pt x="321" y="4488"/>
                    <a:pt x="334" y="4437"/>
                  </a:cubicBezTo>
                  <a:cubicBezTo>
                    <a:pt x="501" y="4070"/>
                    <a:pt x="701" y="3703"/>
                    <a:pt x="901" y="3369"/>
                  </a:cubicBezTo>
                  <a:cubicBezTo>
                    <a:pt x="1139" y="3053"/>
                    <a:pt x="1501" y="2861"/>
                    <a:pt x="1874" y="2861"/>
                  </a:cubicBezTo>
                  <a:cubicBezTo>
                    <a:pt x="1972" y="2861"/>
                    <a:pt x="2071" y="2874"/>
                    <a:pt x="2169" y="2902"/>
                  </a:cubicBezTo>
                  <a:cubicBezTo>
                    <a:pt x="2202" y="2902"/>
                    <a:pt x="2235" y="2836"/>
                    <a:pt x="2202" y="2836"/>
                  </a:cubicBezTo>
                  <a:cubicBezTo>
                    <a:pt x="1971" y="2685"/>
                    <a:pt x="1755" y="2619"/>
                    <a:pt x="1557" y="2619"/>
                  </a:cubicBezTo>
                  <a:cubicBezTo>
                    <a:pt x="1185" y="2619"/>
                    <a:pt x="874" y="2854"/>
                    <a:pt x="634" y="3203"/>
                  </a:cubicBezTo>
                  <a:cubicBezTo>
                    <a:pt x="1068" y="1902"/>
                    <a:pt x="1702" y="634"/>
                    <a:pt x="2969" y="67"/>
                  </a:cubicBezTo>
                  <a:cubicBezTo>
                    <a:pt x="3002" y="34"/>
                    <a:pt x="3002" y="0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18;p51"/>
            <p:cNvSpPr/>
            <p:nvPr/>
          </p:nvSpPr>
          <p:spPr>
            <a:xfrm flipH="1">
              <a:off x="685800" y="2608388"/>
              <a:ext cx="629100" cy="915900"/>
            </a:xfrm>
            <a:custGeom>
              <a:avLst/>
              <a:gdLst/>
              <a:ahLst/>
              <a:cxnLst/>
              <a:rect l="l" t="t" r="r" b="b"/>
              <a:pathLst>
                <a:path w="25164" h="36636" extrusionOk="0">
                  <a:moveTo>
                    <a:pt x="3419" y="1"/>
                  </a:moveTo>
                  <a:cubicBezTo>
                    <a:pt x="1292" y="1"/>
                    <a:pt x="1" y="2463"/>
                    <a:pt x="579" y="6038"/>
                  </a:cubicBezTo>
                  <a:cubicBezTo>
                    <a:pt x="1713" y="12910"/>
                    <a:pt x="6283" y="27253"/>
                    <a:pt x="8985" y="32057"/>
                  </a:cubicBezTo>
                  <a:cubicBezTo>
                    <a:pt x="10769" y="35274"/>
                    <a:pt x="13191" y="36636"/>
                    <a:pt x="15552" y="36636"/>
                  </a:cubicBezTo>
                  <a:cubicBezTo>
                    <a:pt x="18135" y="36636"/>
                    <a:pt x="20645" y="35005"/>
                    <a:pt x="22161" y="32390"/>
                  </a:cubicBezTo>
                  <a:cubicBezTo>
                    <a:pt x="25163" y="27153"/>
                    <a:pt x="12187" y="7873"/>
                    <a:pt x="7584" y="2536"/>
                  </a:cubicBezTo>
                  <a:cubicBezTo>
                    <a:pt x="6055" y="767"/>
                    <a:pt x="4607" y="1"/>
                    <a:pt x="3419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19;p51"/>
            <p:cNvSpPr/>
            <p:nvPr/>
          </p:nvSpPr>
          <p:spPr>
            <a:xfrm flipH="1">
              <a:off x="850100" y="2583963"/>
              <a:ext cx="486900" cy="514800"/>
            </a:xfrm>
            <a:custGeom>
              <a:avLst/>
              <a:gdLst/>
              <a:ahLst/>
              <a:cxnLst/>
              <a:rect l="l" t="t" r="r" b="b"/>
              <a:pathLst>
                <a:path w="19476" h="20592" extrusionOk="0">
                  <a:moveTo>
                    <a:pt x="3806" y="0"/>
                  </a:moveTo>
                  <a:cubicBezTo>
                    <a:pt x="1459" y="0"/>
                    <a:pt x="1" y="2242"/>
                    <a:pt x="863" y="7749"/>
                  </a:cubicBezTo>
                  <a:cubicBezTo>
                    <a:pt x="1530" y="12119"/>
                    <a:pt x="2630" y="16422"/>
                    <a:pt x="4165" y="20592"/>
                  </a:cubicBezTo>
                  <a:lnTo>
                    <a:pt x="19476" y="14954"/>
                  </a:lnTo>
                  <a:cubicBezTo>
                    <a:pt x="19476" y="14954"/>
                    <a:pt x="10870" y="3213"/>
                    <a:pt x="6900" y="978"/>
                  </a:cubicBezTo>
                  <a:cubicBezTo>
                    <a:pt x="5789" y="347"/>
                    <a:pt x="4729" y="0"/>
                    <a:pt x="3806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20;p51"/>
            <p:cNvSpPr/>
            <p:nvPr/>
          </p:nvSpPr>
          <p:spPr>
            <a:xfrm flipH="1">
              <a:off x="916800" y="2903613"/>
              <a:ext cx="316100" cy="119275"/>
            </a:xfrm>
            <a:custGeom>
              <a:avLst/>
              <a:gdLst/>
              <a:ahLst/>
              <a:cxnLst/>
              <a:rect l="l" t="t" r="r" b="b"/>
              <a:pathLst>
                <a:path w="12644" h="4771" extrusionOk="0">
                  <a:moveTo>
                    <a:pt x="12577" y="0"/>
                  </a:moveTo>
                  <a:cubicBezTo>
                    <a:pt x="11743" y="267"/>
                    <a:pt x="10909" y="500"/>
                    <a:pt x="10075" y="767"/>
                  </a:cubicBezTo>
                  <a:cubicBezTo>
                    <a:pt x="9241" y="1068"/>
                    <a:pt x="8440" y="1334"/>
                    <a:pt x="7640" y="1635"/>
                  </a:cubicBezTo>
                  <a:cubicBezTo>
                    <a:pt x="6005" y="2268"/>
                    <a:pt x="4371" y="2869"/>
                    <a:pt x="2736" y="3503"/>
                  </a:cubicBezTo>
                  <a:cubicBezTo>
                    <a:pt x="1836" y="3870"/>
                    <a:pt x="935" y="4270"/>
                    <a:pt x="34" y="4703"/>
                  </a:cubicBezTo>
                  <a:cubicBezTo>
                    <a:pt x="1" y="4703"/>
                    <a:pt x="1" y="4770"/>
                    <a:pt x="34" y="4770"/>
                  </a:cubicBezTo>
                  <a:cubicBezTo>
                    <a:pt x="3370" y="3803"/>
                    <a:pt x="6606" y="2535"/>
                    <a:pt x="9808" y="1268"/>
                  </a:cubicBezTo>
                  <a:cubicBezTo>
                    <a:pt x="10742" y="901"/>
                    <a:pt x="11643" y="434"/>
                    <a:pt x="12577" y="67"/>
                  </a:cubicBezTo>
                  <a:cubicBezTo>
                    <a:pt x="12643" y="33"/>
                    <a:pt x="12610" y="0"/>
                    <a:pt x="12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21;p51"/>
            <p:cNvSpPr/>
            <p:nvPr/>
          </p:nvSpPr>
          <p:spPr>
            <a:xfrm flipH="1">
              <a:off x="1210350" y="2795063"/>
              <a:ext cx="103025" cy="312050"/>
            </a:xfrm>
            <a:custGeom>
              <a:avLst/>
              <a:gdLst/>
              <a:ahLst/>
              <a:cxnLst/>
              <a:rect l="l" t="t" r="r" b="b"/>
              <a:pathLst>
                <a:path w="4121" h="12482" extrusionOk="0">
                  <a:moveTo>
                    <a:pt x="179" y="0"/>
                  </a:moveTo>
                  <a:cubicBezTo>
                    <a:pt x="151" y="0"/>
                    <a:pt x="118" y="20"/>
                    <a:pt x="118" y="39"/>
                  </a:cubicBezTo>
                  <a:cubicBezTo>
                    <a:pt x="284" y="1173"/>
                    <a:pt x="451" y="2307"/>
                    <a:pt x="651" y="3408"/>
                  </a:cubicBezTo>
                  <a:cubicBezTo>
                    <a:pt x="418" y="2874"/>
                    <a:pt x="218" y="2341"/>
                    <a:pt x="51" y="1807"/>
                  </a:cubicBezTo>
                  <a:cubicBezTo>
                    <a:pt x="68" y="1790"/>
                    <a:pt x="51" y="1782"/>
                    <a:pt x="34" y="1782"/>
                  </a:cubicBezTo>
                  <a:cubicBezTo>
                    <a:pt x="18" y="1782"/>
                    <a:pt x="1" y="1790"/>
                    <a:pt x="18" y="1807"/>
                  </a:cubicBezTo>
                  <a:cubicBezTo>
                    <a:pt x="218" y="2474"/>
                    <a:pt x="451" y="3141"/>
                    <a:pt x="718" y="3775"/>
                  </a:cubicBezTo>
                  <a:cubicBezTo>
                    <a:pt x="885" y="5877"/>
                    <a:pt x="2786" y="12481"/>
                    <a:pt x="2820" y="12481"/>
                  </a:cubicBezTo>
                  <a:cubicBezTo>
                    <a:pt x="3253" y="12281"/>
                    <a:pt x="3687" y="12048"/>
                    <a:pt x="4087" y="11814"/>
                  </a:cubicBezTo>
                  <a:cubicBezTo>
                    <a:pt x="4121" y="11814"/>
                    <a:pt x="4121" y="11781"/>
                    <a:pt x="4054" y="11781"/>
                  </a:cubicBezTo>
                  <a:cubicBezTo>
                    <a:pt x="3754" y="11847"/>
                    <a:pt x="3453" y="11948"/>
                    <a:pt x="3187" y="12081"/>
                  </a:cubicBezTo>
                  <a:cubicBezTo>
                    <a:pt x="2753" y="11147"/>
                    <a:pt x="1786" y="7177"/>
                    <a:pt x="1552" y="6177"/>
                  </a:cubicBezTo>
                  <a:cubicBezTo>
                    <a:pt x="1085" y="4142"/>
                    <a:pt x="718" y="2074"/>
                    <a:pt x="218" y="39"/>
                  </a:cubicBezTo>
                  <a:cubicBezTo>
                    <a:pt x="218" y="11"/>
                    <a:pt x="200" y="0"/>
                    <a:pt x="1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2;p51"/>
            <p:cNvSpPr/>
            <p:nvPr/>
          </p:nvSpPr>
          <p:spPr>
            <a:xfrm flipH="1">
              <a:off x="1140300" y="2083013"/>
              <a:ext cx="374450" cy="557100"/>
            </a:xfrm>
            <a:custGeom>
              <a:avLst/>
              <a:gdLst/>
              <a:ahLst/>
              <a:cxnLst/>
              <a:rect l="l" t="t" r="r" b="b"/>
              <a:pathLst>
                <a:path w="14978" h="22284" extrusionOk="0">
                  <a:moveTo>
                    <a:pt x="5871" y="1"/>
                  </a:moveTo>
                  <a:cubicBezTo>
                    <a:pt x="5271" y="67"/>
                    <a:pt x="4737" y="468"/>
                    <a:pt x="4537" y="1035"/>
                  </a:cubicBezTo>
                  <a:lnTo>
                    <a:pt x="200" y="19615"/>
                  </a:lnTo>
                  <a:cubicBezTo>
                    <a:pt x="0" y="20182"/>
                    <a:pt x="300" y="20615"/>
                    <a:pt x="834" y="20615"/>
                  </a:cubicBezTo>
                  <a:lnTo>
                    <a:pt x="9140" y="22283"/>
                  </a:lnTo>
                  <a:cubicBezTo>
                    <a:pt x="9740" y="22250"/>
                    <a:pt x="10241" y="21850"/>
                    <a:pt x="10441" y="21282"/>
                  </a:cubicBezTo>
                  <a:lnTo>
                    <a:pt x="14811" y="2669"/>
                  </a:lnTo>
                  <a:cubicBezTo>
                    <a:pt x="14978" y="2135"/>
                    <a:pt x="14711" y="1702"/>
                    <a:pt x="14177" y="1702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23;p51"/>
            <p:cNvSpPr/>
            <p:nvPr/>
          </p:nvSpPr>
          <p:spPr>
            <a:xfrm flipH="1">
              <a:off x="1121950" y="2086363"/>
              <a:ext cx="374450" cy="556250"/>
            </a:xfrm>
            <a:custGeom>
              <a:avLst/>
              <a:gdLst/>
              <a:ahLst/>
              <a:cxnLst/>
              <a:rect l="l" t="t" r="r" b="b"/>
              <a:pathLst>
                <a:path w="14978" h="22250" extrusionOk="0">
                  <a:moveTo>
                    <a:pt x="5838" y="0"/>
                  </a:moveTo>
                  <a:cubicBezTo>
                    <a:pt x="5237" y="33"/>
                    <a:pt x="4737" y="434"/>
                    <a:pt x="4537" y="1001"/>
                  </a:cubicBezTo>
                  <a:lnTo>
                    <a:pt x="200" y="19581"/>
                  </a:lnTo>
                  <a:cubicBezTo>
                    <a:pt x="0" y="20148"/>
                    <a:pt x="267" y="20581"/>
                    <a:pt x="801" y="20581"/>
                  </a:cubicBezTo>
                  <a:lnTo>
                    <a:pt x="9140" y="22249"/>
                  </a:lnTo>
                  <a:cubicBezTo>
                    <a:pt x="9707" y="22216"/>
                    <a:pt x="10241" y="21816"/>
                    <a:pt x="10441" y="21249"/>
                  </a:cubicBezTo>
                  <a:lnTo>
                    <a:pt x="14777" y="2669"/>
                  </a:lnTo>
                  <a:cubicBezTo>
                    <a:pt x="14977" y="2102"/>
                    <a:pt x="14677" y="1668"/>
                    <a:pt x="14143" y="1668"/>
                  </a:cubicBezTo>
                  <a:lnTo>
                    <a:pt x="583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24;p51"/>
            <p:cNvSpPr/>
            <p:nvPr/>
          </p:nvSpPr>
          <p:spPr>
            <a:xfrm flipH="1">
              <a:off x="1317100" y="2110538"/>
              <a:ext cx="49225" cy="42000"/>
            </a:xfrm>
            <a:custGeom>
              <a:avLst/>
              <a:gdLst/>
              <a:ahLst/>
              <a:cxnLst/>
              <a:rect l="l" t="t" r="r" b="b"/>
              <a:pathLst>
                <a:path w="1969" h="1680" extrusionOk="0">
                  <a:moveTo>
                    <a:pt x="1168" y="0"/>
                  </a:moveTo>
                  <a:cubicBezTo>
                    <a:pt x="401" y="0"/>
                    <a:pt x="1" y="901"/>
                    <a:pt x="534" y="1435"/>
                  </a:cubicBezTo>
                  <a:cubicBezTo>
                    <a:pt x="704" y="1605"/>
                    <a:pt x="911" y="1680"/>
                    <a:pt x="1115" y="1680"/>
                  </a:cubicBezTo>
                  <a:cubicBezTo>
                    <a:pt x="1550" y="1680"/>
                    <a:pt x="1969" y="1335"/>
                    <a:pt x="1969" y="834"/>
                  </a:cubicBezTo>
                  <a:cubicBezTo>
                    <a:pt x="1969" y="367"/>
                    <a:pt x="1602" y="0"/>
                    <a:pt x="1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25;p51"/>
            <p:cNvSpPr/>
            <p:nvPr/>
          </p:nvSpPr>
          <p:spPr>
            <a:xfrm flipH="1">
              <a:off x="697475" y="2649313"/>
              <a:ext cx="508825" cy="870325"/>
            </a:xfrm>
            <a:custGeom>
              <a:avLst/>
              <a:gdLst/>
              <a:ahLst/>
              <a:cxnLst/>
              <a:rect l="l" t="t" r="r" b="b"/>
              <a:pathLst>
                <a:path w="20353" h="34813" extrusionOk="0">
                  <a:moveTo>
                    <a:pt x="13512" y="0"/>
                  </a:moveTo>
                  <a:cubicBezTo>
                    <a:pt x="8433" y="0"/>
                    <a:pt x="0" y="1809"/>
                    <a:pt x="71" y="3701"/>
                  </a:cubicBezTo>
                  <a:cubicBezTo>
                    <a:pt x="204" y="6936"/>
                    <a:pt x="1539" y="22281"/>
                    <a:pt x="6843" y="32121"/>
                  </a:cubicBezTo>
                  <a:cubicBezTo>
                    <a:pt x="7887" y="34055"/>
                    <a:pt x="9599" y="34813"/>
                    <a:pt x="11369" y="34813"/>
                  </a:cubicBezTo>
                  <a:cubicBezTo>
                    <a:pt x="14181" y="34813"/>
                    <a:pt x="17142" y="32902"/>
                    <a:pt x="17817" y="30753"/>
                  </a:cubicBezTo>
                  <a:cubicBezTo>
                    <a:pt x="20352" y="22481"/>
                    <a:pt x="18784" y="8704"/>
                    <a:pt x="17250" y="1032"/>
                  </a:cubicBezTo>
                  <a:cubicBezTo>
                    <a:pt x="17114" y="304"/>
                    <a:pt x="15595" y="0"/>
                    <a:pt x="13512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26;p51"/>
            <p:cNvSpPr/>
            <p:nvPr/>
          </p:nvSpPr>
          <p:spPr>
            <a:xfrm flipH="1">
              <a:off x="757525" y="2073088"/>
              <a:ext cx="559875" cy="693775"/>
            </a:xfrm>
            <a:custGeom>
              <a:avLst/>
              <a:gdLst/>
              <a:ahLst/>
              <a:cxnLst/>
              <a:rect l="l" t="t" r="r" b="b"/>
              <a:pathLst>
                <a:path w="22395" h="27751" extrusionOk="0">
                  <a:moveTo>
                    <a:pt x="3906" y="0"/>
                  </a:moveTo>
                  <a:cubicBezTo>
                    <a:pt x="1700" y="0"/>
                    <a:pt x="1" y="983"/>
                    <a:pt x="2947" y="3266"/>
                  </a:cubicBezTo>
                  <a:cubicBezTo>
                    <a:pt x="5749" y="5468"/>
                    <a:pt x="8218" y="6002"/>
                    <a:pt x="9619" y="7603"/>
                  </a:cubicBezTo>
                  <a:cubicBezTo>
                    <a:pt x="9619" y="7603"/>
                    <a:pt x="3915" y="9137"/>
                    <a:pt x="3114" y="11939"/>
                  </a:cubicBezTo>
                  <a:cubicBezTo>
                    <a:pt x="2414" y="14374"/>
                    <a:pt x="1913" y="16876"/>
                    <a:pt x="1546" y="19378"/>
                  </a:cubicBezTo>
                  <a:cubicBezTo>
                    <a:pt x="2013" y="19545"/>
                    <a:pt x="2447" y="19678"/>
                    <a:pt x="2914" y="19811"/>
                  </a:cubicBezTo>
                  <a:cubicBezTo>
                    <a:pt x="2680" y="22247"/>
                    <a:pt x="3247" y="24682"/>
                    <a:pt x="4548" y="26750"/>
                  </a:cubicBezTo>
                  <a:lnTo>
                    <a:pt x="21527" y="27751"/>
                  </a:lnTo>
                  <a:cubicBezTo>
                    <a:pt x="22361" y="24081"/>
                    <a:pt x="22395" y="20312"/>
                    <a:pt x="21661" y="16643"/>
                  </a:cubicBezTo>
                  <a:cubicBezTo>
                    <a:pt x="20793" y="12640"/>
                    <a:pt x="17891" y="4167"/>
                    <a:pt x="6283" y="364"/>
                  </a:cubicBezTo>
                  <a:cubicBezTo>
                    <a:pt x="5552" y="127"/>
                    <a:pt x="4697" y="0"/>
                    <a:pt x="3906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27;p51"/>
            <p:cNvSpPr/>
            <p:nvPr/>
          </p:nvSpPr>
          <p:spPr>
            <a:xfrm flipH="1">
              <a:off x="812575" y="2239113"/>
              <a:ext cx="599600" cy="382225"/>
            </a:xfrm>
            <a:custGeom>
              <a:avLst/>
              <a:gdLst/>
              <a:ahLst/>
              <a:cxnLst/>
              <a:rect l="l" t="t" r="r" b="b"/>
              <a:pathLst>
                <a:path w="23984" h="15289" extrusionOk="0">
                  <a:moveTo>
                    <a:pt x="6277" y="0"/>
                  </a:moveTo>
                  <a:cubicBezTo>
                    <a:pt x="3769" y="0"/>
                    <a:pt x="1707" y="509"/>
                    <a:pt x="1301" y="1962"/>
                  </a:cubicBezTo>
                  <a:cubicBezTo>
                    <a:pt x="634" y="4231"/>
                    <a:pt x="3836" y="4998"/>
                    <a:pt x="3836" y="4998"/>
                  </a:cubicBezTo>
                  <a:cubicBezTo>
                    <a:pt x="3836" y="4998"/>
                    <a:pt x="234" y="5231"/>
                    <a:pt x="100" y="7400"/>
                  </a:cubicBezTo>
                  <a:cubicBezTo>
                    <a:pt x="0" y="9401"/>
                    <a:pt x="2469" y="9835"/>
                    <a:pt x="2469" y="9835"/>
                  </a:cubicBezTo>
                  <a:cubicBezTo>
                    <a:pt x="2469" y="9835"/>
                    <a:pt x="334" y="10335"/>
                    <a:pt x="567" y="12303"/>
                  </a:cubicBezTo>
                  <a:cubicBezTo>
                    <a:pt x="901" y="14638"/>
                    <a:pt x="5337" y="13170"/>
                    <a:pt x="7706" y="15272"/>
                  </a:cubicBezTo>
                  <a:cubicBezTo>
                    <a:pt x="7719" y="15283"/>
                    <a:pt x="7740" y="15289"/>
                    <a:pt x="7771" y="15289"/>
                  </a:cubicBezTo>
                  <a:cubicBezTo>
                    <a:pt x="8993" y="15289"/>
                    <a:pt x="23984" y="6332"/>
                    <a:pt x="23984" y="6332"/>
                  </a:cubicBezTo>
                  <a:cubicBezTo>
                    <a:pt x="22283" y="5065"/>
                    <a:pt x="18580" y="2396"/>
                    <a:pt x="14777" y="1329"/>
                  </a:cubicBezTo>
                  <a:cubicBezTo>
                    <a:pt x="12544" y="655"/>
                    <a:pt x="9122" y="0"/>
                    <a:pt x="6277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28;p51"/>
            <p:cNvSpPr/>
            <p:nvPr/>
          </p:nvSpPr>
          <p:spPr>
            <a:xfrm flipH="1">
              <a:off x="1056075" y="2352838"/>
              <a:ext cx="261875" cy="36250"/>
            </a:xfrm>
            <a:custGeom>
              <a:avLst/>
              <a:gdLst/>
              <a:ahLst/>
              <a:cxnLst/>
              <a:rect l="l" t="t" r="r" b="b"/>
              <a:pathLst>
                <a:path w="10475" h="1450" extrusionOk="0">
                  <a:moveTo>
                    <a:pt x="3463" y="1"/>
                  </a:moveTo>
                  <a:cubicBezTo>
                    <a:pt x="2341" y="1"/>
                    <a:pt x="1205" y="112"/>
                    <a:pt x="134" y="382"/>
                  </a:cubicBezTo>
                  <a:cubicBezTo>
                    <a:pt x="34" y="382"/>
                    <a:pt x="0" y="482"/>
                    <a:pt x="101" y="482"/>
                  </a:cubicBezTo>
                  <a:cubicBezTo>
                    <a:pt x="503" y="471"/>
                    <a:pt x="905" y="465"/>
                    <a:pt x="1307" y="465"/>
                  </a:cubicBezTo>
                  <a:cubicBezTo>
                    <a:pt x="4373" y="465"/>
                    <a:pt x="7433" y="801"/>
                    <a:pt x="10441" y="1450"/>
                  </a:cubicBezTo>
                  <a:cubicBezTo>
                    <a:pt x="10475" y="1450"/>
                    <a:pt x="10475" y="1416"/>
                    <a:pt x="10475" y="1416"/>
                  </a:cubicBezTo>
                  <a:cubicBezTo>
                    <a:pt x="9152" y="743"/>
                    <a:pt x="6357" y="1"/>
                    <a:pt x="34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29;p51"/>
            <p:cNvSpPr/>
            <p:nvPr/>
          </p:nvSpPr>
          <p:spPr>
            <a:xfrm flipH="1">
              <a:off x="1089425" y="2469513"/>
              <a:ext cx="263550" cy="24650"/>
            </a:xfrm>
            <a:custGeom>
              <a:avLst/>
              <a:gdLst/>
              <a:ahLst/>
              <a:cxnLst/>
              <a:rect l="l" t="t" r="r" b="b"/>
              <a:pathLst>
                <a:path w="10542" h="986" extrusionOk="0">
                  <a:moveTo>
                    <a:pt x="4239" y="1"/>
                  </a:moveTo>
                  <a:cubicBezTo>
                    <a:pt x="2854" y="1"/>
                    <a:pt x="1419" y="144"/>
                    <a:pt x="101" y="519"/>
                  </a:cubicBezTo>
                  <a:cubicBezTo>
                    <a:pt x="34" y="552"/>
                    <a:pt x="0" y="619"/>
                    <a:pt x="101" y="619"/>
                  </a:cubicBezTo>
                  <a:cubicBezTo>
                    <a:pt x="1273" y="529"/>
                    <a:pt x="2450" y="484"/>
                    <a:pt x="3627" y="484"/>
                  </a:cubicBezTo>
                  <a:cubicBezTo>
                    <a:pt x="5930" y="484"/>
                    <a:pt x="8234" y="655"/>
                    <a:pt x="10508" y="986"/>
                  </a:cubicBezTo>
                  <a:cubicBezTo>
                    <a:pt x="10541" y="986"/>
                    <a:pt x="10541" y="952"/>
                    <a:pt x="10508" y="952"/>
                  </a:cubicBezTo>
                  <a:cubicBezTo>
                    <a:pt x="9409" y="535"/>
                    <a:pt x="6918" y="1"/>
                    <a:pt x="4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30;p51"/>
            <p:cNvSpPr/>
            <p:nvPr/>
          </p:nvSpPr>
          <p:spPr>
            <a:xfrm flipH="1">
              <a:off x="1063575" y="2621938"/>
              <a:ext cx="183500" cy="775750"/>
            </a:xfrm>
            <a:custGeom>
              <a:avLst/>
              <a:gdLst/>
              <a:ahLst/>
              <a:cxnLst/>
              <a:rect l="l" t="t" r="r" b="b"/>
              <a:pathLst>
                <a:path w="7340" h="31030" extrusionOk="0">
                  <a:moveTo>
                    <a:pt x="55" y="1"/>
                  </a:moveTo>
                  <a:cubicBezTo>
                    <a:pt x="43" y="1"/>
                    <a:pt x="34" y="9"/>
                    <a:pt x="34" y="26"/>
                  </a:cubicBezTo>
                  <a:cubicBezTo>
                    <a:pt x="1" y="993"/>
                    <a:pt x="101" y="1994"/>
                    <a:pt x="401" y="2928"/>
                  </a:cubicBezTo>
                  <a:cubicBezTo>
                    <a:pt x="668" y="3728"/>
                    <a:pt x="1102" y="4429"/>
                    <a:pt x="1702" y="5029"/>
                  </a:cubicBezTo>
                  <a:cubicBezTo>
                    <a:pt x="1702" y="5129"/>
                    <a:pt x="1735" y="6697"/>
                    <a:pt x="1769" y="7531"/>
                  </a:cubicBezTo>
                  <a:cubicBezTo>
                    <a:pt x="1835" y="8398"/>
                    <a:pt x="1902" y="9266"/>
                    <a:pt x="2002" y="10133"/>
                  </a:cubicBezTo>
                  <a:cubicBezTo>
                    <a:pt x="2202" y="11868"/>
                    <a:pt x="2436" y="13569"/>
                    <a:pt x="2736" y="15303"/>
                  </a:cubicBezTo>
                  <a:cubicBezTo>
                    <a:pt x="3337" y="18772"/>
                    <a:pt x="4170" y="22175"/>
                    <a:pt x="5238" y="25544"/>
                  </a:cubicBezTo>
                  <a:cubicBezTo>
                    <a:pt x="5238" y="25611"/>
                    <a:pt x="5271" y="25644"/>
                    <a:pt x="5271" y="25711"/>
                  </a:cubicBezTo>
                  <a:lnTo>
                    <a:pt x="5271" y="26078"/>
                  </a:lnTo>
                  <a:cubicBezTo>
                    <a:pt x="5271" y="26378"/>
                    <a:pt x="5305" y="26678"/>
                    <a:pt x="5338" y="27012"/>
                  </a:cubicBezTo>
                  <a:cubicBezTo>
                    <a:pt x="5438" y="27612"/>
                    <a:pt x="5571" y="28213"/>
                    <a:pt x="5805" y="28780"/>
                  </a:cubicBezTo>
                  <a:cubicBezTo>
                    <a:pt x="5788" y="28796"/>
                    <a:pt x="5805" y="28805"/>
                    <a:pt x="5826" y="28805"/>
                  </a:cubicBezTo>
                  <a:cubicBezTo>
                    <a:pt x="5847" y="28805"/>
                    <a:pt x="5872" y="28796"/>
                    <a:pt x="5872" y="28780"/>
                  </a:cubicBezTo>
                  <a:cubicBezTo>
                    <a:pt x="5705" y="28179"/>
                    <a:pt x="5605" y="27579"/>
                    <a:pt x="5571" y="26945"/>
                  </a:cubicBezTo>
                  <a:lnTo>
                    <a:pt x="5471" y="26311"/>
                  </a:lnTo>
                  <a:lnTo>
                    <a:pt x="5471" y="26311"/>
                  </a:lnTo>
                  <a:cubicBezTo>
                    <a:pt x="5705" y="26978"/>
                    <a:pt x="5938" y="27679"/>
                    <a:pt x="6205" y="28346"/>
                  </a:cubicBezTo>
                  <a:cubicBezTo>
                    <a:pt x="6372" y="28813"/>
                    <a:pt x="6539" y="29247"/>
                    <a:pt x="6706" y="29714"/>
                  </a:cubicBezTo>
                  <a:cubicBezTo>
                    <a:pt x="6906" y="30181"/>
                    <a:pt x="7073" y="30614"/>
                    <a:pt x="7273" y="31015"/>
                  </a:cubicBezTo>
                  <a:cubicBezTo>
                    <a:pt x="7273" y="31026"/>
                    <a:pt x="7280" y="31029"/>
                    <a:pt x="7290" y="31029"/>
                  </a:cubicBezTo>
                  <a:cubicBezTo>
                    <a:pt x="7310" y="31029"/>
                    <a:pt x="7339" y="31015"/>
                    <a:pt x="7339" y="31015"/>
                  </a:cubicBezTo>
                  <a:cubicBezTo>
                    <a:pt x="7239" y="30548"/>
                    <a:pt x="7073" y="30147"/>
                    <a:pt x="6939" y="29714"/>
                  </a:cubicBezTo>
                  <a:cubicBezTo>
                    <a:pt x="6839" y="29313"/>
                    <a:pt x="6706" y="28880"/>
                    <a:pt x="6572" y="28513"/>
                  </a:cubicBezTo>
                  <a:cubicBezTo>
                    <a:pt x="6305" y="27679"/>
                    <a:pt x="6038" y="26845"/>
                    <a:pt x="5805" y="26011"/>
                  </a:cubicBezTo>
                  <a:cubicBezTo>
                    <a:pt x="5305" y="24343"/>
                    <a:pt x="4838" y="22642"/>
                    <a:pt x="4437" y="20941"/>
                  </a:cubicBezTo>
                  <a:cubicBezTo>
                    <a:pt x="3603" y="17572"/>
                    <a:pt x="3003" y="14136"/>
                    <a:pt x="2569" y="10667"/>
                  </a:cubicBezTo>
                  <a:cubicBezTo>
                    <a:pt x="2436" y="9699"/>
                    <a:pt x="2336" y="8732"/>
                    <a:pt x="2236" y="7798"/>
                  </a:cubicBezTo>
                  <a:cubicBezTo>
                    <a:pt x="2136" y="6831"/>
                    <a:pt x="2102" y="5830"/>
                    <a:pt x="1936" y="4862"/>
                  </a:cubicBezTo>
                  <a:cubicBezTo>
                    <a:pt x="1936" y="4796"/>
                    <a:pt x="1435" y="4095"/>
                    <a:pt x="1235" y="3728"/>
                  </a:cubicBezTo>
                  <a:cubicBezTo>
                    <a:pt x="1035" y="3328"/>
                    <a:pt x="868" y="2961"/>
                    <a:pt x="735" y="2561"/>
                  </a:cubicBezTo>
                  <a:cubicBezTo>
                    <a:pt x="401" y="1727"/>
                    <a:pt x="201" y="893"/>
                    <a:pt x="101" y="26"/>
                  </a:cubicBezTo>
                  <a:cubicBezTo>
                    <a:pt x="84" y="9"/>
                    <a:pt x="6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1471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 txBox="1">
            <a:spLocks noGrp="1"/>
          </p:cNvSpPr>
          <p:nvPr>
            <p:ph type="title"/>
          </p:nvPr>
        </p:nvSpPr>
        <p:spPr>
          <a:xfrm>
            <a:off x="3662730" y="415343"/>
            <a:ext cx="2537348" cy="7582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/>
              <a:t>Kelompok</a:t>
            </a:r>
            <a:r>
              <a:rPr lang="en-US" sz="2800" b="1" dirty="0" smtClean="0"/>
              <a:t> 7</a:t>
            </a:r>
            <a:endParaRPr sz="2800" b="1" dirty="0"/>
          </a:p>
        </p:txBody>
      </p:sp>
      <p:grpSp>
        <p:nvGrpSpPr>
          <p:cNvPr id="489" name="Google Shape;489;p40"/>
          <p:cNvGrpSpPr/>
          <p:nvPr/>
        </p:nvGrpSpPr>
        <p:grpSpPr>
          <a:xfrm>
            <a:off x="486500" y="1625649"/>
            <a:ext cx="3368686" cy="2982842"/>
            <a:chOff x="486500" y="1625649"/>
            <a:chExt cx="3368686" cy="2982842"/>
          </a:xfrm>
        </p:grpSpPr>
        <p:sp>
          <p:nvSpPr>
            <p:cNvPr id="490" name="Google Shape;490;p40"/>
            <p:cNvSpPr/>
            <p:nvPr/>
          </p:nvSpPr>
          <p:spPr>
            <a:xfrm>
              <a:off x="486500" y="4411788"/>
              <a:ext cx="3368686" cy="196703"/>
            </a:xfrm>
            <a:custGeom>
              <a:avLst/>
              <a:gdLst/>
              <a:ahLst/>
              <a:cxnLst/>
              <a:rect l="l" t="t" r="r" b="b"/>
              <a:pathLst>
                <a:path w="161684" h="9441" extrusionOk="0">
                  <a:moveTo>
                    <a:pt x="80859" y="1"/>
                  </a:moveTo>
                  <a:cubicBezTo>
                    <a:pt x="36193" y="1"/>
                    <a:pt x="1" y="2136"/>
                    <a:pt x="1" y="4737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1" y="9441"/>
                    <a:pt x="161683" y="7339"/>
                    <a:pt x="161683" y="4737"/>
                  </a:cubicBezTo>
                  <a:cubicBezTo>
                    <a:pt x="161683" y="2136"/>
                    <a:pt x="125491" y="1"/>
                    <a:pt x="8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1140550" y="2332227"/>
              <a:ext cx="1291312" cy="1018894"/>
            </a:xfrm>
            <a:custGeom>
              <a:avLst/>
              <a:gdLst/>
              <a:ahLst/>
              <a:cxnLst/>
              <a:rect l="l" t="t" r="r" b="b"/>
              <a:pathLst>
                <a:path w="61978" h="48903" extrusionOk="0">
                  <a:moveTo>
                    <a:pt x="13143" y="1"/>
                  </a:moveTo>
                  <a:lnTo>
                    <a:pt x="13143" y="8841"/>
                  </a:lnTo>
                  <a:lnTo>
                    <a:pt x="9273" y="8841"/>
                  </a:lnTo>
                  <a:cubicBezTo>
                    <a:pt x="9253" y="8840"/>
                    <a:pt x="9232" y="8840"/>
                    <a:pt x="9212" y="8840"/>
                  </a:cubicBezTo>
                  <a:cubicBezTo>
                    <a:pt x="4103" y="8840"/>
                    <a:pt x="0" y="12997"/>
                    <a:pt x="0" y="18081"/>
                  </a:cubicBezTo>
                  <a:cubicBezTo>
                    <a:pt x="0" y="23218"/>
                    <a:pt x="4136" y="27354"/>
                    <a:pt x="9273" y="27354"/>
                  </a:cubicBezTo>
                  <a:lnTo>
                    <a:pt x="13143" y="27354"/>
                  </a:lnTo>
                  <a:lnTo>
                    <a:pt x="13143" y="36194"/>
                  </a:lnTo>
                  <a:lnTo>
                    <a:pt x="21682" y="36194"/>
                  </a:lnTo>
                  <a:lnTo>
                    <a:pt x="21682" y="39829"/>
                  </a:lnTo>
                  <a:cubicBezTo>
                    <a:pt x="21782" y="44866"/>
                    <a:pt x="25919" y="48903"/>
                    <a:pt x="30955" y="48903"/>
                  </a:cubicBezTo>
                  <a:cubicBezTo>
                    <a:pt x="35992" y="48903"/>
                    <a:pt x="40095" y="44866"/>
                    <a:pt x="40229" y="39829"/>
                  </a:cubicBezTo>
                  <a:lnTo>
                    <a:pt x="40229" y="36194"/>
                  </a:lnTo>
                  <a:lnTo>
                    <a:pt x="49369" y="36194"/>
                  </a:lnTo>
                  <a:lnTo>
                    <a:pt x="49369" y="27354"/>
                  </a:lnTo>
                  <a:lnTo>
                    <a:pt x="52738" y="27354"/>
                  </a:lnTo>
                  <a:cubicBezTo>
                    <a:pt x="57841" y="27354"/>
                    <a:pt x="61978" y="23218"/>
                    <a:pt x="61978" y="18081"/>
                  </a:cubicBezTo>
                  <a:cubicBezTo>
                    <a:pt x="61978" y="12977"/>
                    <a:pt x="57841" y="8841"/>
                    <a:pt x="52738" y="8841"/>
                  </a:cubicBezTo>
                  <a:lnTo>
                    <a:pt x="49335" y="8841"/>
                  </a:lnTo>
                  <a:lnTo>
                    <a:pt x="49335" y="1"/>
                  </a:lnTo>
                  <a:lnTo>
                    <a:pt x="40496" y="1"/>
                  </a:lnTo>
                  <a:lnTo>
                    <a:pt x="40496" y="3904"/>
                  </a:lnTo>
                  <a:cubicBezTo>
                    <a:pt x="40629" y="9074"/>
                    <a:pt x="36426" y="13344"/>
                    <a:pt x="31256" y="13344"/>
                  </a:cubicBezTo>
                  <a:cubicBezTo>
                    <a:pt x="26052" y="13344"/>
                    <a:pt x="21849" y="9074"/>
                    <a:pt x="21982" y="3904"/>
                  </a:cubicBezTo>
                  <a:lnTo>
                    <a:pt x="21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105288" y="2058063"/>
              <a:ext cx="1017498" cy="1028624"/>
            </a:xfrm>
            <a:custGeom>
              <a:avLst/>
              <a:gdLst/>
              <a:ahLst/>
              <a:cxnLst/>
              <a:rect l="l" t="t" r="r" b="b"/>
              <a:pathLst>
                <a:path w="48836" h="49370" extrusionOk="0">
                  <a:moveTo>
                    <a:pt x="18113" y="0"/>
                  </a:moveTo>
                  <a:cubicBezTo>
                    <a:pt x="12976" y="0"/>
                    <a:pt x="8840" y="4170"/>
                    <a:pt x="8840" y="9274"/>
                  </a:cubicBezTo>
                  <a:lnTo>
                    <a:pt x="8840" y="13143"/>
                  </a:lnTo>
                  <a:lnTo>
                    <a:pt x="0" y="13143"/>
                  </a:lnTo>
                  <a:lnTo>
                    <a:pt x="0" y="21983"/>
                  </a:lnTo>
                  <a:lnTo>
                    <a:pt x="3903" y="21983"/>
                  </a:lnTo>
                  <a:cubicBezTo>
                    <a:pt x="9007" y="21983"/>
                    <a:pt x="13143" y="26153"/>
                    <a:pt x="13143" y="31256"/>
                  </a:cubicBezTo>
                  <a:cubicBezTo>
                    <a:pt x="13143" y="36360"/>
                    <a:pt x="9007" y="40529"/>
                    <a:pt x="3903" y="40529"/>
                  </a:cubicBezTo>
                  <a:lnTo>
                    <a:pt x="0" y="40529"/>
                  </a:lnTo>
                  <a:lnTo>
                    <a:pt x="0" y="49369"/>
                  </a:lnTo>
                  <a:lnTo>
                    <a:pt x="36226" y="49369"/>
                  </a:lnTo>
                  <a:lnTo>
                    <a:pt x="36226" y="40529"/>
                  </a:lnTo>
                  <a:lnTo>
                    <a:pt x="39562" y="40529"/>
                  </a:lnTo>
                  <a:cubicBezTo>
                    <a:pt x="44699" y="40529"/>
                    <a:pt x="48835" y="36360"/>
                    <a:pt x="48835" y="31256"/>
                  </a:cubicBezTo>
                  <a:cubicBezTo>
                    <a:pt x="48835" y="26153"/>
                    <a:pt x="44699" y="21983"/>
                    <a:pt x="39562" y="21983"/>
                  </a:cubicBezTo>
                  <a:lnTo>
                    <a:pt x="36226" y="21983"/>
                  </a:lnTo>
                  <a:lnTo>
                    <a:pt x="36226" y="13143"/>
                  </a:lnTo>
                  <a:lnTo>
                    <a:pt x="27386" y="13143"/>
                  </a:lnTo>
                  <a:lnTo>
                    <a:pt x="27386" y="9274"/>
                  </a:lnTo>
                  <a:cubicBezTo>
                    <a:pt x="27386" y="4170"/>
                    <a:pt x="23217" y="0"/>
                    <a:pt x="18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1967644" y="1821364"/>
              <a:ext cx="440598" cy="424680"/>
            </a:xfrm>
            <a:custGeom>
              <a:avLst/>
              <a:gdLst/>
              <a:ahLst/>
              <a:cxnLst/>
              <a:rect l="l" t="t" r="r" b="b"/>
              <a:pathLst>
                <a:path w="21147" h="20383" extrusionOk="0">
                  <a:moveTo>
                    <a:pt x="10601" y="1"/>
                  </a:moveTo>
                  <a:cubicBezTo>
                    <a:pt x="10548" y="1"/>
                    <a:pt x="10494" y="1"/>
                    <a:pt x="10441" y="1"/>
                  </a:cubicBezTo>
                  <a:cubicBezTo>
                    <a:pt x="2735" y="101"/>
                    <a:pt x="0" y="4004"/>
                    <a:pt x="0" y="8141"/>
                  </a:cubicBezTo>
                  <a:cubicBezTo>
                    <a:pt x="0" y="12344"/>
                    <a:pt x="2502" y="16113"/>
                    <a:pt x="9640" y="16480"/>
                  </a:cubicBezTo>
                  <a:cubicBezTo>
                    <a:pt x="9840" y="16513"/>
                    <a:pt x="10007" y="16680"/>
                    <a:pt x="10007" y="16880"/>
                  </a:cubicBezTo>
                  <a:cubicBezTo>
                    <a:pt x="10207" y="18515"/>
                    <a:pt x="11175" y="18982"/>
                    <a:pt x="11942" y="19349"/>
                  </a:cubicBezTo>
                  <a:lnTo>
                    <a:pt x="12042" y="19382"/>
                  </a:lnTo>
                  <a:cubicBezTo>
                    <a:pt x="12843" y="19749"/>
                    <a:pt x="13643" y="20016"/>
                    <a:pt x="14477" y="20182"/>
                  </a:cubicBezTo>
                  <a:lnTo>
                    <a:pt x="15278" y="20383"/>
                  </a:lnTo>
                  <a:cubicBezTo>
                    <a:pt x="15278" y="20383"/>
                    <a:pt x="13743" y="19382"/>
                    <a:pt x="12976" y="18715"/>
                  </a:cubicBezTo>
                  <a:cubicBezTo>
                    <a:pt x="12742" y="18515"/>
                    <a:pt x="12576" y="18314"/>
                    <a:pt x="12409" y="18081"/>
                  </a:cubicBezTo>
                  <a:cubicBezTo>
                    <a:pt x="12275" y="17847"/>
                    <a:pt x="12275" y="17547"/>
                    <a:pt x="12409" y="17314"/>
                  </a:cubicBezTo>
                  <a:cubicBezTo>
                    <a:pt x="12742" y="16847"/>
                    <a:pt x="13676" y="16813"/>
                    <a:pt x="14210" y="16613"/>
                  </a:cubicBezTo>
                  <a:cubicBezTo>
                    <a:pt x="18513" y="15713"/>
                    <a:pt x="20782" y="11743"/>
                    <a:pt x="20948" y="8874"/>
                  </a:cubicBezTo>
                  <a:cubicBezTo>
                    <a:pt x="21147" y="4372"/>
                    <a:pt x="17633" y="1"/>
                    <a:pt x="10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1963456" y="1817196"/>
              <a:ext cx="447598" cy="433014"/>
            </a:xfrm>
            <a:custGeom>
              <a:avLst/>
              <a:gdLst/>
              <a:ahLst/>
              <a:cxnLst/>
              <a:rect l="l" t="t" r="r" b="b"/>
              <a:pathLst>
                <a:path w="21483" h="20783" extrusionOk="0">
                  <a:moveTo>
                    <a:pt x="10842" y="435"/>
                  </a:moveTo>
                  <a:cubicBezTo>
                    <a:pt x="15078" y="435"/>
                    <a:pt x="17513" y="2003"/>
                    <a:pt x="18781" y="3337"/>
                  </a:cubicBezTo>
                  <a:cubicBezTo>
                    <a:pt x="20249" y="4871"/>
                    <a:pt x="21049" y="6940"/>
                    <a:pt x="20916" y="9074"/>
                  </a:cubicBezTo>
                  <a:cubicBezTo>
                    <a:pt x="20649" y="12744"/>
                    <a:pt x="17980" y="15846"/>
                    <a:pt x="14344" y="16646"/>
                  </a:cubicBezTo>
                  <a:cubicBezTo>
                    <a:pt x="14211" y="16680"/>
                    <a:pt x="14011" y="16713"/>
                    <a:pt x="13844" y="16747"/>
                  </a:cubicBezTo>
                  <a:cubicBezTo>
                    <a:pt x="13310" y="16880"/>
                    <a:pt x="12710" y="16980"/>
                    <a:pt x="12443" y="17414"/>
                  </a:cubicBezTo>
                  <a:cubicBezTo>
                    <a:pt x="12243" y="17714"/>
                    <a:pt x="12243" y="18081"/>
                    <a:pt x="12443" y="18381"/>
                  </a:cubicBezTo>
                  <a:cubicBezTo>
                    <a:pt x="12610" y="18648"/>
                    <a:pt x="12810" y="18881"/>
                    <a:pt x="13044" y="19082"/>
                  </a:cubicBezTo>
                  <a:cubicBezTo>
                    <a:pt x="13410" y="19382"/>
                    <a:pt x="13944" y="19782"/>
                    <a:pt x="14411" y="20082"/>
                  </a:cubicBezTo>
                  <a:cubicBezTo>
                    <a:pt x="13677" y="19949"/>
                    <a:pt x="13010" y="19715"/>
                    <a:pt x="12343" y="19415"/>
                  </a:cubicBezTo>
                  <a:lnTo>
                    <a:pt x="12243" y="19348"/>
                  </a:lnTo>
                  <a:cubicBezTo>
                    <a:pt x="11476" y="18981"/>
                    <a:pt x="10608" y="18581"/>
                    <a:pt x="10442" y="17080"/>
                  </a:cubicBezTo>
                  <a:cubicBezTo>
                    <a:pt x="10408" y="16747"/>
                    <a:pt x="10175" y="16480"/>
                    <a:pt x="9841" y="16446"/>
                  </a:cubicBezTo>
                  <a:cubicBezTo>
                    <a:pt x="1635" y="16046"/>
                    <a:pt x="401" y="11209"/>
                    <a:pt x="401" y="8341"/>
                  </a:cubicBezTo>
                  <a:cubicBezTo>
                    <a:pt x="401" y="5972"/>
                    <a:pt x="1402" y="535"/>
                    <a:pt x="10642" y="435"/>
                  </a:cubicBezTo>
                  <a:close/>
                  <a:moveTo>
                    <a:pt x="10778" y="1"/>
                  </a:moveTo>
                  <a:cubicBezTo>
                    <a:pt x="10733" y="1"/>
                    <a:pt x="10687" y="1"/>
                    <a:pt x="10642" y="1"/>
                  </a:cubicBezTo>
                  <a:cubicBezTo>
                    <a:pt x="1035" y="135"/>
                    <a:pt x="1" y="5872"/>
                    <a:pt x="1" y="8341"/>
                  </a:cubicBezTo>
                  <a:cubicBezTo>
                    <a:pt x="1" y="11343"/>
                    <a:pt x="1268" y="16446"/>
                    <a:pt x="9841" y="16880"/>
                  </a:cubicBezTo>
                  <a:cubicBezTo>
                    <a:pt x="9975" y="16880"/>
                    <a:pt x="10008" y="17080"/>
                    <a:pt x="10008" y="17113"/>
                  </a:cubicBezTo>
                  <a:cubicBezTo>
                    <a:pt x="10242" y="18848"/>
                    <a:pt x="11276" y="19348"/>
                    <a:pt x="12076" y="19715"/>
                  </a:cubicBezTo>
                  <a:lnTo>
                    <a:pt x="12176" y="19782"/>
                  </a:lnTo>
                  <a:cubicBezTo>
                    <a:pt x="12943" y="20149"/>
                    <a:pt x="13777" y="20416"/>
                    <a:pt x="14645" y="20583"/>
                  </a:cubicBezTo>
                  <a:lnTo>
                    <a:pt x="15412" y="20783"/>
                  </a:lnTo>
                  <a:lnTo>
                    <a:pt x="15479" y="20783"/>
                  </a:lnTo>
                  <a:cubicBezTo>
                    <a:pt x="15545" y="20783"/>
                    <a:pt x="15645" y="20749"/>
                    <a:pt x="15679" y="20649"/>
                  </a:cubicBezTo>
                  <a:cubicBezTo>
                    <a:pt x="15712" y="20549"/>
                    <a:pt x="15679" y="20449"/>
                    <a:pt x="15612" y="20382"/>
                  </a:cubicBezTo>
                  <a:cubicBezTo>
                    <a:pt x="15579" y="20382"/>
                    <a:pt x="14078" y="19382"/>
                    <a:pt x="13344" y="18748"/>
                  </a:cubicBezTo>
                  <a:cubicBezTo>
                    <a:pt x="13110" y="18581"/>
                    <a:pt x="12943" y="18381"/>
                    <a:pt x="12810" y="18148"/>
                  </a:cubicBezTo>
                  <a:cubicBezTo>
                    <a:pt x="12710" y="18014"/>
                    <a:pt x="12710" y="17781"/>
                    <a:pt x="12810" y="17614"/>
                  </a:cubicBezTo>
                  <a:cubicBezTo>
                    <a:pt x="13010" y="17347"/>
                    <a:pt x="13511" y="17247"/>
                    <a:pt x="13944" y="17147"/>
                  </a:cubicBezTo>
                  <a:cubicBezTo>
                    <a:pt x="14111" y="17113"/>
                    <a:pt x="14311" y="17080"/>
                    <a:pt x="14478" y="17013"/>
                  </a:cubicBezTo>
                  <a:cubicBezTo>
                    <a:pt x="18281" y="16179"/>
                    <a:pt x="21049" y="12944"/>
                    <a:pt x="21349" y="9074"/>
                  </a:cubicBezTo>
                  <a:cubicBezTo>
                    <a:pt x="21483" y="6839"/>
                    <a:pt x="20649" y="4638"/>
                    <a:pt x="19081" y="3037"/>
                  </a:cubicBezTo>
                  <a:cubicBezTo>
                    <a:pt x="17727" y="1617"/>
                    <a:pt x="15229" y="1"/>
                    <a:pt x="10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1938494" y="1819947"/>
              <a:ext cx="440598" cy="424013"/>
            </a:xfrm>
            <a:custGeom>
              <a:avLst/>
              <a:gdLst/>
              <a:ahLst/>
              <a:cxnLst/>
              <a:rect l="l" t="t" r="r" b="b"/>
              <a:pathLst>
                <a:path w="21147" h="20351" extrusionOk="0">
                  <a:moveTo>
                    <a:pt x="10468" y="1"/>
                  </a:moveTo>
                  <a:cubicBezTo>
                    <a:pt x="3488" y="1"/>
                    <a:pt x="0" y="4356"/>
                    <a:pt x="198" y="8842"/>
                  </a:cubicBezTo>
                  <a:cubicBezTo>
                    <a:pt x="365" y="11744"/>
                    <a:pt x="2633" y="14847"/>
                    <a:pt x="6936" y="15781"/>
                  </a:cubicBezTo>
                  <a:cubicBezTo>
                    <a:pt x="7570" y="15981"/>
                    <a:pt x="8504" y="15947"/>
                    <a:pt x="8771" y="17048"/>
                  </a:cubicBezTo>
                  <a:cubicBezTo>
                    <a:pt x="8904" y="17549"/>
                    <a:pt x="8671" y="18116"/>
                    <a:pt x="8171" y="18683"/>
                  </a:cubicBezTo>
                  <a:cubicBezTo>
                    <a:pt x="7503" y="19450"/>
                    <a:pt x="5869" y="20351"/>
                    <a:pt x="5869" y="20351"/>
                  </a:cubicBezTo>
                  <a:lnTo>
                    <a:pt x="6669" y="20150"/>
                  </a:lnTo>
                  <a:cubicBezTo>
                    <a:pt x="7503" y="19984"/>
                    <a:pt x="8304" y="19717"/>
                    <a:pt x="9105" y="19350"/>
                  </a:cubicBezTo>
                  <a:lnTo>
                    <a:pt x="9205" y="19316"/>
                  </a:lnTo>
                  <a:cubicBezTo>
                    <a:pt x="9972" y="18950"/>
                    <a:pt x="10939" y="18483"/>
                    <a:pt x="11139" y="16881"/>
                  </a:cubicBezTo>
                  <a:cubicBezTo>
                    <a:pt x="11139" y="16681"/>
                    <a:pt x="11273" y="16448"/>
                    <a:pt x="11506" y="16448"/>
                  </a:cubicBezTo>
                  <a:cubicBezTo>
                    <a:pt x="18645" y="16081"/>
                    <a:pt x="21146" y="12311"/>
                    <a:pt x="21146" y="8108"/>
                  </a:cubicBezTo>
                  <a:cubicBezTo>
                    <a:pt x="21146" y="3972"/>
                    <a:pt x="18445" y="103"/>
                    <a:pt x="10706" y="3"/>
                  </a:cubicBezTo>
                  <a:cubicBezTo>
                    <a:pt x="10626" y="2"/>
                    <a:pt x="10547" y="1"/>
                    <a:pt x="10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1935661" y="1815113"/>
              <a:ext cx="447598" cy="433014"/>
            </a:xfrm>
            <a:custGeom>
              <a:avLst/>
              <a:gdLst/>
              <a:ahLst/>
              <a:cxnLst/>
              <a:rect l="l" t="t" r="r" b="b"/>
              <a:pathLst>
                <a:path w="21483" h="20783" extrusionOk="0">
                  <a:moveTo>
                    <a:pt x="10875" y="435"/>
                  </a:moveTo>
                  <a:cubicBezTo>
                    <a:pt x="20082" y="568"/>
                    <a:pt x="21082" y="6005"/>
                    <a:pt x="21082" y="8340"/>
                  </a:cubicBezTo>
                  <a:cubicBezTo>
                    <a:pt x="21082" y="11209"/>
                    <a:pt x="19848" y="16079"/>
                    <a:pt x="11642" y="16480"/>
                  </a:cubicBezTo>
                  <a:cubicBezTo>
                    <a:pt x="11342" y="16480"/>
                    <a:pt x="11075" y="16746"/>
                    <a:pt x="11075" y="17080"/>
                  </a:cubicBezTo>
                  <a:cubicBezTo>
                    <a:pt x="10875" y="18581"/>
                    <a:pt x="10008" y="19015"/>
                    <a:pt x="9274" y="19382"/>
                  </a:cubicBezTo>
                  <a:lnTo>
                    <a:pt x="9174" y="19415"/>
                  </a:lnTo>
                  <a:cubicBezTo>
                    <a:pt x="8540" y="19682"/>
                    <a:pt x="7906" y="19915"/>
                    <a:pt x="7272" y="20082"/>
                  </a:cubicBezTo>
                  <a:cubicBezTo>
                    <a:pt x="7706" y="19782"/>
                    <a:pt x="8106" y="19448"/>
                    <a:pt x="8473" y="19048"/>
                  </a:cubicBezTo>
                  <a:cubicBezTo>
                    <a:pt x="9040" y="18414"/>
                    <a:pt x="9274" y="17814"/>
                    <a:pt x="9140" y="17247"/>
                  </a:cubicBezTo>
                  <a:cubicBezTo>
                    <a:pt x="8907" y="16246"/>
                    <a:pt x="8106" y="16046"/>
                    <a:pt x="7539" y="15913"/>
                  </a:cubicBezTo>
                  <a:cubicBezTo>
                    <a:pt x="7373" y="15879"/>
                    <a:pt x="7239" y="15846"/>
                    <a:pt x="7106" y="15812"/>
                  </a:cubicBezTo>
                  <a:cubicBezTo>
                    <a:pt x="2769" y="14912"/>
                    <a:pt x="668" y="11776"/>
                    <a:pt x="568" y="9074"/>
                  </a:cubicBezTo>
                  <a:cubicBezTo>
                    <a:pt x="434" y="6939"/>
                    <a:pt x="1201" y="4871"/>
                    <a:pt x="2703" y="3337"/>
                  </a:cubicBezTo>
                  <a:cubicBezTo>
                    <a:pt x="3937" y="2003"/>
                    <a:pt x="6372" y="435"/>
                    <a:pt x="10608" y="435"/>
                  </a:cubicBezTo>
                  <a:close/>
                  <a:moveTo>
                    <a:pt x="10708" y="1"/>
                  </a:moveTo>
                  <a:cubicBezTo>
                    <a:pt x="6255" y="1"/>
                    <a:pt x="3723" y="1649"/>
                    <a:pt x="2369" y="3037"/>
                  </a:cubicBezTo>
                  <a:cubicBezTo>
                    <a:pt x="801" y="4638"/>
                    <a:pt x="1" y="6839"/>
                    <a:pt x="101" y="9074"/>
                  </a:cubicBezTo>
                  <a:cubicBezTo>
                    <a:pt x="234" y="11943"/>
                    <a:pt x="2436" y="15245"/>
                    <a:pt x="6972" y="16179"/>
                  </a:cubicBezTo>
                  <a:cubicBezTo>
                    <a:pt x="7106" y="16246"/>
                    <a:pt x="7239" y="16279"/>
                    <a:pt x="7406" y="16313"/>
                  </a:cubicBezTo>
                  <a:cubicBezTo>
                    <a:pt x="7973" y="16446"/>
                    <a:pt x="8507" y="16580"/>
                    <a:pt x="8707" y="17314"/>
                  </a:cubicBezTo>
                  <a:cubicBezTo>
                    <a:pt x="8807" y="17747"/>
                    <a:pt x="8607" y="18248"/>
                    <a:pt x="8140" y="18781"/>
                  </a:cubicBezTo>
                  <a:cubicBezTo>
                    <a:pt x="7506" y="19482"/>
                    <a:pt x="5905" y="20382"/>
                    <a:pt x="5905" y="20382"/>
                  </a:cubicBezTo>
                  <a:cubicBezTo>
                    <a:pt x="5805" y="20449"/>
                    <a:pt x="5771" y="20549"/>
                    <a:pt x="5805" y="20649"/>
                  </a:cubicBezTo>
                  <a:cubicBezTo>
                    <a:pt x="5838" y="20749"/>
                    <a:pt x="5905" y="20783"/>
                    <a:pt x="6005" y="20783"/>
                  </a:cubicBezTo>
                  <a:lnTo>
                    <a:pt x="6805" y="20583"/>
                  </a:lnTo>
                  <a:cubicBezTo>
                    <a:pt x="7673" y="20416"/>
                    <a:pt x="8507" y="20149"/>
                    <a:pt x="9307" y="19782"/>
                  </a:cubicBezTo>
                  <a:lnTo>
                    <a:pt x="9407" y="19749"/>
                  </a:lnTo>
                  <a:cubicBezTo>
                    <a:pt x="10175" y="19382"/>
                    <a:pt x="11242" y="18848"/>
                    <a:pt x="11442" y="17147"/>
                  </a:cubicBezTo>
                  <a:cubicBezTo>
                    <a:pt x="11442" y="17080"/>
                    <a:pt x="11475" y="16880"/>
                    <a:pt x="11642" y="16880"/>
                  </a:cubicBezTo>
                  <a:cubicBezTo>
                    <a:pt x="20182" y="16480"/>
                    <a:pt x="21449" y="11343"/>
                    <a:pt x="21449" y="8340"/>
                  </a:cubicBezTo>
                  <a:cubicBezTo>
                    <a:pt x="21483" y="5872"/>
                    <a:pt x="20415" y="135"/>
                    <a:pt x="10842" y="1"/>
                  </a:cubicBezTo>
                  <a:cubicBezTo>
                    <a:pt x="10797" y="1"/>
                    <a:pt x="10752" y="1"/>
                    <a:pt x="10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2112206" y="1965946"/>
              <a:ext cx="123718" cy="69526"/>
            </a:xfrm>
            <a:custGeom>
              <a:avLst/>
              <a:gdLst/>
              <a:ahLst/>
              <a:cxnLst/>
              <a:rect l="l" t="t" r="r" b="b"/>
              <a:pathLst>
                <a:path w="5938" h="3337" extrusionOk="0">
                  <a:moveTo>
                    <a:pt x="5938" y="1"/>
                  </a:moveTo>
                  <a:lnTo>
                    <a:pt x="0" y="1502"/>
                  </a:lnTo>
                  <a:lnTo>
                    <a:pt x="1802" y="3336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2098579" y="1957195"/>
              <a:ext cx="150429" cy="86611"/>
            </a:xfrm>
            <a:custGeom>
              <a:avLst/>
              <a:gdLst/>
              <a:ahLst/>
              <a:cxnLst/>
              <a:rect l="l" t="t" r="r" b="b"/>
              <a:pathLst>
                <a:path w="7220" h="4157" extrusionOk="0">
                  <a:moveTo>
                    <a:pt x="6607" y="0"/>
                  </a:moveTo>
                  <a:cubicBezTo>
                    <a:pt x="6515" y="0"/>
                    <a:pt x="6417" y="36"/>
                    <a:pt x="6325" y="120"/>
                  </a:cubicBezTo>
                  <a:lnTo>
                    <a:pt x="2489" y="3189"/>
                  </a:lnTo>
                  <a:lnTo>
                    <a:pt x="955" y="1655"/>
                  </a:lnTo>
                  <a:cubicBezTo>
                    <a:pt x="857" y="1541"/>
                    <a:pt x="744" y="1495"/>
                    <a:pt x="635" y="1495"/>
                  </a:cubicBezTo>
                  <a:cubicBezTo>
                    <a:pt x="297" y="1495"/>
                    <a:pt x="1" y="1944"/>
                    <a:pt x="354" y="2222"/>
                  </a:cubicBezTo>
                  <a:lnTo>
                    <a:pt x="2189" y="4057"/>
                  </a:lnTo>
                  <a:cubicBezTo>
                    <a:pt x="2255" y="4123"/>
                    <a:pt x="2356" y="4157"/>
                    <a:pt x="2456" y="4157"/>
                  </a:cubicBezTo>
                  <a:cubicBezTo>
                    <a:pt x="2556" y="4157"/>
                    <a:pt x="2656" y="4157"/>
                    <a:pt x="2722" y="4090"/>
                  </a:cubicBezTo>
                  <a:lnTo>
                    <a:pt x="6825" y="754"/>
                  </a:lnTo>
                  <a:cubicBezTo>
                    <a:pt x="7220" y="491"/>
                    <a:pt x="6951" y="0"/>
                    <a:pt x="6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3247885" y="1678365"/>
              <a:ext cx="91070" cy="113676"/>
            </a:xfrm>
            <a:custGeom>
              <a:avLst/>
              <a:gdLst/>
              <a:ahLst/>
              <a:cxnLst/>
              <a:rect l="l" t="t" r="r" b="b"/>
              <a:pathLst>
                <a:path w="4371" h="5456" extrusionOk="0">
                  <a:moveTo>
                    <a:pt x="3778" y="0"/>
                  </a:moveTo>
                  <a:cubicBezTo>
                    <a:pt x="3609" y="0"/>
                    <a:pt x="3440" y="81"/>
                    <a:pt x="3337" y="226"/>
                  </a:cubicBezTo>
                  <a:lnTo>
                    <a:pt x="168" y="4629"/>
                  </a:lnTo>
                  <a:cubicBezTo>
                    <a:pt x="1" y="4863"/>
                    <a:pt x="68" y="5197"/>
                    <a:pt x="301" y="5363"/>
                  </a:cubicBezTo>
                  <a:cubicBezTo>
                    <a:pt x="334" y="5397"/>
                    <a:pt x="368" y="5397"/>
                    <a:pt x="435" y="5430"/>
                  </a:cubicBezTo>
                  <a:cubicBezTo>
                    <a:pt x="485" y="5447"/>
                    <a:pt x="539" y="5455"/>
                    <a:pt x="594" y="5455"/>
                  </a:cubicBezTo>
                  <a:cubicBezTo>
                    <a:pt x="760" y="5455"/>
                    <a:pt x="935" y="5380"/>
                    <a:pt x="1035" y="5230"/>
                  </a:cubicBezTo>
                  <a:lnTo>
                    <a:pt x="4204" y="827"/>
                  </a:lnTo>
                  <a:cubicBezTo>
                    <a:pt x="4371" y="593"/>
                    <a:pt x="4304" y="260"/>
                    <a:pt x="4070" y="93"/>
                  </a:cubicBezTo>
                  <a:cubicBezTo>
                    <a:pt x="3982" y="30"/>
                    <a:pt x="3880" y="0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3324354" y="1873433"/>
              <a:ext cx="137865" cy="39712"/>
            </a:xfrm>
            <a:custGeom>
              <a:avLst/>
              <a:gdLst/>
              <a:ahLst/>
              <a:cxnLst/>
              <a:rect l="l" t="t" r="r" b="b"/>
              <a:pathLst>
                <a:path w="6617" h="1906" extrusionOk="0">
                  <a:moveTo>
                    <a:pt x="5871" y="1"/>
                  </a:moveTo>
                  <a:cubicBezTo>
                    <a:pt x="5850" y="1"/>
                    <a:pt x="5827" y="2"/>
                    <a:pt x="5804" y="4"/>
                  </a:cubicBezTo>
                  <a:lnTo>
                    <a:pt x="567" y="871"/>
                  </a:lnTo>
                  <a:cubicBezTo>
                    <a:pt x="67" y="938"/>
                    <a:pt x="0" y="1672"/>
                    <a:pt x="501" y="1872"/>
                  </a:cubicBezTo>
                  <a:cubicBezTo>
                    <a:pt x="567" y="1906"/>
                    <a:pt x="667" y="1906"/>
                    <a:pt x="767" y="1906"/>
                  </a:cubicBezTo>
                  <a:lnTo>
                    <a:pt x="6004" y="1038"/>
                  </a:lnTo>
                  <a:cubicBezTo>
                    <a:pt x="6616" y="877"/>
                    <a:pt x="6482" y="1"/>
                    <a:pt x="5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2894253" y="1748270"/>
              <a:ext cx="123822" cy="89090"/>
            </a:xfrm>
            <a:custGeom>
              <a:avLst/>
              <a:gdLst/>
              <a:ahLst/>
              <a:cxnLst/>
              <a:rect l="l" t="t" r="r" b="b"/>
              <a:pathLst>
                <a:path w="5943" h="4276" extrusionOk="0">
                  <a:moveTo>
                    <a:pt x="700" y="1"/>
                  </a:moveTo>
                  <a:cubicBezTo>
                    <a:pt x="286" y="1"/>
                    <a:pt x="0" y="547"/>
                    <a:pt x="361" y="908"/>
                  </a:cubicBezTo>
                  <a:lnTo>
                    <a:pt x="4898" y="4143"/>
                  </a:lnTo>
                  <a:cubicBezTo>
                    <a:pt x="4931" y="4177"/>
                    <a:pt x="4964" y="4210"/>
                    <a:pt x="5031" y="4243"/>
                  </a:cubicBezTo>
                  <a:cubicBezTo>
                    <a:pt x="5095" y="4266"/>
                    <a:pt x="5156" y="4276"/>
                    <a:pt x="5215" y="4276"/>
                  </a:cubicBezTo>
                  <a:cubicBezTo>
                    <a:pt x="5677" y="4276"/>
                    <a:pt x="5942" y="3635"/>
                    <a:pt x="5498" y="3309"/>
                  </a:cubicBezTo>
                  <a:lnTo>
                    <a:pt x="961" y="74"/>
                  </a:lnTo>
                  <a:cubicBezTo>
                    <a:pt x="872" y="23"/>
                    <a:pt x="78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290329" y="2032601"/>
              <a:ext cx="120426" cy="86257"/>
            </a:xfrm>
            <a:custGeom>
              <a:avLst/>
              <a:gdLst/>
              <a:ahLst/>
              <a:cxnLst/>
              <a:rect l="l" t="t" r="r" b="b"/>
              <a:pathLst>
                <a:path w="5780" h="4140" extrusionOk="0">
                  <a:moveTo>
                    <a:pt x="764" y="1"/>
                  </a:moveTo>
                  <a:cubicBezTo>
                    <a:pt x="321" y="1"/>
                    <a:pt x="1" y="643"/>
                    <a:pt x="466" y="971"/>
                  </a:cubicBezTo>
                  <a:lnTo>
                    <a:pt x="4735" y="4040"/>
                  </a:lnTo>
                  <a:cubicBezTo>
                    <a:pt x="4769" y="4040"/>
                    <a:pt x="4802" y="4074"/>
                    <a:pt x="4869" y="4107"/>
                  </a:cubicBezTo>
                  <a:cubicBezTo>
                    <a:pt x="4933" y="4129"/>
                    <a:pt x="4994" y="4140"/>
                    <a:pt x="5053" y="4140"/>
                  </a:cubicBezTo>
                  <a:cubicBezTo>
                    <a:pt x="5515" y="4140"/>
                    <a:pt x="5780" y="3499"/>
                    <a:pt x="5336" y="3173"/>
                  </a:cubicBezTo>
                  <a:lnTo>
                    <a:pt x="1066" y="104"/>
                  </a:lnTo>
                  <a:cubicBezTo>
                    <a:pt x="964" y="32"/>
                    <a:pt x="861" y="1"/>
                    <a:pt x="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3090259" y="1625649"/>
              <a:ext cx="43441" cy="136636"/>
            </a:xfrm>
            <a:custGeom>
              <a:avLst/>
              <a:gdLst/>
              <a:ahLst/>
              <a:cxnLst/>
              <a:rect l="l" t="t" r="r" b="b"/>
              <a:pathLst>
                <a:path w="2085" h="6558" extrusionOk="0">
                  <a:moveTo>
                    <a:pt x="622" y="0"/>
                  </a:moveTo>
                  <a:cubicBezTo>
                    <a:pt x="315" y="0"/>
                    <a:pt x="1" y="244"/>
                    <a:pt x="94" y="655"/>
                  </a:cubicBezTo>
                  <a:lnTo>
                    <a:pt x="995" y="6125"/>
                  </a:lnTo>
                  <a:cubicBezTo>
                    <a:pt x="1028" y="6292"/>
                    <a:pt x="1128" y="6459"/>
                    <a:pt x="1328" y="6526"/>
                  </a:cubicBezTo>
                  <a:cubicBezTo>
                    <a:pt x="1388" y="6548"/>
                    <a:pt x="1450" y="6558"/>
                    <a:pt x="1509" y="6558"/>
                  </a:cubicBezTo>
                  <a:cubicBezTo>
                    <a:pt x="1814" y="6558"/>
                    <a:pt x="2084" y="6293"/>
                    <a:pt x="2029" y="5959"/>
                  </a:cubicBezTo>
                  <a:lnTo>
                    <a:pt x="1128" y="488"/>
                  </a:lnTo>
                  <a:cubicBezTo>
                    <a:pt x="1099" y="150"/>
                    <a:pt x="8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3247885" y="1678365"/>
              <a:ext cx="91070" cy="113676"/>
            </a:xfrm>
            <a:custGeom>
              <a:avLst/>
              <a:gdLst/>
              <a:ahLst/>
              <a:cxnLst/>
              <a:rect l="l" t="t" r="r" b="b"/>
              <a:pathLst>
                <a:path w="4371" h="5456" extrusionOk="0">
                  <a:moveTo>
                    <a:pt x="3778" y="0"/>
                  </a:moveTo>
                  <a:cubicBezTo>
                    <a:pt x="3609" y="0"/>
                    <a:pt x="3440" y="81"/>
                    <a:pt x="3337" y="226"/>
                  </a:cubicBezTo>
                  <a:lnTo>
                    <a:pt x="168" y="4629"/>
                  </a:lnTo>
                  <a:cubicBezTo>
                    <a:pt x="1" y="4863"/>
                    <a:pt x="68" y="5197"/>
                    <a:pt x="301" y="5363"/>
                  </a:cubicBezTo>
                  <a:cubicBezTo>
                    <a:pt x="334" y="5397"/>
                    <a:pt x="368" y="5397"/>
                    <a:pt x="435" y="5430"/>
                  </a:cubicBezTo>
                  <a:cubicBezTo>
                    <a:pt x="485" y="5447"/>
                    <a:pt x="539" y="5455"/>
                    <a:pt x="594" y="5455"/>
                  </a:cubicBezTo>
                  <a:cubicBezTo>
                    <a:pt x="760" y="5455"/>
                    <a:pt x="935" y="5380"/>
                    <a:pt x="1035" y="5230"/>
                  </a:cubicBezTo>
                  <a:lnTo>
                    <a:pt x="4204" y="827"/>
                  </a:lnTo>
                  <a:cubicBezTo>
                    <a:pt x="4371" y="593"/>
                    <a:pt x="4304" y="260"/>
                    <a:pt x="4070" y="93"/>
                  </a:cubicBezTo>
                  <a:cubicBezTo>
                    <a:pt x="3982" y="30"/>
                    <a:pt x="3880" y="0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3324354" y="1873433"/>
              <a:ext cx="137865" cy="39712"/>
            </a:xfrm>
            <a:custGeom>
              <a:avLst/>
              <a:gdLst/>
              <a:ahLst/>
              <a:cxnLst/>
              <a:rect l="l" t="t" r="r" b="b"/>
              <a:pathLst>
                <a:path w="6617" h="1906" extrusionOk="0">
                  <a:moveTo>
                    <a:pt x="5871" y="1"/>
                  </a:moveTo>
                  <a:cubicBezTo>
                    <a:pt x="5850" y="1"/>
                    <a:pt x="5827" y="2"/>
                    <a:pt x="5804" y="4"/>
                  </a:cubicBezTo>
                  <a:lnTo>
                    <a:pt x="567" y="871"/>
                  </a:lnTo>
                  <a:cubicBezTo>
                    <a:pt x="67" y="938"/>
                    <a:pt x="0" y="1672"/>
                    <a:pt x="501" y="1872"/>
                  </a:cubicBezTo>
                  <a:cubicBezTo>
                    <a:pt x="567" y="1906"/>
                    <a:pt x="667" y="1906"/>
                    <a:pt x="767" y="1906"/>
                  </a:cubicBezTo>
                  <a:lnTo>
                    <a:pt x="6004" y="1038"/>
                  </a:lnTo>
                  <a:cubicBezTo>
                    <a:pt x="6616" y="877"/>
                    <a:pt x="6482" y="1"/>
                    <a:pt x="5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2894253" y="1748270"/>
              <a:ext cx="123822" cy="89090"/>
            </a:xfrm>
            <a:custGeom>
              <a:avLst/>
              <a:gdLst/>
              <a:ahLst/>
              <a:cxnLst/>
              <a:rect l="l" t="t" r="r" b="b"/>
              <a:pathLst>
                <a:path w="5943" h="4276" extrusionOk="0">
                  <a:moveTo>
                    <a:pt x="700" y="1"/>
                  </a:moveTo>
                  <a:cubicBezTo>
                    <a:pt x="286" y="1"/>
                    <a:pt x="0" y="547"/>
                    <a:pt x="361" y="908"/>
                  </a:cubicBezTo>
                  <a:lnTo>
                    <a:pt x="4898" y="4143"/>
                  </a:lnTo>
                  <a:cubicBezTo>
                    <a:pt x="4931" y="4177"/>
                    <a:pt x="4964" y="4210"/>
                    <a:pt x="5031" y="4243"/>
                  </a:cubicBezTo>
                  <a:cubicBezTo>
                    <a:pt x="5095" y="4266"/>
                    <a:pt x="5156" y="4276"/>
                    <a:pt x="5215" y="4276"/>
                  </a:cubicBezTo>
                  <a:cubicBezTo>
                    <a:pt x="5677" y="4276"/>
                    <a:pt x="5942" y="3635"/>
                    <a:pt x="5498" y="3309"/>
                  </a:cubicBezTo>
                  <a:lnTo>
                    <a:pt x="961" y="74"/>
                  </a:lnTo>
                  <a:cubicBezTo>
                    <a:pt x="872" y="23"/>
                    <a:pt x="783" y="1"/>
                    <a:pt x="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3290329" y="2032601"/>
              <a:ext cx="120426" cy="86257"/>
            </a:xfrm>
            <a:custGeom>
              <a:avLst/>
              <a:gdLst/>
              <a:ahLst/>
              <a:cxnLst/>
              <a:rect l="l" t="t" r="r" b="b"/>
              <a:pathLst>
                <a:path w="5780" h="4140" extrusionOk="0">
                  <a:moveTo>
                    <a:pt x="764" y="1"/>
                  </a:moveTo>
                  <a:cubicBezTo>
                    <a:pt x="321" y="1"/>
                    <a:pt x="1" y="643"/>
                    <a:pt x="466" y="971"/>
                  </a:cubicBezTo>
                  <a:lnTo>
                    <a:pt x="4735" y="4040"/>
                  </a:lnTo>
                  <a:cubicBezTo>
                    <a:pt x="4769" y="4040"/>
                    <a:pt x="4802" y="4074"/>
                    <a:pt x="4869" y="4107"/>
                  </a:cubicBezTo>
                  <a:cubicBezTo>
                    <a:pt x="4933" y="4129"/>
                    <a:pt x="4994" y="4140"/>
                    <a:pt x="5053" y="4140"/>
                  </a:cubicBezTo>
                  <a:cubicBezTo>
                    <a:pt x="5515" y="4140"/>
                    <a:pt x="5780" y="3499"/>
                    <a:pt x="5336" y="3173"/>
                  </a:cubicBezTo>
                  <a:lnTo>
                    <a:pt x="1066" y="104"/>
                  </a:lnTo>
                  <a:cubicBezTo>
                    <a:pt x="964" y="32"/>
                    <a:pt x="861" y="1"/>
                    <a:pt x="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3090259" y="1625649"/>
              <a:ext cx="43441" cy="136636"/>
            </a:xfrm>
            <a:custGeom>
              <a:avLst/>
              <a:gdLst/>
              <a:ahLst/>
              <a:cxnLst/>
              <a:rect l="l" t="t" r="r" b="b"/>
              <a:pathLst>
                <a:path w="2085" h="6558" extrusionOk="0">
                  <a:moveTo>
                    <a:pt x="622" y="0"/>
                  </a:moveTo>
                  <a:cubicBezTo>
                    <a:pt x="315" y="0"/>
                    <a:pt x="1" y="244"/>
                    <a:pt x="94" y="655"/>
                  </a:cubicBezTo>
                  <a:lnTo>
                    <a:pt x="995" y="6125"/>
                  </a:lnTo>
                  <a:cubicBezTo>
                    <a:pt x="1028" y="6292"/>
                    <a:pt x="1128" y="6459"/>
                    <a:pt x="1328" y="6526"/>
                  </a:cubicBezTo>
                  <a:cubicBezTo>
                    <a:pt x="1388" y="6548"/>
                    <a:pt x="1450" y="6558"/>
                    <a:pt x="1509" y="6558"/>
                  </a:cubicBezTo>
                  <a:cubicBezTo>
                    <a:pt x="1814" y="6558"/>
                    <a:pt x="2084" y="6293"/>
                    <a:pt x="2029" y="5959"/>
                  </a:cubicBezTo>
                  <a:lnTo>
                    <a:pt x="1128" y="488"/>
                  </a:lnTo>
                  <a:cubicBezTo>
                    <a:pt x="1099" y="150"/>
                    <a:pt x="8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2965700" y="1812883"/>
              <a:ext cx="338485" cy="351841"/>
            </a:xfrm>
            <a:custGeom>
              <a:avLst/>
              <a:gdLst/>
              <a:ahLst/>
              <a:cxnLst/>
              <a:rect l="l" t="t" r="r" b="b"/>
              <a:pathLst>
                <a:path w="16246" h="16887" extrusionOk="0">
                  <a:moveTo>
                    <a:pt x="8261" y="1"/>
                  </a:moveTo>
                  <a:cubicBezTo>
                    <a:pt x="6187" y="1"/>
                    <a:pt x="4132" y="900"/>
                    <a:pt x="2736" y="2610"/>
                  </a:cubicBezTo>
                  <a:cubicBezTo>
                    <a:pt x="1102" y="4912"/>
                    <a:pt x="1802" y="7814"/>
                    <a:pt x="1635" y="10449"/>
                  </a:cubicBezTo>
                  <a:cubicBezTo>
                    <a:pt x="1569" y="11249"/>
                    <a:pt x="1" y="13351"/>
                    <a:pt x="1" y="13351"/>
                  </a:cubicBezTo>
                  <a:lnTo>
                    <a:pt x="4871" y="16887"/>
                  </a:lnTo>
                  <a:cubicBezTo>
                    <a:pt x="4871" y="16887"/>
                    <a:pt x="6372" y="14752"/>
                    <a:pt x="7139" y="14418"/>
                  </a:cubicBezTo>
                  <a:cubicBezTo>
                    <a:pt x="9608" y="13451"/>
                    <a:pt x="12543" y="13218"/>
                    <a:pt x="14211" y="10916"/>
                  </a:cubicBezTo>
                  <a:cubicBezTo>
                    <a:pt x="16246" y="7747"/>
                    <a:pt x="15479" y="3544"/>
                    <a:pt x="12410" y="1342"/>
                  </a:cubicBezTo>
                  <a:cubicBezTo>
                    <a:pt x="11163" y="438"/>
                    <a:pt x="9707" y="1"/>
                    <a:pt x="8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2949719" y="2098006"/>
              <a:ext cx="112613" cy="88111"/>
            </a:xfrm>
            <a:custGeom>
              <a:avLst/>
              <a:gdLst/>
              <a:ahLst/>
              <a:cxnLst/>
              <a:rect l="l" t="t" r="r" b="b"/>
              <a:pathLst>
                <a:path w="5405" h="422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" y="768"/>
                    <a:pt x="167" y="1835"/>
                    <a:pt x="935" y="2402"/>
                  </a:cubicBezTo>
                  <a:lnTo>
                    <a:pt x="3003" y="3903"/>
                  </a:lnTo>
                  <a:cubicBezTo>
                    <a:pt x="3302" y="4124"/>
                    <a:pt x="3646" y="4229"/>
                    <a:pt x="3988" y="4229"/>
                  </a:cubicBezTo>
                  <a:cubicBezTo>
                    <a:pt x="4525" y="4229"/>
                    <a:pt x="5058" y="3972"/>
                    <a:pt x="5405" y="3503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2953198" y="2153618"/>
              <a:ext cx="56317" cy="46129"/>
            </a:xfrm>
            <a:custGeom>
              <a:avLst/>
              <a:gdLst/>
              <a:ahLst/>
              <a:cxnLst/>
              <a:rect l="l" t="t" r="r" b="b"/>
              <a:pathLst>
                <a:path w="2703" h="221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0" y="601"/>
                    <a:pt x="134" y="1501"/>
                    <a:pt x="768" y="1935"/>
                  </a:cubicBezTo>
                  <a:cubicBezTo>
                    <a:pt x="1009" y="2123"/>
                    <a:pt x="1300" y="2213"/>
                    <a:pt x="1588" y="2213"/>
                  </a:cubicBezTo>
                  <a:cubicBezTo>
                    <a:pt x="2017" y="2213"/>
                    <a:pt x="2443" y="2013"/>
                    <a:pt x="2702" y="16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2953198" y="2153618"/>
              <a:ext cx="56317" cy="46129"/>
            </a:xfrm>
            <a:custGeom>
              <a:avLst/>
              <a:gdLst/>
              <a:ahLst/>
              <a:cxnLst/>
              <a:rect l="l" t="t" r="r" b="b"/>
              <a:pathLst>
                <a:path w="2703" h="221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0" y="601"/>
                    <a:pt x="134" y="1501"/>
                    <a:pt x="768" y="1935"/>
                  </a:cubicBezTo>
                  <a:cubicBezTo>
                    <a:pt x="1009" y="2123"/>
                    <a:pt x="1300" y="2213"/>
                    <a:pt x="1588" y="2213"/>
                  </a:cubicBezTo>
                  <a:cubicBezTo>
                    <a:pt x="2017" y="2213"/>
                    <a:pt x="2443" y="2013"/>
                    <a:pt x="2702" y="16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2949719" y="2098006"/>
              <a:ext cx="112613" cy="88111"/>
            </a:xfrm>
            <a:custGeom>
              <a:avLst/>
              <a:gdLst/>
              <a:ahLst/>
              <a:cxnLst/>
              <a:rect l="l" t="t" r="r" b="b"/>
              <a:pathLst>
                <a:path w="5405" h="422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" y="768"/>
                    <a:pt x="167" y="1835"/>
                    <a:pt x="935" y="2402"/>
                  </a:cubicBezTo>
                  <a:lnTo>
                    <a:pt x="3003" y="3903"/>
                  </a:lnTo>
                  <a:cubicBezTo>
                    <a:pt x="3302" y="4124"/>
                    <a:pt x="3646" y="4229"/>
                    <a:pt x="3988" y="4229"/>
                  </a:cubicBezTo>
                  <a:cubicBezTo>
                    <a:pt x="4525" y="4229"/>
                    <a:pt x="5058" y="3972"/>
                    <a:pt x="5405" y="3503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967484" y="1868641"/>
              <a:ext cx="640801" cy="328068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967484" y="1868641"/>
              <a:ext cx="640801" cy="328068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400642" y="3197556"/>
              <a:ext cx="267605" cy="1208618"/>
            </a:xfrm>
            <a:custGeom>
              <a:avLst/>
              <a:gdLst/>
              <a:ahLst/>
              <a:cxnLst/>
              <a:rect l="l" t="t" r="r" b="b"/>
              <a:pathLst>
                <a:path w="12844" h="58009" extrusionOk="0">
                  <a:moveTo>
                    <a:pt x="1735" y="1"/>
                  </a:moveTo>
                  <a:lnTo>
                    <a:pt x="67" y="28488"/>
                  </a:lnTo>
                  <a:lnTo>
                    <a:pt x="1" y="57842"/>
                  </a:lnTo>
                  <a:lnTo>
                    <a:pt x="2569" y="58009"/>
                  </a:lnTo>
                  <a:cubicBezTo>
                    <a:pt x="2569" y="58009"/>
                    <a:pt x="5605" y="42831"/>
                    <a:pt x="6072" y="35326"/>
                  </a:cubicBezTo>
                  <a:cubicBezTo>
                    <a:pt x="6172" y="33425"/>
                    <a:pt x="5738" y="31190"/>
                    <a:pt x="5938" y="29689"/>
                  </a:cubicBezTo>
                  <a:cubicBezTo>
                    <a:pt x="6138" y="28354"/>
                    <a:pt x="6639" y="27520"/>
                    <a:pt x="7372" y="24552"/>
                  </a:cubicBezTo>
                  <a:cubicBezTo>
                    <a:pt x="8273" y="20916"/>
                    <a:pt x="9207" y="16045"/>
                    <a:pt x="8974" y="12276"/>
                  </a:cubicBezTo>
                  <a:cubicBezTo>
                    <a:pt x="8974" y="12276"/>
                    <a:pt x="12843" y="8240"/>
                    <a:pt x="11842" y="27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538953" y="3232998"/>
              <a:ext cx="325984" cy="1184303"/>
            </a:xfrm>
            <a:custGeom>
              <a:avLst/>
              <a:gdLst/>
              <a:ahLst/>
              <a:cxnLst/>
              <a:rect l="l" t="t" r="r" b="b"/>
              <a:pathLst>
                <a:path w="15646" h="56842" extrusionOk="0">
                  <a:moveTo>
                    <a:pt x="10475" y="1"/>
                  </a:moveTo>
                  <a:lnTo>
                    <a:pt x="1" y="334"/>
                  </a:lnTo>
                  <a:lnTo>
                    <a:pt x="6539" y="28088"/>
                  </a:lnTo>
                  <a:lnTo>
                    <a:pt x="13010" y="56775"/>
                  </a:lnTo>
                  <a:lnTo>
                    <a:pt x="15312" y="56842"/>
                  </a:lnTo>
                  <a:cubicBezTo>
                    <a:pt x="15312" y="56842"/>
                    <a:pt x="15645" y="40363"/>
                    <a:pt x="13911" y="32958"/>
                  </a:cubicBezTo>
                  <a:cubicBezTo>
                    <a:pt x="13477" y="31090"/>
                    <a:pt x="12743" y="29088"/>
                    <a:pt x="12510" y="27587"/>
                  </a:cubicBezTo>
                  <a:cubicBezTo>
                    <a:pt x="12309" y="26253"/>
                    <a:pt x="12576" y="25319"/>
                    <a:pt x="12443" y="22250"/>
                  </a:cubicBezTo>
                  <a:cubicBezTo>
                    <a:pt x="12243" y="18514"/>
                    <a:pt x="11742" y="13577"/>
                    <a:pt x="10441" y="10008"/>
                  </a:cubicBezTo>
                  <a:cubicBezTo>
                    <a:pt x="10441" y="10008"/>
                    <a:pt x="12977" y="5004"/>
                    <a:pt x="10475" y="1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095516" y="2704091"/>
              <a:ext cx="171680" cy="159867"/>
            </a:xfrm>
            <a:custGeom>
              <a:avLst/>
              <a:gdLst/>
              <a:ahLst/>
              <a:cxnLst/>
              <a:rect l="l" t="t" r="r" b="b"/>
              <a:pathLst>
                <a:path w="8240" h="7673" extrusionOk="0">
                  <a:moveTo>
                    <a:pt x="801" y="0"/>
                  </a:moveTo>
                  <a:cubicBezTo>
                    <a:pt x="801" y="0"/>
                    <a:pt x="1" y="1935"/>
                    <a:pt x="501" y="2602"/>
                  </a:cubicBezTo>
                  <a:cubicBezTo>
                    <a:pt x="968" y="3236"/>
                    <a:pt x="3937" y="5070"/>
                    <a:pt x="3937" y="5070"/>
                  </a:cubicBezTo>
                  <a:cubicBezTo>
                    <a:pt x="3937" y="5070"/>
                    <a:pt x="6138" y="6705"/>
                    <a:pt x="6772" y="7672"/>
                  </a:cubicBezTo>
                  <a:lnTo>
                    <a:pt x="8240" y="6104"/>
                  </a:lnTo>
                  <a:cubicBezTo>
                    <a:pt x="7640" y="5604"/>
                    <a:pt x="5171" y="4036"/>
                    <a:pt x="4904" y="3836"/>
                  </a:cubicBezTo>
                  <a:cubicBezTo>
                    <a:pt x="4904" y="3836"/>
                    <a:pt x="4938" y="2035"/>
                    <a:pt x="3737" y="1635"/>
                  </a:cubicBezTo>
                  <a:lnTo>
                    <a:pt x="2503" y="3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2183091" y="2708946"/>
              <a:ext cx="317630" cy="235040"/>
            </a:xfrm>
            <a:custGeom>
              <a:avLst/>
              <a:gdLst/>
              <a:ahLst/>
              <a:cxnLst/>
              <a:rect l="l" t="t" r="r" b="b"/>
              <a:pathLst>
                <a:path w="15245" h="11281" extrusionOk="0">
                  <a:moveTo>
                    <a:pt x="15245" y="1"/>
                  </a:moveTo>
                  <a:cubicBezTo>
                    <a:pt x="13877" y="634"/>
                    <a:pt x="12676" y="1468"/>
                    <a:pt x="11576" y="2502"/>
                  </a:cubicBezTo>
                  <a:cubicBezTo>
                    <a:pt x="9841" y="4070"/>
                    <a:pt x="8207" y="5705"/>
                    <a:pt x="6639" y="7439"/>
                  </a:cubicBezTo>
                  <a:cubicBezTo>
                    <a:pt x="6639" y="7439"/>
                    <a:pt x="3670" y="5204"/>
                    <a:pt x="1669" y="3770"/>
                  </a:cubicBezTo>
                  <a:lnTo>
                    <a:pt x="1" y="5605"/>
                  </a:lnTo>
                  <a:cubicBezTo>
                    <a:pt x="1702" y="7739"/>
                    <a:pt x="4637" y="11142"/>
                    <a:pt x="6239" y="11275"/>
                  </a:cubicBezTo>
                  <a:cubicBezTo>
                    <a:pt x="6277" y="11279"/>
                    <a:pt x="6317" y="11280"/>
                    <a:pt x="6357" y="11280"/>
                  </a:cubicBezTo>
                  <a:cubicBezTo>
                    <a:pt x="8369" y="11280"/>
                    <a:pt x="13175" y="7312"/>
                    <a:pt x="14711" y="5971"/>
                  </a:cubicBezTo>
                  <a:lnTo>
                    <a:pt x="15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388140" y="2682484"/>
              <a:ext cx="473996" cy="984975"/>
            </a:xfrm>
            <a:custGeom>
              <a:avLst/>
              <a:gdLst/>
              <a:ahLst/>
              <a:cxnLst/>
              <a:rect l="l" t="t" r="r" b="b"/>
              <a:pathLst>
                <a:path w="22750" h="47275" extrusionOk="0">
                  <a:moveTo>
                    <a:pt x="11821" y="0"/>
                  </a:moveTo>
                  <a:cubicBezTo>
                    <a:pt x="8205" y="0"/>
                    <a:pt x="4893" y="1314"/>
                    <a:pt x="3870" y="2405"/>
                  </a:cubicBezTo>
                  <a:cubicBezTo>
                    <a:pt x="2135" y="4206"/>
                    <a:pt x="2769" y="20551"/>
                    <a:pt x="2769" y="20551"/>
                  </a:cubicBezTo>
                  <a:lnTo>
                    <a:pt x="0" y="45669"/>
                  </a:lnTo>
                  <a:cubicBezTo>
                    <a:pt x="5453" y="46892"/>
                    <a:pt x="9729" y="47274"/>
                    <a:pt x="12946" y="47274"/>
                  </a:cubicBezTo>
                  <a:cubicBezTo>
                    <a:pt x="18330" y="47274"/>
                    <a:pt x="20748" y="46203"/>
                    <a:pt x="20748" y="46203"/>
                  </a:cubicBezTo>
                  <a:cubicBezTo>
                    <a:pt x="22750" y="25655"/>
                    <a:pt x="16645" y="20651"/>
                    <a:pt x="16645" y="20651"/>
                  </a:cubicBezTo>
                  <a:cubicBezTo>
                    <a:pt x="17779" y="15247"/>
                    <a:pt x="18580" y="9777"/>
                    <a:pt x="18980" y="4306"/>
                  </a:cubicBezTo>
                  <a:cubicBezTo>
                    <a:pt x="19080" y="2972"/>
                    <a:pt x="18380" y="1738"/>
                    <a:pt x="17212" y="1170"/>
                  </a:cubicBezTo>
                  <a:cubicBezTo>
                    <a:pt x="15503" y="327"/>
                    <a:pt x="13624" y="0"/>
                    <a:pt x="11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2477090" y="3100959"/>
              <a:ext cx="159179" cy="43399"/>
            </a:xfrm>
            <a:custGeom>
              <a:avLst/>
              <a:gdLst/>
              <a:ahLst/>
              <a:cxnLst/>
              <a:rect l="l" t="t" r="r" b="b"/>
              <a:pathLst>
                <a:path w="7640" h="2083" extrusionOk="0">
                  <a:moveTo>
                    <a:pt x="1" y="0"/>
                  </a:moveTo>
                  <a:lnTo>
                    <a:pt x="1" y="1935"/>
                  </a:lnTo>
                  <a:cubicBezTo>
                    <a:pt x="1" y="1935"/>
                    <a:pt x="1039" y="2083"/>
                    <a:pt x="3302" y="2083"/>
                  </a:cubicBezTo>
                  <a:cubicBezTo>
                    <a:pt x="4434" y="2083"/>
                    <a:pt x="5872" y="2046"/>
                    <a:pt x="7640" y="1935"/>
                  </a:cubicBezTo>
                  <a:lnTo>
                    <a:pt x="7640" y="0"/>
                  </a:lnTo>
                  <a:cubicBezTo>
                    <a:pt x="7640" y="0"/>
                    <a:pt x="5638" y="341"/>
                    <a:pt x="3375" y="341"/>
                  </a:cubicBezTo>
                  <a:cubicBezTo>
                    <a:pt x="2243" y="341"/>
                    <a:pt x="1046" y="25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2521576" y="2560904"/>
              <a:ext cx="168909" cy="187473"/>
            </a:xfrm>
            <a:custGeom>
              <a:avLst/>
              <a:gdLst/>
              <a:ahLst/>
              <a:cxnLst/>
              <a:rect l="l" t="t" r="r" b="b"/>
              <a:pathLst>
                <a:path w="8107" h="8998" extrusionOk="0">
                  <a:moveTo>
                    <a:pt x="8106" y="0"/>
                  </a:moveTo>
                  <a:lnTo>
                    <a:pt x="3870" y="2669"/>
                  </a:lnTo>
                  <a:cubicBezTo>
                    <a:pt x="4037" y="4170"/>
                    <a:pt x="3637" y="5671"/>
                    <a:pt x="1669" y="6005"/>
                  </a:cubicBezTo>
                  <a:cubicBezTo>
                    <a:pt x="1402" y="6038"/>
                    <a:pt x="1202" y="6338"/>
                    <a:pt x="1068" y="6538"/>
                  </a:cubicBezTo>
                  <a:cubicBezTo>
                    <a:pt x="534" y="7306"/>
                    <a:pt x="1" y="8773"/>
                    <a:pt x="2035" y="8974"/>
                  </a:cubicBezTo>
                  <a:cubicBezTo>
                    <a:pt x="2186" y="8990"/>
                    <a:pt x="2342" y="8997"/>
                    <a:pt x="2502" y="8997"/>
                  </a:cubicBezTo>
                  <a:cubicBezTo>
                    <a:pt x="4000" y="8997"/>
                    <a:pt x="5830" y="8317"/>
                    <a:pt x="7006" y="7472"/>
                  </a:cubicBezTo>
                  <a:cubicBezTo>
                    <a:pt x="7373" y="7239"/>
                    <a:pt x="7506" y="6772"/>
                    <a:pt x="7373" y="6372"/>
                  </a:cubicBezTo>
                  <a:cubicBezTo>
                    <a:pt x="6739" y="4637"/>
                    <a:pt x="7506" y="1668"/>
                    <a:pt x="8106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2602212" y="2583845"/>
              <a:ext cx="58401" cy="55609"/>
            </a:xfrm>
            <a:custGeom>
              <a:avLst/>
              <a:gdLst/>
              <a:ahLst/>
              <a:cxnLst/>
              <a:rect l="l" t="t" r="r" b="b"/>
              <a:pathLst>
                <a:path w="2803" h="2669" extrusionOk="0">
                  <a:moveTo>
                    <a:pt x="2502" y="0"/>
                  </a:moveTo>
                  <a:lnTo>
                    <a:pt x="0" y="1568"/>
                  </a:lnTo>
                  <a:cubicBezTo>
                    <a:pt x="33" y="1935"/>
                    <a:pt x="33" y="2302"/>
                    <a:pt x="0" y="2669"/>
                  </a:cubicBezTo>
                  <a:cubicBezTo>
                    <a:pt x="1034" y="2635"/>
                    <a:pt x="1968" y="2102"/>
                    <a:pt x="2502" y="1234"/>
                  </a:cubicBezTo>
                  <a:cubicBezTo>
                    <a:pt x="2802" y="701"/>
                    <a:pt x="2702" y="100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2529910" y="2578969"/>
              <a:ext cx="65359" cy="50067"/>
            </a:xfrm>
            <a:custGeom>
              <a:avLst/>
              <a:gdLst/>
              <a:ahLst/>
              <a:cxnLst/>
              <a:rect l="l" t="t" r="r" b="b"/>
              <a:pathLst>
                <a:path w="3137" h="2403" extrusionOk="0">
                  <a:moveTo>
                    <a:pt x="1135" y="1"/>
                  </a:moveTo>
                  <a:lnTo>
                    <a:pt x="1" y="2036"/>
                  </a:lnTo>
                  <a:cubicBezTo>
                    <a:pt x="335" y="2036"/>
                    <a:pt x="668" y="2169"/>
                    <a:pt x="1002" y="2202"/>
                  </a:cubicBezTo>
                  <a:cubicBezTo>
                    <a:pt x="1202" y="1935"/>
                    <a:pt x="1402" y="1635"/>
                    <a:pt x="1569" y="1368"/>
                  </a:cubicBezTo>
                  <a:lnTo>
                    <a:pt x="1569" y="1368"/>
                  </a:lnTo>
                  <a:cubicBezTo>
                    <a:pt x="1502" y="1635"/>
                    <a:pt x="1269" y="1935"/>
                    <a:pt x="1202" y="2236"/>
                  </a:cubicBezTo>
                  <a:cubicBezTo>
                    <a:pt x="1836" y="2336"/>
                    <a:pt x="2469" y="2402"/>
                    <a:pt x="3103" y="2402"/>
                  </a:cubicBezTo>
                  <a:cubicBezTo>
                    <a:pt x="3137" y="2202"/>
                    <a:pt x="3137" y="2002"/>
                    <a:pt x="3036" y="1835"/>
                  </a:cubicBezTo>
                  <a:cubicBezTo>
                    <a:pt x="2703" y="1068"/>
                    <a:pt x="2102" y="468"/>
                    <a:pt x="1369" y="101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2535473" y="2405529"/>
              <a:ext cx="175160" cy="219018"/>
            </a:xfrm>
            <a:custGeom>
              <a:avLst/>
              <a:gdLst/>
              <a:ahLst/>
              <a:cxnLst/>
              <a:rect l="l" t="t" r="r" b="b"/>
              <a:pathLst>
                <a:path w="8407" h="10512" extrusionOk="0">
                  <a:moveTo>
                    <a:pt x="4655" y="0"/>
                  </a:moveTo>
                  <a:cubicBezTo>
                    <a:pt x="4451" y="0"/>
                    <a:pt x="4244" y="17"/>
                    <a:pt x="4037" y="52"/>
                  </a:cubicBezTo>
                  <a:cubicBezTo>
                    <a:pt x="1235" y="553"/>
                    <a:pt x="1" y="4355"/>
                    <a:pt x="68" y="6857"/>
                  </a:cubicBezTo>
                  <a:cubicBezTo>
                    <a:pt x="117" y="8926"/>
                    <a:pt x="1807" y="10511"/>
                    <a:pt x="3674" y="10511"/>
                  </a:cubicBezTo>
                  <a:cubicBezTo>
                    <a:pt x="4305" y="10511"/>
                    <a:pt x="4956" y="10330"/>
                    <a:pt x="5571" y="9926"/>
                  </a:cubicBezTo>
                  <a:cubicBezTo>
                    <a:pt x="7173" y="8892"/>
                    <a:pt x="7473" y="7324"/>
                    <a:pt x="8207" y="4722"/>
                  </a:cubicBezTo>
                  <a:cubicBezTo>
                    <a:pt x="8373" y="4155"/>
                    <a:pt x="8407" y="3588"/>
                    <a:pt x="8307" y="3021"/>
                  </a:cubicBezTo>
                  <a:cubicBezTo>
                    <a:pt x="7978" y="1230"/>
                    <a:pt x="6395" y="0"/>
                    <a:pt x="4655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2556331" y="2503917"/>
              <a:ext cx="23648" cy="34169"/>
            </a:xfrm>
            <a:custGeom>
              <a:avLst/>
              <a:gdLst/>
              <a:ahLst/>
              <a:cxnLst/>
              <a:rect l="l" t="t" r="r" b="b"/>
              <a:pathLst>
                <a:path w="1135" h="1640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801" y="501"/>
                    <a:pt x="434" y="934"/>
                    <a:pt x="1" y="1334"/>
                  </a:cubicBezTo>
                  <a:cubicBezTo>
                    <a:pt x="180" y="1514"/>
                    <a:pt x="440" y="1640"/>
                    <a:pt x="708" y="1640"/>
                  </a:cubicBezTo>
                  <a:cubicBezTo>
                    <a:pt x="739" y="1640"/>
                    <a:pt x="770" y="1638"/>
                    <a:pt x="801" y="1635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2619589" y="2464995"/>
              <a:ext cx="22939" cy="18772"/>
            </a:xfrm>
            <a:custGeom>
              <a:avLst/>
              <a:gdLst/>
              <a:ahLst/>
              <a:cxnLst/>
              <a:rect l="l" t="t" r="r" b="b"/>
              <a:pathLst>
                <a:path w="1101" h="901" extrusionOk="0">
                  <a:moveTo>
                    <a:pt x="133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167"/>
                    <a:pt x="33" y="234"/>
                    <a:pt x="100" y="234"/>
                  </a:cubicBezTo>
                  <a:cubicBezTo>
                    <a:pt x="434" y="334"/>
                    <a:pt x="701" y="534"/>
                    <a:pt x="834" y="834"/>
                  </a:cubicBezTo>
                  <a:cubicBezTo>
                    <a:pt x="867" y="901"/>
                    <a:pt x="901" y="901"/>
                    <a:pt x="934" y="901"/>
                  </a:cubicBezTo>
                  <a:lnTo>
                    <a:pt x="1001" y="901"/>
                  </a:lnTo>
                  <a:cubicBezTo>
                    <a:pt x="1067" y="867"/>
                    <a:pt x="1101" y="801"/>
                    <a:pt x="1067" y="734"/>
                  </a:cubicBezTo>
                  <a:cubicBezTo>
                    <a:pt x="901" y="367"/>
                    <a:pt x="567" y="67"/>
                    <a:pt x="1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2551476" y="2450014"/>
              <a:ext cx="28502" cy="8730"/>
            </a:xfrm>
            <a:custGeom>
              <a:avLst/>
              <a:gdLst/>
              <a:ahLst/>
              <a:cxnLst/>
              <a:rect l="l" t="t" r="r" b="b"/>
              <a:pathLst>
                <a:path w="1368" h="419" extrusionOk="0">
                  <a:moveTo>
                    <a:pt x="734" y="1"/>
                  </a:moveTo>
                  <a:cubicBezTo>
                    <a:pt x="517" y="1"/>
                    <a:pt x="299" y="59"/>
                    <a:pt x="100" y="185"/>
                  </a:cubicBezTo>
                  <a:cubicBezTo>
                    <a:pt x="33" y="219"/>
                    <a:pt x="0" y="286"/>
                    <a:pt x="33" y="352"/>
                  </a:cubicBezTo>
                  <a:cubicBezTo>
                    <a:pt x="67" y="386"/>
                    <a:pt x="67" y="386"/>
                    <a:pt x="100" y="419"/>
                  </a:cubicBezTo>
                  <a:lnTo>
                    <a:pt x="234" y="419"/>
                  </a:lnTo>
                  <a:cubicBezTo>
                    <a:pt x="390" y="302"/>
                    <a:pt x="581" y="253"/>
                    <a:pt x="772" y="253"/>
                  </a:cubicBezTo>
                  <a:cubicBezTo>
                    <a:pt x="907" y="253"/>
                    <a:pt x="1043" y="277"/>
                    <a:pt x="1168" y="319"/>
                  </a:cubicBezTo>
                  <a:cubicBezTo>
                    <a:pt x="1195" y="333"/>
                    <a:pt x="1223" y="341"/>
                    <a:pt x="1248" y="341"/>
                  </a:cubicBezTo>
                  <a:cubicBezTo>
                    <a:pt x="1284" y="341"/>
                    <a:pt x="1315" y="325"/>
                    <a:pt x="1334" y="286"/>
                  </a:cubicBezTo>
                  <a:cubicBezTo>
                    <a:pt x="1368" y="219"/>
                    <a:pt x="1334" y="119"/>
                    <a:pt x="1268" y="119"/>
                  </a:cubicBezTo>
                  <a:cubicBezTo>
                    <a:pt x="1100" y="42"/>
                    <a:pt x="917" y="1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2526451" y="2675587"/>
              <a:ext cx="165430" cy="111905"/>
            </a:xfrm>
            <a:custGeom>
              <a:avLst/>
              <a:gdLst/>
              <a:ahLst/>
              <a:cxnLst/>
              <a:rect l="l" t="t" r="r" b="b"/>
              <a:pathLst>
                <a:path w="7940" h="5371" extrusionOk="0">
                  <a:moveTo>
                    <a:pt x="7039" y="0"/>
                  </a:moveTo>
                  <a:lnTo>
                    <a:pt x="4103" y="2269"/>
                  </a:lnTo>
                  <a:cubicBezTo>
                    <a:pt x="3914" y="2410"/>
                    <a:pt x="3696" y="2477"/>
                    <a:pt x="3481" y="2477"/>
                  </a:cubicBezTo>
                  <a:cubicBezTo>
                    <a:pt x="3089" y="2477"/>
                    <a:pt x="2708" y="2256"/>
                    <a:pt x="2535" y="1868"/>
                  </a:cubicBezTo>
                  <a:lnTo>
                    <a:pt x="1868" y="334"/>
                  </a:lnTo>
                  <a:lnTo>
                    <a:pt x="1101" y="534"/>
                  </a:lnTo>
                  <a:cubicBezTo>
                    <a:pt x="934" y="567"/>
                    <a:pt x="767" y="734"/>
                    <a:pt x="734" y="901"/>
                  </a:cubicBezTo>
                  <a:cubicBezTo>
                    <a:pt x="567" y="1602"/>
                    <a:pt x="0" y="3369"/>
                    <a:pt x="67" y="4937"/>
                  </a:cubicBezTo>
                  <a:cubicBezTo>
                    <a:pt x="67" y="4937"/>
                    <a:pt x="1031" y="3628"/>
                    <a:pt x="1938" y="3628"/>
                  </a:cubicBezTo>
                  <a:cubicBezTo>
                    <a:pt x="2260" y="3628"/>
                    <a:pt x="2574" y="3792"/>
                    <a:pt x="2836" y="4237"/>
                  </a:cubicBezTo>
                  <a:cubicBezTo>
                    <a:pt x="2836" y="4237"/>
                    <a:pt x="3217" y="3798"/>
                    <a:pt x="3736" y="3798"/>
                  </a:cubicBezTo>
                  <a:cubicBezTo>
                    <a:pt x="4187" y="3798"/>
                    <a:pt x="4741" y="4130"/>
                    <a:pt x="5237" y="5371"/>
                  </a:cubicBezTo>
                  <a:cubicBezTo>
                    <a:pt x="5904" y="4404"/>
                    <a:pt x="6505" y="3369"/>
                    <a:pt x="7039" y="2302"/>
                  </a:cubicBezTo>
                  <a:cubicBezTo>
                    <a:pt x="7572" y="1034"/>
                    <a:pt x="7939" y="334"/>
                    <a:pt x="7939" y="334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2611526" y="2678358"/>
              <a:ext cx="195724" cy="572025"/>
            </a:xfrm>
            <a:custGeom>
              <a:avLst/>
              <a:gdLst/>
              <a:ahLst/>
              <a:cxnLst/>
              <a:rect l="l" t="t" r="r" b="b"/>
              <a:pathLst>
                <a:path w="9394" h="27455" extrusionOk="0">
                  <a:moveTo>
                    <a:pt x="3289" y="1"/>
                  </a:moveTo>
                  <a:cubicBezTo>
                    <a:pt x="2022" y="5538"/>
                    <a:pt x="1154" y="11142"/>
                    <a:pt x="687" y="16779"/>
                  </a:cubicBezTo>
                  <a:cubicBezTo>
                    <a:pt x="124" y="24733"/>
                    <a:pt x="1" y="27455"/>
                    <a:pt x="2747" y="27455"/>
                  </a:cubicBezTo>
                  <a:cubicBezTo>
                    <a:pt x="2927" y="27455"/>
                    <a:pt x="3118" y="27443"/>
                    <a:pt x="3322" y="27420"/>
                  </a:cubicBezTo>
                  <a:cubicBezTo>
                    <a:pt x="6658" y="27054"/>
                    <a:pt x="9393" y="26653"/>
                    <a:pt x="8926" y="25419"/>
                  </a:cubicBezTo>
                  <a:cubicBezTo>
                    <a:pt x="8426" y="24218"/>
                    <a:pt x="6625" y="21483"/>
                    <a:pt x="6725" y="20082"/>
                  </a:cubicBezTo>
                  <a:cubicBezTo>
                    <a:pt x="6825" y="18681"/>
                    <a:pt x="7992" y="7773"/>
                    <a:pt x="8126" y="6139"/>
                  </a:cubicBezTo>
                  <a:cubicBezTo>
                    <a:pt x="8259" y="4504"/>
                    <a:pt x="9260" y="1035"/>
                    <a:pt x="3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2691162" y="3048118"/>
              <a:ext cx="155700" cy="148241"/>
            </a:xfrm>
            <a:custGeom>
              <a:avLst/>
              <a:gdLst/>
              <a:ahLst/>
              <a:cxnLst/>
              <a:rect l="l" t="t" r="r" b="b"/>
              <a:pathLst>
                <a:path w="7473" h="7115" extrusionOk="0">
                  <a:moveTo>
                    <a:pt x="6005" y="1"/>
                  </a:moveTo>
                  <a:cubicBezTo>
                    <a:pt x="5505" y="601"/>
                    <a:pt x="3637" y="2803"/>
                    <a:pt x="3637" y="2803"/>
                  </a:cubicBezTo>
                  <a:cubicBezTo>
                    <a:pt x="2970" y="3036"/>
                    <a:pt x="2336" y="3337"/>
                    <a:pt x="1702" y="3670"/>
                  </a:cubicBezTo>
                  <a:cubicBezTo>
                    <a:pt x="801" y="4237"/>
                    <a:pt x="1" y="5071"/>
                    <a:pt x="34" y="5305"/>
                  </a:cubicBezTo>
                  <a:cubicBezTo>
                    <a:pt x="234" y="5872"/>
                    <a:pt x="501" y="6405"/>
                    <a:pt x="868" y="6872"/>
                  </a:cubicBezTo>
                  <a:cubicBezTo>
                    <a:pt x="952" y="7040"/>
                    <a:pt x="1129" y="7114"/>
                    <a:pt x="1302" y="7114"/>
                  </a:cubicBezTo>
                  <a:cubicBezTo>
                    <a:pt x="1336" y="7114"/>
                    <a:pt x="1369" y="7111"/>
                    <a:pt x="1402" y="7106"/>
                  </a:cubicBezTo>
                  <a:cubicBezTo>
                    <a:pt x="1902" y="6973"/>
                    <a:pt x="2436" y="6772"/>
                    <a:pt x="2903" y="6572"/>
                  </a:cubicBezTo>
                  <a:cubicBezTo>
                    <a:pt x="3337" y="6339"/>
                    <a:pt x="3737" y="6039"/>
                    <a:pt x="4004" y="5638"/>
                  </a:cubicBezTo>
                  <a:lnTo>
                    <a:pt x="4771" y="4004"/>
                  </a:lnTo>
                  <a:cubicBezTo>
                    <a:pt x="5638" y="3036"/>
                    <a:pt x="6505" y="2136"/>
                    <a:pt x="7473" y="1268"/>
                  </a:cubicBezTo>
                  <a:lnTo>
                    <a:pt x="6005" y="1"/>
                  </a:ln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2427063" y="2684630"/>
              <a:ext cx="130677" cy="567295"/>
            </a:xfrm>
            <a:custGeom>
              <a:avLst/>
              <a:gdLst/>
              <a:ahLst/>
              <a:cxnLst/>
              <a:rect l="l" t="t" r="r" b="b"/>
              <a:pathLst>
                <a:path w="6272" h="27228" extrusionOk="0">
                  <a:moveTo>
                    <a:pt x="6271" y="0"/>
                  </a:moveTo>
                  <a:lnTo>
                    <a:pt x="6271" y="0"/>
                  </a:lnTo>
                  <a:cubicBezTo>
                    <a:pt x="4036" y="434"/>
                    <a:pt x="2168" y="1868"/>
                    <a:pt x="1334" y="2402"/>
                  </a:cubicBezTo>
                  <a:cubicBezTo>
                    <a:pt x="500" y="2969"/>
                    <a:pt x="1001" y="2669"/>
                    <a:pt x="500" y="7572"/>
                  </a:cubicBezTo>
                  <a:cubicBezTo>
                    <a:pt x="0" y="12509"/>
                    <a:pt x="500" y="19414"/>
                    <a:pt x="500" y="20548"/>
                  </a:cubicBezTo>
                  <a:cubicBezTo>
                    <a:pt x="500" y="21682"/>
                    <a:pt x="33" y="26352"/>
                    <a:pt x="33" y="26352"/>
                  </a:cubicBezTo>
                  <a:cubicBezTo>
                    <a:pt x="33" y="26352"/>
                    <a:pt x="299" y="27228"/>
                    <a:pt x="1492" y="27228"/>
                  </a:cubicBezTo>
                  <a:cubicBezTo>
                    <a:pt x="1637" y="27228"/>
                    <a:pt x="1795" y="27215"/>
                    <a:pt x="1968" y="27186"/>
                  </a:cubicBezTo>
                  <a:cubicBezTo>
                    <a:pt x="3569" y="26919"/>
                    <a:pt x="3169" y="22349"/>
                    <a:pt x="3369" y="13743"/>
                  </a:cubicBezTo>
                  <a:cubicBezTo>
                    <a:pt x="3536" y="5137"/>
                    <a:pt x="6271" y="0"/>
                    <a:pt x="6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2723145" y="2701299"/>
              <a:ext cx="230060" cy="432305"/>
            </a:xfrm>
            <a:custGeom>
              <a:avLst/>
              <a:gdLst/>
              <a:ahLst/>
              <a:cxnLst/>
              <a:rect l="l" t="t" r="r" b="b"/>
              <a:pathLst>
                <a:path w="11042" h="20749" extrusionOk="0">
                  <a:moveTo>
                    <a:pt x="1101" y="1"/>
                  </a:moveTo>
                  <a:cubicBezTo>
                    <a:pt x="1101" y="1"/>
                    <a:pt x="0" y="2836"/>
                    <a:pt x="200" y="4904"/>
                  </a:cubicBezTo>
                  <a:cubicBezTo>
                    <a:pt x="300" y="5771"/>
                    <a:pt x="6505" y="12443"/>
                    <a:pt x="6505" y="12443"/>
                  </a:cubicBezTo>
                  <a:lnTo>
                    <a:pt x="1835" y="18647"/>
                  </a:lnTo>
                  <a:lnTo>
                    <a:pt x="4237" y="20749"/>
                  </a:lnTo>
                  <a:cubicBezTo>
                    <a:pt x="4237" y="20749"/>
                    <a:pt x="10908" y="14144"/>
                    <a:pt x="10975" y="12343"/>
                  </a:cubicBezTo>
                  <a:cubicBezTo>
                    <a:pt x="11041" y="10575"/>
                    <a:pt x="3603" y="734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2607754" y="2487915"/>
              <a:ext cx="12543" cy="16793"/>
            </a:xfrm>
            <a:custGeom>
              <a:avLst/>
              <a:gdLst/>
              <a:ahLst/>
              <a:cxnLst/>
              <a:rect l="l" t="t" r="r" b="b"/>
              <a:pathLst>
                <a:path w="602" h="806" extrusionOk="0">
                  <a:moveTo>
                    <a:pt x="368" y="1"/>
                  </a:moveTo>
                  <a:cubicBezTo>
                    <a:pt x="234" y="1"/>
                    <a:pt x="101" y="134"/>
                    <a:pt x="34" y="368"/>
                  </a:cubicBezTo>
                  <a:cubicBezTo>
                    <a:pt x="1" y="568"/>
                    <a:pt x="68" y="768"/>
                    <a:pt x="234" y="802"/>
                  </a:cubicBezTo>
                  <a:cubicBezTo>
                    <a:pt x="246" y="804"/>
                    <a:pt x="258" y="806"/>
                    <a:pt x="269" y="806"/>
                  </a:cubicBezTo>
                  <a:cubicBezTo>
                    <a:pt x="390" y="806"/>
                    <a:pt x="507" y="651"/>
                    <a:pt x="568" y="468"/>
                  </a:cubicBezTo>
                  <a:cubicBezTo>
                    <a:pt x="601" y="234"/>
                    <a:pt x="535" y="34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557018" y="2478101"/>
              <a:ext cx="12543" cy="16210"/>
            </a:xfrm>
            <a:custGeom>
              <a:avLst/>
              <a:gdLst/>
              <a:ahLst/>
              <a:cxnLst/>
              <a:rect l="l" t="t" r="r" b="b"/>
              <a:pathLst>
                <a:path w="602" h="778" extrusionOk="0">
                  <a:moveTo>
                    <a:pt x="325" y="1"/>
                  </a:moveTo>
                  <a:cubicBezTo>
                    <a:pt x="179" y="1"/>
                    <a:pt x="65" y="156"/>
                    <a:pt x="34" y="339"/>
                  </a:cubicBezTo>
                  <a:cubicBezTo>
                    <a:pt x="1" y="572"/>
                    <a:pt x="68" y="772"/>
                    <a:pt x="201" y="772"/>
                  </a:cubicBezTo>
                  <a:cubicBezTo>
                    <a:pt x="215" y="776"/>
                    <a:pt x="229" y="777"/>
                    <a:pt x="243" y="777"/>
                  </a:cubicBezTo>
                  <a:cubicBezTo>
                    <a:pt x="367" y="777"/>
                    <a:pt x="505" y="648"/>
                    <a:pt x="535" y="439"/>
                  </a:cubicBezTo>
                  <a:cubicBezTo>
                    <a:pt x="601" y="238"/>
                    <a:pt x="501" y="38"/>
                    <a:pt x="368" y="5"/>
                  </a:cubicBezTo>
                  <a:cubicBezTo>
                    <a:pt x="353" y="2"/>
                    <a:pt x="33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555643" y="2473330"/>
              <a:ext cx="10438" cy="6626"/>
            </a:xfrm>
            <a:custGeom>
              <a:avLst/>
              <a:gdLst/>
              <a:ahLst/>
              <a:cxnLst/>
              <a:rect l="l" t="t" r="r" b="b"/>
              <a:pathLst>
                <a:path w="501" h="318" extrusionOk="0">
                  <a:moveTo>
                    <a:pt x="0" y="0"/>
                  </a:moveTo>
                  <a:cubicBezTo>
                    <a:pt x="0" y="1"/>
                    <a:pt x="136" y="317"/>
                    <a:pt x="352" y="317"/>
                  </a:cubicBezTo>
                  <a:cubicBezTo>
                    <a:pt x="398" y="317"/>
                    <a:pt x="448" y="303"/>
                    <a:pt x="501" y="2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606379" y="2483748"/>
              <a:ext cx="10438" cy="6000"/>
            </a:xfrm>
            <a:custGeom>
              <a:avLst/>
              <a:gdLst/>
              <a:ahLst/>
              <a:cxnLst/>
              <a:rect l="l" t="t" r="r" b="b"/>
              <a:pathLst>
                <a:path w="501" h="288" extrusionOk="0">
                  <a:moveTo>
                    <a:pt x="0" y="1"/>
                  </a:moveTo>
                  <a:cubicBezTo>
                    <a:pt x="0" y="1"/>
                    <a:pt x="132" y="287"/>
                    <a:pt x="343" y="287"/>
                  </a:cubicBezTo>
                  <a:cubicBezTo>
                    <a:pt x="392" y="287"/>
                    <a:pt x="444" y="272"/>
                    <a:pt x="501" y="2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2577188" y="2546486"/>
              <a:ext cx="38232" cy="17043"/>
            </a:xfrm>
            <a:custGeom>
              <a:avLst/>
              <a:gdLst/>
              <a:ahLst/>
              <a:cxnLst/>
              <a:rect l="l" t="t" r="r" b="b"/>
              <a:pathLst>
                <a:path w="1835" h="818" extrusionOk="0">
                  <a:moveTo>
                    <a:pt x="1752" y="0"/>
                  </a:moveTo>
                  <a:cubicBezTo>
                    <a:pt x="1735" y="0"/>
                    <a:pt x="1718" y="9"/>
                    <a:pt x="1701" y="25"/>
                  </a:cubicBezTo>
                  <a:cubicBezTo>
                    <a:pt x="1346" y="440"/>
                    <a:pt x="833" y="670"/>
                    <a:pt x="303" y="670"/>
                  </a:cubicBezTo>
                  <a:cubicBezTo>
                    <a:pt x="235" y="670"/>
                    <a:pt x="168" y="667"/>
                    <a:pt x="100" y="659"/>
                  </a:cubicBezTo>
                  <a:cubicBezTo>
                    <a:pt x="67" y="659"/>
                    <a:pt x="34" y="692"/>
                    <a:pt x="34" y="726"/>
                  </a:cubicBezTo>
                  <a:cubicBezTo>
                    <a:pt x="0" y="759"/>
                    <a:pt x="34" y="793"/>
                    <a:pt x="100" y="793"/>
                  </a:cubicBezTo>
                  <a:cubicBezTo>
                    <a:pt x="167" y="809"/>
                    <a:pt x="234" y="818"/>
                    <a:pt x="300" y="818"/>
                  </a:cubicBezTo>
                  <a:cubicBezTo>
                    <a:pt x="367" y="818"/>
                    <a:pt x="434" y="809"/>
                    <a:pt x="501" y="793"/>
                  </a:cubicBezTo>
                  <a:cubicBezTo>
                    <a:pt x="1001" y="759"/>
                    <a:pt x="1468" y="492"/>
                    <a:pt x="1802" y="125"/>
                  </a:cubicBezTo>
                  <a:cubicBezTo>
                    <a:pt x="1835" y="92"/>
                    <a:pt x="1835" y="59"/>
                    <a:pt x="1802" y="25"/>
                  </a:cubicBezTo>
                  <a:cubicBezTo>
                    <a:pt x="1785" y="9"/>
                    <a:pt x="1768" y="0"/>
                    <a:pt x="17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2663366" y="2398257"/>
              <a:ext cx="107738" cy="233540"/>
            </a:xfrm>
            <a:custGeom>
              <a:avLst/>
              <a:gdLst/>
              <a:ahLst/>
              <a:cxnLst/>
              <a:rect l="l" t="t" r="r" b="b"/>
              <a:pathLst>
                <a:path w="5171" h="11209" extrusionOk="0">
                  <a:moveTo>
                    <a:pt x="534" y="1"/>
                  </a:moveTo>
                  <a:cubicBezTo>
                    <a:pt x="1802" y="3637"/>
                    <a:pt x="1635" y="7673"/>
                    <a:pt x="1" y="11209"/>
                  </a:cubicBezTo>
                  <a:cubicBezTo>
                    <a:pt x="367" y="11075"/>
                    <a:pt x="768" y="11009"/>
                    <a:pt x="1135" y="10909"/>
                  </a:cubicBezTo>
                  <a:cubicBezTo>
                    <a:pt x="1301" y="10442"/>
                    <a:pt x="1435" y="9975"/>
                    <a:pt x="1602" y="9508"/>
                  </a:cubicBezTo>
                  <a:lnTo>
                    <a:pt x="1602" y="9508"/>
                  </a:lnTo>
                  <a:cubicBezTo>
                    <a:pt x="1568" y="9908"/>
                    <a:pt x="1435" y="10442"/>
                    <a:pt x="1368" y="10875"/>
                  </a:cubicBezTo>
                  <a:lnTo>
                    <a:pt x="2369" y="10709"/>
                  </a:lnTo>
                  <a:cubicBezTo>
                    <a:pt x="2536" y="10242"/>
                    <a:pt x="2669" y="9741"/>
                    <a:pt x="2836" y="9308"/>
                  </a:cubicBezTo>
                  <a:lnTo>
                    <a:pt x="2836" y="9308"/>
                  </a:lnTo>
                  <a:cubicBezTo>
                    <a:pt x="2769" y="9708"/>
                    <a:pt x="2702" y="10242"/>
                    <a:pt x="2602" y="10642"/>
                  </a:cubicBezTo>
                  <a:cubicBezTo>
                    <a:pt x="3737" y="9875"/>
                    <a:pt x="4537" y="8707"/>
                    <a:pt x="4871" y="7373"/>
                  </a:cubicBezTo>
                  <a:cubicBezTo>
                    <a:pt x="5171" y="5872"/>
                    <a:pt x="4971" y="4337"/>
                    <a:pt x="4304" y="2970"/>
                  </a:cubicBezTo>
                  <a:cubicBezTo>
                    <a:pt x="3503" y="1569"/>
                    <a:pt x="2069" y="968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671159" y="2515648"/>
              <a:ext cx="60130" cy="66880"/>
            </a:xfrm>
            <a:custGeom>
              <a:avLst/>
              <a:gdLst/>
              <a:ahLst/>
              <a:cxnLst/>
              <a:rect l="l" t="t" r="r" b="b"/>
              <a:pathLst>
                <a:path w="2886" h="3210" extrusionOk="0">
                  <a:moveTo>
                    <a:pt x="1555" y="0"/>
                  </a:moveTo>
                  <a:cubicBezTo>
                    <a:pt x="1524" y="0"/>
                    <a:pt x="1493" y="2"/>
                    <a:pt x="1461" y="4"/>
                  </a:cubicBezTo>
                  <a:cubicBezTo>
                    <a:pt x="561" y="71"/>
                    <a:pt x="94" y="1205"/>
                    <a:pt x="27" y="1972"/>
                  </a:cubicBezTo>
                  <a:cubicBezTo>
                    <a:pt x="1" y="2652"/>
                    <a:pt x="344" y="3209"/>
                    <a:pt x="879" y="3209"/>
                  </a:cubicBezTo>
                  <a:cubicBezTo>
                    <a:pt x="1026" y="3209"/>
                    <a:pt x="1188" y="3167"/>
                    <a:pt x="1361" y="3073"/>
                  </a:cubicBezTo>
                  <a:cubicBezTo>
                    <a:pt x="1962" y="2740"/>
                    <a:pt x="2395" y="2206"/>
                    <a:pt x="2629" y="1572"/>
                  </a:cubicBezTo>
                  <a:cubicBezTo>
                    <a:pt x="2885" y="802"/>
                    <a:pt x="2339" y="0"/>
                    <a:pt x="1555" y="0"/>
                  </a:cubicBezTo>
                  <a:close/>
                </a:path>
              </a:pathLst>
            </a:custGeom>
            <a:solidFill>
              <a:srgbClr val="DD8C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538953" y="2770100"/>
              <a:ext cx="52150" cy="50067"/>
            </a:xfrm>
            <a:custGeom>
              <a:avLst/>
              <a:gdLst/>
              <a:ahLst/>
              <a:cxnLst/>
              <a:rect l="l" t="t" r="r" b="b"/>
              <a:pathLst>
                <a:path w="2503" h="2403" extrusionOk="0">
                  <a:moveTo>
                    <a:pt x="1635" y="501"/>
                  </a:moveTo>
                  <a:lnTo>
                    <a:pt x="1635" y="501"/>
                  </a:lnTo>
                  <a:cubicBezTo>
                    <a:pt x="1502" y="701"/>
                    <a:pt x="1435" y="902"/>
                    <a:pt x="1368" y="1135"/>
                  </a:cubicBezTo>
                  <a:lnTo>
                    <a:pt x="1368" y="1168"/>
                  </a:lnTo>
                  <a:cubicBezTo>
                    <a:pt x="1335" y="1502"/>
                    <a:pt x="1268" y="1836"/>
                    <a:pt x="1068" y="1936"/>
                  </a:cubicBezTo>
                  <a:cubicBezTo>
                    <a:pt x="1018" y="1969"/>
                    <a:pt x="960" y="1986"/>
                    <a:pt x="905" y="1986"/>
                  </a:cubicBezTo>
                  <a:cubicBezTo>
                    <a:pt x="851" y="1986"/>
                    <a:pt x="801" y="1969"/>
                    <a:pt x="768" y="1936"/>
                  </a:cubicBezTo>
                  <a:cubicBezTo>
                    <a:pt x="601" y="1869"/>
                    <a:pt x="501" y="1736"/>
                    <a:pt x="468" y="1569"/>
                  </a:cubicBezTo>
                  <a:cubicBezTo>
                    <a:pt x="468" y="1235"/>
                    <a:pt x="634" y="935"/>
                    <a:pt x="935" y="768"/>
                  </a:cubicBezTo>
                  <a:cubicBezTo>
                    <a:pt x="1135" y="635"/>
                    <a:pt x="1368" y="568"/>
                    <a:pt x="1635" y="501"/>
                  </a:cubicBezTo>
                  <a:close/>
                  <a:moveTo>
                    <a:pt x="1902" y="1"/>
                  </a:moveTo>
                  <a:cubicBezTo>
                    <a:pt x="1502" y="68"/>
                    <a:pt x="1068" y="201"/>
                    <a:pt x="701" y="435"/>
                  </a:cubicBezTo>
                  <a:cubicBezTo>
                    <a:pt x="267" y="668"/>
                    <a:pt x="1" y="1135"/>
                    <a:pt x="67" y="1635"/>
                  </a:cubicBezTo>
                  <a:cubicBezTo>
                    <a:pt x="101" y="1936"/>
                    <a:pt x="301" y="2169"/>
                    <a:pt x="568" y="2303"/>
                  </a:cubicBezTo>
                  <a:cubicBezTo>
                    <a:pt x="668" y="2369"/>
                    <a:pt x="801" y="2403"/>
                    <a:pt x="935" y="2403"/>
                  </a:cubicBezTo>
                  <a:cubicBezTo>
                    <a:pt x="1035" y="2403"/>
                    <a:pt x="1168" y="2369"/>
                    <a:pt x="1268" y="2303"/>
                  </a:cubicBezTo>
                  <a:cubicBezTo>
                    <a:pt x="1602" y="2036"/>
                    <a:pt x="1802" y="1635"/>
                    <a:pt x="1802" y="1235"/>
                  </a:cubicBezTo>
                  <a:lnTo>
                    <a:pt x="1802" y="1168"/>
                  </a:lnTo>
                  <a:cubicBezTo>
                    <a:pt x="1835" y="835"/>
                    <a:pt x="2102" y="435"/>
                    <a:pt x="2302" y="435"/>
                  </a:cubicBezTo>
                  <a:cubicBezTo>
                    <a:pt x="2402" y="435"/>
                    <a:pt x="2502" y="335"/>
                    <a:pt x="2502" y="234"/>
                  </a:cubicBezTo>
                  <a:cubicBezTo>
                    <a:pt x="2502" y="101"/>
                    <a:pt x="2402" y="1"/>
                    <a:pt x="2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582042" y="2770809"/>
              <a:ext cx="49379" cy="52150"/>
            </a:xfrm>
            <a:custGeom>
              <a:avLst/>
              <a:gdLst/>
              <a:ahLst/>
              <a:cxnLst/>
              <a:rect l="l" t="t" r="r" b="b"/>
              <a:pathLst>
                <a:path w="2370" h="2503" extrusionOk="0">
                  <a:moveTo>
                    <a:pt x="835" y="534"/>
                  </a:moveTo>
                  <a:cubicBezTo>
                    <a:pt x="1102" y="634"/>
                    <a:pt x="1302" y="734"/>
                    <a:pt x="1502" y="901"/>
                  </a:cubicBezTo>
                  <a:cubicBezTo>
                    <a:pt x="1769" y="1101"/>
                    <a:pt x="1902" y="1401"/>
                    <a:pt x="1869" y="1735"/>
                  </a:cubicBezTo>
                  <a:cubicBezTo>
                    <a:pt x="1835" y="1902"/>
                    <a:pt x="1702" y="2002"/>
                    <a:pt x="1569" y="2068"/>
                  </a:cubicBezTo>
                  <a:cubicBezTo>
                    <a:pt x="1527" y="2082"/>
                    <a:pt x="1480" y="2090"/>
                    <a:pt x="1432" y="2090"/>
                  </a:cubicBezTo>
                  <a:cubicBezTo>
                    <a:pt x="1364" y="2090"/>
                    <a:pt x="1294" y="2074"/>
                    <a:pt x="1235" y="2035"/>
                  </a:cubicBezTo>
                  <a:cubicBezTo>
                    <a:pt x="1035" y="1902"/>
                    <a:pt x="1001" y="1568"/>
                    <a:pt x="1001" y="1268"/>
                  </a:cubicBezTo>
                  <a:lnTo>
                    <a:pt x="1001" y="1201"/>
                  </a:lnTo>
                  <a:cubicBezTo>
                    <a:pt x="1001" y="968"/>
                    <a:pt x="935" y="734"/>
                    <a:pt x="835" y="534"/>
                  </a:cubicBezTo>
                  <a:close/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cubicBezTo>
                    <a:pt x="1" y="301"/>
                    <a:pt x="67" y="401"/>
                    <a:pt x="168" y="434"/>
                  </a:cubicBezTo>
                  <a:cubicBezTo>
                    <a:pt x="368" y="434"/>
                    <a:pt x="601" y="901"/>
                    <a:pt x="601" y="1235"/>
                  </a:cubicBezTo>
                  <a:lnTo>
                    <a:pt x="601" y="1268"/>
                  </a:lnTo>
                  <a:cubicBezTo>
                    <a:pt x="534" y="1702"/>
                    <a:pt x="701" y="2102"/>
                    <a:pt x="1001" y="2402"/>
                  </a:cubicBezTo>
                  <a:cubicBezTo>
                    <a:pt x="1135" y="2469"/>
                    <a:pt x="1268" y="2502"/>
                    <a:pt x="1402" y="2502"/>
                  </a:cubicBezTo>
                  <a:cubicBezTo>
                    <a:pt x="1502" y="2502"/>
                    <a:pt x="1602" y="2469"/>
                    <a:pt x="1702" y="2435"/>
                  </a:cubicBezTo>
                  <a:cubicBezTo>
                    <a:pt x="1969" y="2335"/>
                    <a:pt x="2202" y="2102"/>
                    <a:pt x="2269" y="1802"/>
                  </a:cubicBezTo>
                  <a:cubicBezTo>
                    <a:pt x="2369" y="1335"/>
                    <a:pt x="2169" y="834"/>
                    <a:pt x="1769" y="534"/>
                  </a:cubicBezTo>
                  <a:cubicBezTo>
                    <a:pt x="1435" y="301"/>
                    <a:pt x="1035" y="10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2555643" y="2775018"/>
              <a:ext cx="27127" cy="92403"/>
            </a:xfrm>
            <a:custGeom>
              <a:avLst/>
              <a:gdLst/>
              <a:ahLst/>
              <a:cxnLst/>
              <a:rect l="l" t="t" r="r" b="b"/>
              <a:pathLst>
                <a:path w="1302" h="4435" extrusionOk="0">
                  <a:moveTo>
                    <a:pt x="1070" y="1"/>
                  </a:moveTo>
                  <a:cubicBezTo>
                    <a:pt x="974" y="1"/>
                    <a:pt x="883" y="62"/>
                    <a:pt x="867" y="199"/>
                  </a:cubicBezTo>
                  <a:cubicBezTo>
                    <a:pt x="734" y="1533"/>
                    <a:pt x="434" y="2867"/>
                    <a:pt x="34" y="4168"/>
                  </a:cubicBezTo>
                  <a:cubicBezTo>
                    <a:pt x="0" y="4268"/>
                    <a:pt x="67" y="4368"/>
                    <a:pt x="167" y="4435"/>
                  </a:cubicBezTo>
                  <a:lnTo>
                    <a:pt x="234" y="4435"/>
                  </a:lnTo>
                  <a:cubicBezTo>
                    <a:pt x="334" y="4435"/>
                    <a:pt x="400" y="4368"/>
                    <a:pt x="467" y="4302"/>
                  </a:cubicBezTo>
                  <a:cubicBezTo>
                    <a:pt x="867" y="2967"/>
                    <a:pt x="1134" y="1600"/>
                    <a:pt x="1301" y="232"/>
                  </a:cubicBezTo>
                  <a:cubicBezTo>
                    <a:pt x="1301" y="87"/>
                    <a:pt x="1183" y="1"/>
                    <a:pt x="1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2580980" y="2771580"/>
              <a:ext cx="19856" cy="117405"/>
            </a:xfrm>
            <a:custGeom>
              <a:avLst/>
              <a:gdLst/>
              <a:ahLst/>
              <a:cxnLst/>
              <a:rect l="l" t="t" r="r" b="b"/>
              <a:pathLst>
                <a:path w="953" h="5635" extrusionOk="0">
                  <a:moveTo>
                    <a:pt x="279" y="0"/>
                  </a:moveTo>
                  <a:cubicBezTo>
                    <a:pt x="133" y="0"/>
                    <a:pt x="1" y="165"/>
                    <a:pt x="118" y="330"/>
                  </a:cubicBezTo>
                  <a:cubicBezTo>
                    <a:pt x="419" y="897"/>
                    <a:pt x="519" y="1531"/>
                    <a:pt x="419" y="2165"/>
                  </a:cubicBezTo>
                  <a:cubicBezTo>
                    <a:pt x="419" y="2365"/>
                    <a:pt x="385" y="2599"/>
                    <a:pt x="352" y="2832"/>
                  </a:cubicBezTo>
                  <a:cubicBezTo>
                    <a:pt x="252" y="3266"/>
                    <a:pt x="219" y="3733"/>
                    <a:pt x="219" y="4200"/>
                  </a:cubicBezTo>
                  <a:cubicBezTo>
                    <a:pt x="252" y="4633"/>
                    <a:pt x="319" y="5067"/>
                    <a:pt x="485" y="5501"/>
                  </a:cubicBezTo>
                  <a:cubicBezTo>
                    <a:pt x="519" y="5567"/>
                    <a:pt x="585" y="5634"/>
                    <a:pt x="686" y="5634"/>
                  </a:cubicBezTo>
                  <a:cubicBezTo>
                    <a:pt x="719" y="5634"/>
                    <a:pt x="752" y="5634"/>
                    <a:pt x="752" y="5601"/>
                  </a:cubicBezTo>
                  <a:cubicBezTo>
                    <a:pt x="886" y="5567"/>
                    <a:pt x="919" y="5434"/>
                    <a:pt x="886" y="5334"/>
                  </a:cubicBezTo>
                  <a:cubicBezTo>
                    <a:pt x="752" y="4967"/>
                    <a:pt x="652" y="4567"/>
                    <a:pt x="652" y="4166"/>
                  </a:cubicBezTo>
                  <a:cubicBezTo>
                    <a:pt x="652" y="3733"/>
                    <a:pt x="686" y="3299"/>
                    <a:pt x="752" y="2899"/>
                  </a:cubicBezTo>
                  <a:cubicBezTo>
                    <a:pt x="786" y="2665"/>
                    <a:pt x="819" y="2432"/>
                    <a:pt x="852" y="2198"/>
                  </a:cubicBezTo>
                  <a:cubicBezTo>
                    <a:pt x="952" y="1464"/>
                    <a:pt x="819" y="731"/>
                    <a:pt x="452" y="97"/>
                  </a:cubicBezTo>
                  <a:cubicBezTo>
                    <a:pt x="403" y="28"/>
                    <a:pt x="340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532015" y="2378525"/>
              <a:ext cx="189057" cy="119135"/>
            </a:xfrm>
            <a:custGeom>
              <a:avLst/>
              <a:gdLst/>
              <a:ahLst/>
              <a:cxnLst/>
              <a:rect l="l" t="t" r="r" b="b"/>
              <a:pathLst>
                <a:path w="9074" h="5718" extrusionOk="0">
                  <a:moveTo>
                    <a:pt x="3386" y="1"/>
                  </a:moveTo>
                  <a:cubicBezTo>
                    <a:pt x="2775" y="1"/>
                    <a:pt x="2132" y="93"/>
                    <a:pt x="1468" y="314"/>
                  </a:cubicBezTo>
                  <a:cubicBezTo>
                    <a:pt x="334" y="681"/>
                    <a:pt x="0" y="2316"/>
                    <a:pt x="267" y="3450"/>
                  </a:cubicBezTo>
                  <a:cubicBezTo>
                    <a:pt x="578" y="3415"/>
                    <a:pt x="885" y="3396"/>
                    <a:pt x="1189" y="3396"/>
                  </a:cubicBezTo>
                  <a:cubicBezTo>
                    <a:pt x="1766" y="3396"/>
                    <a:pt x="2334" y="3464"/>
                    <a:pt x="2902" y="3616"/>
                  </a:cubicBezTo>
                  <a:lnTo>
                    <a:pt x="2969" y="3717"/>
                  </a:lnTo>
                  <a:cubicBezTo>
                    <a:pt x="3102" y="3416"/>
                    <a:pt x="3202" y="2883"/>
                    <a:pt x="3336" y="2549"/>
                  </a:cubicBezTo>
                  <a:lnTo>
                    <a:pt x="3336" y="2549"/>
                  </a:lnTo>
                  <a:cubicBezTo>
                    <a:pt x="3302" y="2949"/>
                    <a:pt x="3236" y="3350"/>
                    <a:pt x="3202" y="3750"/>
                  </a:cubicBezTo>
                  <a:cubicBezTo>
                    <a:pt x="3503" y="3817"/>
                    <a:pt x="3836" y="3883"/>
                    <a:pt x="4136" y="3917"/>
                  </a:cubicBezTo>
                  <a:cubicBezTo>
                    <a:pt x="4236" y="3583"/>
                    <a:pt x="4336" y="3216"/>
                    <a:pt x="4437" y="2849"/>
                  </a:cubicBezTo>
                  <a:lnTo>
                    <a:pt x="4437" y="2849"/>
                  </a:lnTo>
                  <a:cubicBezTo>
                    <a:pt x="4370" y="3250"/>
                    <a:pt x="4370" y="3616"/>
                    <a:pt x="4303" y="4017"/>
                  </a:cubicBezTo>
                  <a:cubicBezTo>
                    <a:pt x="4537" y="4017"/>
                    <a:pt x="4770" y="4117"/>
                    <a:pt x="4970" y="4284"/>
                  </a:cubicBezTo>
                  <a:lnTo>
                    <a:pt x="5737" y="4784"/>
                  </a:lnTo>
                  <a:cubicBezTo>
                    <a:pt x="5838" y="4417"/>
                    <a:pt x="5871" y="4050"/>
                    <a:pt x="5971" y="3683"/>
                  </a:cubicBezTo>
                  <a:lnTo>
                    <a:pt x="5971" y="3683"/>
                  </a:lnTo>
                  <a:cubicBezTo>
                    <a:pt x="6004" y="4117"/>
                    <a:pt x="5971" y="4584"/>
                    <a:pt x="5871" y="5051"/>
                  </a:cubicBezTo>
                  <a:cubicBezTo>
                    <a:pt x="6071" y="5251"/>
                    <a:pt x="6405" y="5518"/>
                    <a:pt x="6638" y="5718"/>
                  </a:cubicBezTo>
                  <a:cubicBezTo>
                    <a:pt x="8006" y="4884"/>
                    <a:pt x="9073" y="3850"/>
                    <a:pt x="8506" y="2282"/>
                  </a:cubicBezTo>
                  <a:cubicBezTo>
                    <a:pt x="8424" y="2062"/>
                    <a:pt x="6273" y="1"/>
                    <a:pt x="33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2682140" y="2556737"/>
              <a:ext cx="17397" cy="15480"/>
            </a:xfrm>
            <a:custGeom>
              <a:avLst/>
              <a:gdLst/>
              <a:ahLst/>
              <a:cxnLst/>
              <a:rect l="l" t="t" r="r" b="b"/>
              <a:pathLst>
                <a:path w="835" h="743" extrusionOk="0">
                  <a:moveTo>
                    <a:pt x="467" y="0"/>
                  </a:moveTo>
                  <a:cubicBezTo>
                    <a:pt x="134" y="0"/>
                    <a:pt x="0" y="401"/>
                    <a:pt x="200" y="634"/>
                  </a:cubicBezTo>
                  <a:cubicBezTo>
                    <a:pt x="275" y="709"/>
                    <a:pt x="368" y="743"/>
                    <a:pt x="459" y="743"/>
                  </a:cubicBezTo>
                  <a:cubicBezTo>
                    <a:pt x="650" y="743"/>
                    <a:pt x="834" y="593"/>
                    <a:pt x="834" y="367"/>
                  </a:cubicBezTo>
                  <a:cubicBezTo>
                    <a:pt x="834" y="167"/>
                    <a:pt x="66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2279709" y="4388159"/>
              <a:ext cx="191828" cy="67443"/>
            </a:xfrm>
            <a:custGeom>
              <a:avLst/>
              <a:gdLst/>
              <a:ahLst/>
              <a:cxnLst/>
              <a:rect l="l" t="t" r="r" b="b"/>
              <a:pathLst>
                <a:path w="9207" h="3237" extrusionOk="0">
                  <a:moveTo>
                    <a:pt x="5638" y="1"/>
                  </a:moveTo>
                  <a:cubicBezTo>
                    <a:pt x="5404" y="1"/>
                    <a:pt x="5137" y="67"/>
                    <a:pt x="4937" y="201"/>
                  </a:cubicBezTo>
                  <a:cubicBezTo>
                    <a:pt x="2936" y="1301"/>
                    <a:pt x="2702" y="1301"/>
                    <a:pt x="467" y="1735"/>
                  </a:cubicBezTo>
                  <a:cubicBezTo>
                    <a:pt x="0" y="1835"/>
                    <a:pt x="167" y="3003"/>
                    <a:pt x="1301" y="3003"/>
                  </a:cubicBezTo>
                  <a:cubicBezTo>
                    <a:pt x="2004" y="3027"/>
                    <a:pt x="2424" y="3034"/>
                    <a:pt x="2755" y="3034"/>
                  </a:cubicBezTo>
                  <a:cubicBezTo>
                    <a:pt x="3118" y="3034"/>
                    <a:pt x="3374" y="3026"/>
                    <a:pt x="3776" y="3026"/>
                  </a:cubicBezTo>
                  <a:cubicBezTo>
                    <a:pt x="4002" y="3026"/>
                    <a:pt x="4274" y="3029"/>
                    <a:pt x="4637" y="3036"/>
                  </a:cubicBezTo>
                  <a:cubicBezTo>
                    <a:pt x="6005" y="3069"/>
                    <a:pt x="7673" y="3203"/>
                    <a:pt x="8740" y="3236"/>
                  </a:cubicBezTo>
                  <a:lnTo>
                    <a:pt x="8773" y="3236"/>
                  </a:lnTo>
                  <a:cubicBezTo>
                    <a:pt x="9040" y="3236"/>
                    <a:pt x="9207" y="3003"/>
                    <a:pt x="9207" y="2769"/>
                  </a:cubicBezTo>
                  <a:lnTo>
                    <a:pt x="8973" y="301"/>
                  </a:lnTo>
                  <a:cubicBezTo>
                    <a:pt x="8940" y="167"/>
                    <a:pt x="8873" y="101"/>
                    <a:pt x="8740" y="101"/>
                  </a:cubicBezTo>
                  <a:lnTo>
                    <a:pt x="5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2351990" y="4394410"/>
              <a:ext cx="31294" cy="25231"/>
            </a:xfrm>
            <a:custGeom>
              <a:avLst/>
              <a:gdLst/>
              <a:ahLst/>
              <a:cxnLst/>
              <a:rect l="l" t="t" r="r" b="b"/>
              <a:pathLst>
                <a:path w="1502" h="1211" extrusionOk="0">
                  <a:moveTo>
                    <a:pt x="1268" y="201"/>
                  </a:moveTo>
                  <a:lnTo>
                    <a:pt x="1268" y="201"/>
                  </a:lnTo>
                  <a:cubicBezTo>
                    <a:pt x="935" y="701"/>
                    <a:pt x="601" y="1035"/>
                    <a:pt x="367" y="1068"/>
                  </a:cubicBezTo>
                  <a:cubicBezTo>
                    <a:pt x="301" y="1068"/>
                    <a:pt x="201" y="1035"/>
                    <a:pt x="167" y="968"/>
                  </a:cubicBezTo>
                  <a:cubicBezTo>
                    <a:pt x="134" y="968"/>
                    <a:pt x="134" y="935"/>
                    <a:pt x="134" y="901"/>
                  </a:cubicBezTo>
                  <a:lnTo>
                    <a:pt x="167" y="868"/>
                  </a:lnTo>
                  <a:cubicBezTo>
                    <a:pt x="234" y="668"/>
                    <a:pt x="801" y="368"/>
                    <a:pt x="1268" y="201"/>
                  </a:cubicBezTo>
                  <a:close/>
                  <a:moveTo>
                    <a:pt x="1402" y="1"/>
                  </a:moveTo>
                  <a:cubicBezTo>
                    <a:pt x="1268" y="67"/>
                    <a:pt x="101" y="534"/>
                    <a:pt x="34" y="901"/>
                  </a:cubicBezTo>
                  <a:cubicBezTo>
                    <a:pt x="1" y="968"/>
                    <a:pt x="34" y="1035"/>
                    <a:pt x="101" y="1102"/>
                  </a:cubicBezTo>
                  <a:cubicBezTo>
                    <a:pt x="155" y="1156"/>
                    <a:pt x="254" y="1211"/>
                    <a:pt x="343" y="1211"/>
                  </a:cubicBezTo>
                  <a:cubicBezTo>
                    <a:pt x="363" y="1211"/>
                    <a:pt x="382" y="1208"/>
                    <a:pt x="401" y="1202"/>
                  </a:cubicBezTo>
                  <a:cubicBezTo>
                    <a:pt x="834" y="1168"/>
                    <a:pt x="1268" y="501"/>
                    <a:pt x="1502" y="101"/>
                  </a:cubicBezTo>
                  <a:lnTo>
                    <a:pt x="1468" y="67"/>
                  </a:lnTo>
                  <a:cubicBezTo>
                    <a:pt x="1502" y="67"/>
                    <a:pt x="1502" y="34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2350593" y="4386763"/>
              <a:ext cx="32690" cy="13376"/>
            </a:xfrm>
            <a:custGeom>
              <a:avLst/>
              <a:gdLst/>
              <a:ahLst/>
              <a:cxnLst/>
              <a:rect l="l" t="t" r="r" b="b"/>
              <a:pathLst>
                <a:path w="1569" h="642" extrusionOk="0">
                  <a:moveTo>
                    <a:pt x="468" y="101"/>
                  </a:moveTo>
                  <a:cubicBezTo>
                    <a:pt x="801" y="134"/>
                    <a:pt x="1102" y="234"/>
                    <a:pt x="1368" y="401"/>
                  </a:cubicBezTo>
                  <a:cubicBezTo>
                    <a:pt x="1157" y="472"/>
                    <a:pt x="881" y="514"/>
                    <a:pt x="648" y="514"/>
                  </a:cubicBezTo>
                  <a:cubicBezTo>
                    <a:pt x="439" y="514"/>
                    <a:pt x="264" y="480"/>
                    <a:pt x="201" y="401"/>
                  </a:cubicBezTo>
                  <a:cubicBezTo>
                    <a:pt x="201" y="401"/>
                    <a:pt x="168" y="368"/>
                    <a:pt x="201" y="334"/>
                  </a:cubicBezTo>
                  <a:lnTo>
                    <a:pt x="201" y="301"/>
                  </a:lnTo>
                  <a:lnTo>
                    <a:pt x="234" y="268"/>
                  </a:lnTo>
                  <a:cubicBezTo>
                    <a:pt x="301" y="168"/>
                    <a:pt x="368" y="134"/>
                    <a:pt x="468" y="101"/>
                  </a:cubicBezTo>
                  <a:close/>
                  <a:moveTo>
                    <a:pt x="434" y="1"/>
                  </a:moveTo>
                  <a:cubicBezTo>
                    <a:pt x="301" y="1"/>
                    <a:pt x="201" y="68"/>
                    <a:pt x="101" y="201"/>
                  </a:cubicBezTo>
                  <a:cubicBezTo>
                    <a:pt x="1" y="334"/>
                    <a:pt x="34" y="434"/>
                    <a:pt x="101" y="501"/>
                  </a:cubicBezTo>
                  <a:cubicBezTo>
                    <a:pt x="188" y="603"/>
                    <a:pt x="402" y="641"/>
                    <a:pt x="642" y="641"/>
                  </a:cubicBezTo>
                  <a:cubicBezTo>
                    <a:pt x="955" y="641"/>
                    <a:pt x="1314" y="577"/>
                    <a:pt x="1502" y="501"/>
                  </a:cubicBezTo>
                  <a:cubicBezTo>
                    <a:pt x="1535" y="468"/>
                    <a:pt x="1535" y="468"/>
                    <a:pt x="1535" y="434"/>
                  </a:cubicBezTo>
                  <a:cubicBezTo>
                    <a:pt x="1569" y="434"/>
                    <a:pt x="1535" y="401"/>
                    <a:pt x="1535" y="401"/>
                  </a:cubicBezTo>
                  <a:cubicBezTo>
                    <a:pt x="1202" y="134"/>
                    <a:pt x="835" y="1"/>
                    <a:pt x="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2693954" y="4388034"/>
              <a:ext cx="193224" cy="74506"/>
            </a:xfrm>
            <a:custGeom>
              <a:avLst/>
              <a:gdLst/>
              <a:ahLst/>
              <a:cxnLst/>
              <a:rect l="l" t="t" r="r" b="b"/>
              <a:pathLst>
                <a:path w="9274" h="3576" extrusionOk="0">
                  <a:moveTo>
                    <a:pt x="8591" y="0"/>
                  </a:moveTo>
                  <a:cubicBezTo>
                    <a:pt x="8574" y="0"/>
                    <a:pt x="8557" y="2"/>
                    <a:pt x="8540" y="7"/>
                  </a:cubicBezTo>
                  <a:lnTo>
                    <a:pt x="4970" y="107"/>
                  </a:lnTo>
                  <a:cubicBezTo>
                    <a:pt x="4941" y="104"/>
                    <a:pt x="4916" y="102"/>
                    <a:pt x="4893" y="102"/>
                  </a:cubicBezTo>
                  <a:cubicBezTo>
                    <a:pt x="4652" y="102"/>
                    <a:pt x="4714" y="255"/>
                    <a:pt x="4470" y="407"/>
                  </a:cubicBezTo>
                  <a:cubicBezTo>
                    <a:pt x="3336" y="1341"/>
                    <a:pt x="2002" y="1975"/>
                    <a:pt x="567" y="2342"/>
                  </a:cubicBezTo>
                  <a:cubicBezTo>
                    <a:pt x="0" y="2508"/>
                    <a:pt x="367" y="3576"/>
                    <a:pt x="1768" y="3576"/>
                  </a:cubicBezTo>
                  <a:cubicBezTo>
                    <a:pt x="4137" y="3542"/>
                    <a:pt x="3203" y="3509"/>
                    <a:pt x="5204" y="3442"/>
                  </a:cubicBezTo>
                  <a:cubicBezTo>
                    <a:pt x="6905" y="3409"/>
                    <a:pt x="7372" y="3409"/>
                    <a:pt x="8706" y="3409"/>
                  </a:cubicBezTo>
                  <a:lnTo>
                    <a:pt x="8773" y="3409"/>
                  </a:lnTo>
                  <a:cubicBezTo>
                    <a:pt x="9073" y="3409"/>
                    <a:pt x="9274" y="3142"/>
                    <a:pt x="9274" y="2875"/>
                  </a:cubicBezTo>
                  <a:lnTo>
                    <a:pt x="8807" y="207"/>
                  </a:lnTo>
                  <a:cubicBezTo>
                    <a:pt x="8778" y="91"/>
                    <a:pt x="8698" y="0"/>
                    <a:pt x="8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2743294" y="4397890"/>
              <a:ext cx="43816" cy="18356"/>
            </a:xfrm>
            <a:custGeom>
              <a:avLst/>
              <a:gdLst/>
              <a:ahLst/>
              <a:cxnLst/>
              <a:rect l="l" t="t" r="r" b="b"/>
              <a:pathLst>
                <a:path w="2103" h="881" extrusionOk="0">
                  <a:moveTo>
                    <a:pt x="1802" y="167"/>
                  </a:moveTo>
                  <a:cubicBezTo>
                    <a:pt x="1214" y="539"/>
                    <a:pt x="740" y="738"/>
                    <a:pt x="435" y="738"/>
                  </a:cubicBezTo>
                  <a:cubicBezTo>
                    <a:pt x="412" y="738"/>
                    <a:pt x="389" y="737"/>
                    <a:pt x="368" y="734"/>
                  </a:cubicBezTo>
                  <a:cubicBezTo>
                    <a:pt x="301" y="734"/>
                    <a:pt x="201" y="668"/>
                    <a:pt x="167" y="568"/>
                  </a:cubicBezTo>
                  <a:cubicBezTo>
                    <a:pt x="167" y="534"/>
                    <a:pt x="167" y="501"/>
                    <a:pt x="167" y="501"/>
                  </a:cubicBezTo>
                  <a:lnTo>
                    <a:pt x="201" y="468"/>
                  </a:lnTo>
                  <a:cubicBezTo>
                    <a:pt x="368" y="267"/>
                    <a:pt x="1168" y="201"/>
                    <a:pt x="1802" y="167"/>
                  </a:cubicBezTo>
                  <a:close/>
                  <a:moveTo>
                    <a:pt x="2035" y="1"/>
                  </a:moveTo>
                  <a:cubicBezTo>
                    <a:pt x="1835" y="1"/>
                    <a:pt x="301" y="67"/>
                    <a:pt x="34" y="434"/>
                  </a:cubicBezTo>
                  <a:cubicBezTo>
                    <a:pt x="1" y="501"/>
                    <a:pt x="1" y="568"/>
                    <a:pt x="34" y="634"/>
                  </a:cubicBezTo>
                  <a:cubicBezTo>
                    <a:pt x="134" y="768"/>
                    <a:pt x="234" y="868"/>
                    <a:pt x="368" y="868"/>
                  </a:cubicBezTo>
                  <a:cubicBezTo>
                    <a:pt x="412" y="877"/>
                    <a:pt x="458" y="881"/>
                    <a:pt x="507" y="881"/>
                  </a:cubicBezTo>
                  <a:cubicBezTo>
                    <a:pt x="1006" y="881"/>
                    <a:pt x="1707" y="438"/>
                    <a:pt x="2102" y="134"/>
                  </a:cubicBezTo>
                  <a:cubicBezTo>
                    <a:pt x="2102" y="101"/>
                    <a:pt x="2102" y="67"/>
                    <a:pt x="2102" y="67"/>
                  </a:cubicBezTo>
                  <a:cubicBezTo>
                    <a:pt x="2102" y="34"/>
                    <a:pt x="2069" y="1"/>
                    <a:pt x="2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2750253" y="4382346"/>
              <a:ext cx="36857" cy="19106"/>
            </a:xfrm>
            <a:custGeom>
              <a:avLst/>
              <a:gdLst/>
              <a:ahLst/>
              <a:cxnLst/>
              <a:rect l="l" t="t" r="r" b="b"/>
              <a:pathLst>
                <a:path w="1769" h="917" extrusionOk="0">
                  <a:moveTo>
                    <a:pt x="506" y="132"/>
                  </a:moveTo>
                  <a:cubicBezTo>
                    <a:pt x="539" y="132"/>
                    <a:pt x="571" y="136"/>
                    <a:pt x="601" y="146"/>
                  </a:cubicBezTo>
                  <a:cubicBezTo>
                    <a:pt x="968" y="246"/>
                    <a:pt x="1301" y="446"/>
                    <a:pt x="1535" y="747"/>
                  </a:cubicBezTo>
                  <a:cubicBezTo>
                    <a:pt x="1034" y="747"/>
                    <a:pt x="267" y="513"/>
                    <a:pt x="167" y="346"/>
                  </a:cubicBezTo>
                  <a:cubicBezTo>
                    <a:pt x="167" y="346"/>
                    <a:pt x="167" y="280"/>
                    <a:pt x="234" y="246"/>
                  </a:cubicBezTo>
                  <a:lnTo>
                    <a:pt x="267" y="179"/>
                  </a:lnTo>
                  <a:cubicBezTo>
                    <a:pt x="338" y="156"/>
                    <a:pt x="425" y="132"/>
                    <a:pt x="506" y="132"/>
                  </a:cubicBezTo>
                  <a:close/>
                  <a:moveTo>
                    <a:pt x="543" y="0"/>
                  </a:moveTo>
                  <a:cubicBezTo>
                    <a:pt x="419" y="0"/>
                    <a:pt x="300" y="38"/>
                    <a:pt x="200" y="113"/>
                  </a:cubicBezTo>
                  <a:cubicBezTo>
                    <a:pt x="0" y="213"/>
                    <a:pt x="0" y="313"/>
                    <a:pt x="34" y="413"/>
                  </a:cubicBezTo>
                  <a:cubicBezTo>
                    <a:pt x="158" y="694"/>
                    <a:pt x="1102" y="917"/>
                    <a:pt x="1605" y="917"/>
                  </a:cubicBezTo>
                  <a:cubicBezTo>
                    <a:pt x="1639" y="917"/>
                    <a:pt x="1672" y="915"/>
                    <a:pt x="1701" y="913"/>
                  </a:cubicBezTo>
                  <a:cubicBezTo>
                    <a:pt x="1735" y="913"/>
                    <a:pt x="1735" y="913"/>
                    <a:pt x="1768" y="880"/>
                  </a:cubicBezTo>
                  <a:cubicBezTo>
                    <a:pt x="1768" y="847"/>
                    <a:pt x="1768" y="813"/>
                    <a:pt x="1768" y="813"/>
                  </a:cubicBezTo>
                  <a:cubicBezTo>
                    <a:pt x="1735" y="780"/>
                    <a:pt x="1201" y="113"/>
                    <a:pt x="667" y="13"/>
                  </a:cubicBezTo>
                  <a:cubicBezTo>
                    <a:pt x="626" y="4"/>
                    <a:pt x="584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10025" y="3004341"/>
              <a:ext cx="114697" cy="99237"/>
            </a:xfrm>
            <a:custGeom>
              <a:avLst/>
              <a:gdLst/>
              <a:ahLst/>
              <a:cxnLst/>
              <a:rect l="l" t="t" r="r" b="b"/>
              <a:pathLst>
                <a:path w="5505" h="4763" extrusionOk="0">
                  <a:moveTo>
                    <a:pt x="1936" y="0"/>
                  </a:moveTo>
                  <a:lnTo>
                    <a:pt x="601" y="934"/>
                  </a:lnTo>
                  <a:cubicBezTo>
                    <a:pt x="1" y="2102"/>
                    <a:pt x="1969" y="3536"/>
                    <a:pt x="1969" y="3536"/>
                  </a:cubicBezTo>
                  <a:lnTo>
                    <a:pt x="2903" y="4470"/>
                  </a:lnTo>
                  <a:cubicBezTo>
                    <a:pt x="3073" y="4659"/>
                    <a:pt x="3317" y="4762"/>
                    <a:pt x="3563" y="4762"/>
                  </a:cubicBezTo>
                  <a:cubicBezTo>
                    <a:pt x="3753" y="4762"/>
                    <a:pt x="3944" y="4701"/>
                    <a:pt x="4104" y="4570"/>
                  </a:cubicBezTo>
                  <a:lnTo>
                    <a:pt x="5004" y="3937"/>
                  </a:lnTo>
                  <a:lnTo>
                    <a:pt x="5038" y="3903"/>
                  </a:lnTo>
                  <a:cubicBezTo>
                    <a:pt x="5438" y="3603"/>
                    <a:pt x="5505" y="3069"/>
                    <a:pt x="5238" y="2669"/>
                  </a:cubicBezTo>
                  <a:lnTo>
                    <a:pt x="4637" y="1835"/>
                  </a:lnTo>
                  <a:cubicBezTo>
                    <a:pt x="4371" y="1501"/>
                    <a:pt x="4070" y="1201"/>
                    <a:pt x="3703" y="1001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1851566" y="2461245"/>
              <a:ext cx="214767" cy="576442"/>
            </a:xfrm>
            <a:custGeom>
              <a:avLst/>
              <a:gdLst/>
              <a:ahLst/>
              <a:cxnLst/>
              <a:rect l="l" t="t" r="r" b="b"/>
              <a:pathLst>
                <a:path w="10308" h="27667" extrusionOk="0">
                  <a:moveTo>
                    <a:pt x="3066" y="0"/>
                  </a:moveTo>
                  <a:cubicBezTo>
                    <a:pt x="2063" y="0"/>
                    <a:pt x="1058" y="534"/>
                    <a:pt x="567" y="1615"/>
                  </a:cubicBezTo>
                  <a:cubicBezTo>
                    <a:pt x="334" y="2148"/>
                    <a:pt x="167" y="2749"/>
                    <a:pt x="100" y="3349"/>
                  </a:cubicBezTo>
                  <a:cubicBezTo>
                    <a:pt x="34" y="3916"/>
                    <a:pt x="0" y="4483"/>
                    <a:pt x="34" y="5050"/>
                  </a:cubicBezTo>
                  <a:cubicBezTo>
                    <a:pt x="67" y="6218"/>
                    <a:pt x="167" y="7352"/>
                    <a:pt x="267" y="8519"/>
                  </a:cubicBezTo>
                  <a:cubicBezTo>
                    <a:pt x="367" y="9687"/>
                    <a:pt x="534" y="13523"/>
                    <a:pt x="801" y="14691"/>
                  </a:cubicBezTo>
                  <a:cubicBezTo>
                    <a:pt x="1034" y="15958"/>
                    <a:pt x="5805" y="24464"/>
                    <a:pt x="7272" y="26799"/>
                  </a:cubicBezTo>
                  <a:cubicBezTo>
                    <a:pt x="7439" y="27099"/>
                    <a:pt x="7639" y="27400"/>
                    <a:pt x="7939" y="27666"/>
                  </a:cubicBezTo>
                  <a:cubicBezTo>
                    <a:pt x="8406" y="27466"/>
                    <a:pt x="8873" y="27199"/>
                    <a:pt x="9274" y="26899"/>
                  </a:cubicBezTo>
                  <a:cubicBezTo>
                    <a:pt x="9807" y="26566"/>
                    <a:pt x="10308" y="26265"/>
                    <a:pt x="10308" y="26265"/>
                  </a:cubicBezTo>
                  <a:lnTo>
                    <a:pt x="9974" y="25598"/>
                  </a:lnTo>
                  <a:cubicBezTo>
                    <a:pt x="9907" y="25465"/>
                    <a:pt x="9874" y="25365"/>
                    <a:pt x="9841" y="25231"/>
                  </a:cubicBezTo>
                  <a:cubicBezTo>
                    <a:pt x="8006" y="19127"/>
                    <a:pt x="6105" y="14924"/>
                    <a:pt x="6071" y="13990"/>
                  </a:cubicBezTo>
                  <a:cubicBezTo>
                    <a:pt x="6038" y="12989"/>
                    <a:pt x="6071" y="9253"/>
                    <a:pt x="6038" y="8219"/>
                  </a:cubicBezTo>
                  <a:cubicBezTo>
                    <a:pt x="6038" y="7185"/>
                    <a:pt x="6071" y="6118"/>
                    <a:pt x="6071" y="5050"/>
                  </a:cubicBezTo>
                  <a:cubicBezTo>
                    <a:pt x="6171" y="3983"/>
                    <a:pt x="6038" y="2882"/>
                    <a:pt x="5671" y="1881"/>
                  </a:cubicBezTo>
                  <a:lnTo>
                    <a:pt x="5604" y="1715"/>
                  </a:lnTo>
                  <a:cubicBezTo>
                    <a:pt x="5146" y="576"/>
                    <a:pt x="4107" y="0"/>
                    <a:pt x="30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1851566" y="2461245"/>
              <a:ext cx="214767" cy="576442"/>
            </a:xfrm>
            <a:custGeom>
              <a:avLst/>
              <a:gdLst/>
              <a:ahLst/>
              <a:cxnLst/>
              <a:rect l="l" t="t" r="r" b="b"/>
              <a:pathLst>
                <a:path w="10308" h="27667" extrusionOk="0">
                  <a:moveTo>
                    <a:pt x="3066" y="0"/>
                  </a:moveTo>
                  <a:cubicBezTo>
                    <a:pt x="2063" y="0"/>
                    <a:pt x="1058" y="534"/>
                    <a:pt x="567" y="1615"/>
                  </a:cubicBezTo>
                  <a:cubicBezTo>
                    <a:pt x="334" y="2148"/>
                    <a:pt x="167" y="2749"/>
                    <a:pt x="100" y="3349"/>
                  </a:cubicBezTo>
                  <a:cubicBezTo>
                    <a:pt x="34" y="3916"/>
                    <a:pt x="0" y="4483"/>
                    <a:pt x="34" y="5050"/>
                  </a:cubicBezTo>
                  <a:cubicBezTo>
                    <a:pt x="67" y="6218"/>
                    <a:pt x="167" y="7352"/>
                    <a:pt x="267" y="8519"/>
                  </a:cubicBezTo>
                  <a:cubicBezTo>
                    <a:pt x="367" y="9687"/>
                    <a:pt x="534" y="13523"/>
                    <a:pt x="801" y="14691"/>
                  </a:cubicBezTo>
                  <a:cubicBezTo>
                    <a:pt x="1034" y="15958"/>
                    <a:pt x="5805" y="24464"/>
                    <a:pt x="7272" y="26799"/>
                  </a:cubicBezTo>
                  <a:cubicBezTo>
                    <a:pt x="7439" y="27099"/>
                    <a:pt x="7639" y="27400"/>
                    <a:pt x="7939" y="27666"/>
                  </a:cubicBezTo>
                  <a:cubicBezTo>
                    <a:pt x="8406" y="27466"/>
                    <a:pt x="8873" y="27199"/>
                    <a:pt x="9274" y="26899"/>
                  </a:cubicBezTo>
                  <a:cubicBezTo>
                    <a:pt x="9807" y="26566"/>
                    <a:pt x="10308" y="26265"/>
                    <a:pt x="10308" y="26265"/>
                  </a:cubicBezTo>
                  <a:lnTo>
                    <a:pt x="9974" y="25598"/>
                  </a:lnTo>
                  <a:cubicBezTo>
                    <a:pt x="9907" y="25465"/>
                    <a:pt x="9874" y="25365"/>
                    <a:pt x="9841" y="25231"/>
                  </a:cubicBezTo>
                  <a:cubicBezTo>
                    <a:pt x="8006" y="19127"/>
                    <a:pt x="6105" y="14924"/>
                    <a:pt x="6071" y="13990"/>
                  </a:cubicBezTo>
                  <a:cubicBezTo>
                    <a:pt x="6038" y="12989"/>
                    <a:pt x="6071" y="9253"/>
                    <a:pt x="6038" y="8219"/>
                  </a:cubicBezTo>
                  <a:cubicBezTo>
                    <a:pt x="6038" y="7185"/>
                    <a:pt x="6071" y="6118"/>
                    <a:pt x="6071" y="5050"/>
                  </a:cubicBezTo>
                  <a:cubicBezTo>
                    <a:pt x="6171" y="3983"/>
                    <a:pt x="6038" y="2882"/>
                    <a:pt x="5671" y="1881"/>
                  </a:cubicBezTo>
                  <a:lnTo>
                    <a:pt x="5604" y="1715"/>
                  </a:lnTo>
                  <a:cubicBezTo>
                    <a:pt x="5146" y="576"/>
                    <a:pt x="4107" y="0"/>
                    <a:pt x="3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1548523" y="2426073"/>
              <a:ext cx="426742" cy="508749"/>
            </a:xfrm>
            <a:custGeom>
              <a:avLst/>
              <a:gdLst/>
              <a:ahLst/>
              <a:cxnLst/>
              <a:rect l="l" t="t" r="r" b="b"/>
              <a:pathLst>
                <a:path w="20482" h="24418" extrusionOk="0">
                  <a:moveTo>
                    <a:pt x="10842" y="0"/>
                  </a:moveTo>
                  <a:lnTo>
                    <a:pt x="2736" y="1368"/>
                  </a:lnTo>
                  <a:cubicBezTo>
                    <a:pt x="1135" y="1668"/>
                    <a:pt x="1" y="3102"/>
                    <a:pt x="167" y="4737"/>
                  </a:cubicBezTo>
                  <a:cubicBezTo>
                    <a:pt x="868" y="12943"/>
                    <a:pt x="3603" y="17579"/>
                    <a:pt x="3236" y="24151"/>
                  </a:cubicBezTo>
                  <a:cubicBezTo>
                    <a:pt x="3236" y="24151"/>
                    <a:pt x="18014" y="24418"/>
                    <a:pt x="18547" y="24418"/>
                  </a:cubicBezTo>
                  <a:cubicBezTo>
                    <a:pt x="18747" y="12342"/>
                    <a:pt x="20482" y="13276"/>
                    <a:pt x="19948" y="5604"/>
                  </a:cubicBezTo>
                  <a:cubicBezTo>
                    <a:pt x="20048" y="3102"/>
                    <a:pt x="18614" y="1535"/>
                    <a:pt x="17146" y="1301"/>
                  </a:cubicBezTo>
                  <a:lnTo>
                    <a:pt x="1084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793870" y="4092076"/>
              <a:ext cx="118176" cy="315546"/>
            </a:xfrm>
            <a:custGeom>
              <a:avLst/>
              <a:gdLst/>
              <a:ahLst/>
              <a:cxnLst/>
              <a:rect l="l" t="t" r="r" b="b"/>
              <a:pathLst>
                <a:path w="5672" h="15145" extrusionOk="0">
                  <a:moveTo>
                    <a:pt x="1" y="0"/>
                  </a:moveTo>
                  <a:lnTo>
                    <a:pt x="1935" y="15145"/>
                  </a:lnTo>
                  <a:lnTo>
                    <a:pt x="5671" y="14878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1677812" y="2995298"/>
              <a:ext cx="259937" cy="1321918"/>
            </a:xfrm>
            <a:custGeom>
              <a:avLst/>
              <a:gdLst/>
              <a:ahLst/>
              <a:cxnLst/>
              <a:rect l="l" t="t" r="r" b="b"/>
              <a:pathLst>
                <a:path w="12476" h="63447" extrusionOk="0">
                  <a:moveTo>
                    <a:pt x="11875" y="1"/>
                  </a:moveTo>
                  <a:lnTo>
                    <a:pt x="0" y="668"/>
                  </a:lnTo>
                  <a:cubicBezTo>
                    <a:pt x="0" y="668"/>
                    <a:pt x="1234" y="5305"/>
                    <a:pt x="2368" y="12076"/>
                  </a:cubicBezTo>
                  <a:cubicBezTo>
                    <a:pt x="3002" y="15812"/>
                    <a:pt x="4870" y="35760"/>
                    <a:pt x="4904" y="37327"/>
                  </a:cubicBezTo>
                  <a:cubicBezTo>
                    <a:pt x="3769" y="44900"/>
                    <a:pt x="6605" y="63446"/>
                    <a:pt x="6605" y="63446"/>
                  </a:cubicBezTo>
                  <a:lnTo>
                    <a:pt x="11642" y="63113"/>
                  </a:lnTo>
                  <a:cubicBezTo>
                    <a:pt x="11642" y="63113"/>
                    <a:pt x="12476" y="50870"/>
                    <a:pt x="12142" y="36560"/>
                  </a:cubicBezTo>
                  <a:cubicBezTo>
                    <a:pt x="11942" y="27587"/>
                    <a:pt x="11875" y="1"/>
                    <a:pt x="118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727152" y="3117628"/>
              <a:ext cx="62568" cy="504582"/>
            </a:xfrm>
            <a:custGeom>
              <a:avLst/>
              <a:gdLst/>
              <a:ahLst/>
              <a:cxnLst/>
              <a:rect l="l" t="t" r="r" b="b"/>
              <a:pathLst>
                <a:path w="3003" h="24218" extrusionOk="0">
                  <a:moveTo>
                    <a:pt x="3003" y="1"/>
                  </a:moveTo>
                  <a:lnTo>
                    <a:pt x="0" y="6205"/>
                  </a:lnTo>
                  <a:cubicBezTo>
                    <a:pt x="634" y="9941"/>
                    <a:pt x="1568" y="19581"/>
                    <a:pt x="1935" y="24218"/>
                  </a:cubicBezTo>
                  <a:cubicBezTo>
                    <a:pt x="2602" y="15645"/>
                    <a:pt x="3003" y="1"/>
                    <a:pt x="3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1433153" y="4094160"/>
              <a:ext cx="133448" cy="303045"/>
            </a:xfrm>
            <a:custGeom>
              <a:avLst/>
              <a:gdLst/>
              <a:ahLst/>
              <a:cxnLst/>
              <a:rect l="l" t="t" r="r" b="b"/>
              <a:pathLst>
                <a:path w="6405" h="14545" extrusionOk="0">
                  <a:moveTo>
                    <a:pt x="6405" y="0"/>
                  </a:moveTo>
                  <a:lnTo>
                    <a:pt x="1535" y="167"/>
                  </a:lnTo>
                  <a:lnTo>
                    <a:pt x="0" y="14544"/>
                  </a:lnTo>
                  <a:lnTo>
                    <a:pt x="3703" y="14111"/>
                  </a:lnTo>
                  <a:lnTo>
                    <a:pt x="640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1423422" y="2977921"/>
              <a:ext cx="382260" cy="1331648"/>
            </a:xfrm>
            <a:custGeom>
              <a:avLst/>
              <a:gdLst/>
              <a:ahLst/>
              <a:cxnLst/>
              <a:rect l="l" t="t" r="r" b="b"/>
              <a:pathLst>
                <a:path w="18347" h="63914" extrusionOk="0">
                  <a:moveTo>
                    <a:pt x="8840" y="1"/>
                  </a:moveTo>
                  <a:cubicBezTo>
                    <a:pt x="3770" y="9141"/>
                    <a:pt x="5604" y="31023"/>
                    <a:pt x="4704" y="37161"/>
                  </a:cubicBezTo>
                  <a:cubicBezTo>
                    <a:pt x="401" y="44833"/>
                    <a:pt x="0" y="63913"/>
                    <a:pt x="0" y="63913"/>
                  </a:cubicBezTo>
                  <a:lnTo>
                    <a:pt x="5704" y="63680"/>
                  </a:lnTo>
                  <a:cubicBezTo>
                    <a:pt x="5704" y="63680"/>
                    <a:pt x="10575" y="46134"/>
                    <a:pt x="12643" y="36860"/>
                  </a:cubicBezTo>
                  <a:cubicBezTo>
                    <a:pt x="14644" y="26520"/>
                    <a:pt x="18347" y="735"/>
                    <a:pt x="18347" y="735"/>
                  </a:cubicBezTo>
                  <a:lnTo>
                    <a:pt x="8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1812643" y="4372178"/>
              <a:ext cx="239102" cy="84111"/>
            </a:xfrm>
            <a:custGeom>
              <a:avLst/>
              <a:gdLst/>
              <a:ahLst/>
              <a:cxnLst/>
              <a:rect l="l" t="t" r="r" b="b"/>
              <a:pathLst>
                <a:path w="11476" h="4037" extrusionOk="0">
                  <a:moveTo>
                    <a:pt x="4604" y="0"/>
                  </a:moveTo>
                  <a:lnTo>
                    <a:pt x="467" y="234"/>
                  </a:lnTo>
                  <a:cubicBezTo>
                    <a:pt x="334" y="234"/>
                    <a:pt x="201" y="334"/>
                    <a:pt x="201" y="467"/>
                  </a:cubicBezTo>
                  <a:lnTo>
                    <a:pt x="0" y="3469"/>
                  </a:lnTo>
                  <a:cubicBezTo>
                    <a:pt x="0" y="3770"/>
                    <a:pt x="234" y="4003"/>
                    <a:pt x="534" y="4037"/>
                  </a:cubicBezTo>
                  <a:lnTo>
                    <a:pt x="567" y="4037"/>
                  </a:lnTo>
                  <a:cubicBezTo>
                    <a:pt x="1902" y="3936"/>
                    <a:pt x="4270" y="3736"/>
                    <a:pt x="5938" y="3636"/>
                  </a:cubicBezTo>
                  <a:cubicBezTo>
                    <a:pt x="7839" y="3536"/>
                    <a:pt x="7673" y="3636"/>
                    <a:pt x="9941" y="3503"/>
                  </a:cubicBezTo>
                  <a:cubicBezTo>
                    <a:pt x="11308" y="3403"/>
                    <a:pt x="11475" y="2002"/>
                    <a:pt x="10875" y="1935"/>
                  </a:cubicBezTo>
                  <a:cubicBezTo>
                    <a:pt x="8206" y="1501"/>
                    <a:pt x="7939" y="1468"/>
                    <a:pt x="5471" y="234"/>
                  </a:cubicBezTo>
                  <a:cubicBezTo>
                    <a:pt x="5204" y="67"/>
                    <a:pt x="4904" y="0"/>
                    <a:pt x="46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1925930" y="4378429"/>
              <a:ext cx="38253" cy="29898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267" y="234"/>
                  </a:moveTo>
                  <a:lnTo>
                    <a:pt x="267" y="234"/>
                  </a:lnTo>
                  <a:cubicBezTo>
                    <a:pt x="835" y="468"/>
                    <a:pt x="1535" y="801"/>
                    <a:pt x="1635" y="1035"/>
                  </a:cubicBezTo>
                  <a:lnTo>
                    <a:pt x="1668" y="1068"/>
                  </a:lnTo>
                  <a:cubicBezTo>
                    <a:pt x="1668" y="1101"/>
                    <a:pt x="1668" y="1135"/>
                    <a:pt x="1635" y="1168"/>
                  </a:cubicBezTo>
                  <a:cubicBezTo>
                    <a:pt x="1568" y="1235"/>
                    <a:pt x="1468" y="1268"/>
                    <a:pt x="1368" y="1268"/>
                  </a:cubicBezTo>
                  <a:cubicBezTo>
                    <a:pt x="1101" y="1235"/>
                    <a:pt x="701" y="834"/>
                    <a:pt x="267" y="234"/>
                  </a:cubicBezTo>
                  <a:close/>
                  <a:moveTo>
                    <a:pt x="101" y="1"/>
                  </a:moveTo>
                  <a:cubicBezTo>
                    <a:pt x="67" y="1"/>
                    <a:pt x="34" y="1"/>
                    <a:pt x="34" y="34"/>
                  </a:cubicBezTo>
                  <a:cubicBezTo>
                    <a:pt x="1" y="67"/>
                    <a:pt x="1" y="101"/>
                    <a:pt x="34" y="134"/>
                  </a:cubicBezTo>
                  <a:cubicBezTo>
                    <a:pt x="301" y="601"/>
                    <a:pt x="868" y="1402"/>
                    <a:pt x="1368" y="1435"/>
                  </a:cubicBezTo>
                  <a:cubicBezTo>
                    <a:pt x="1502" y="1435"/>
                    <a:pt x="1668" y="1368"/>
                    <a:pt x="1735" y="1268"/>
                  </a:cubicBezTo>
                  <a:cubicBezTo>
                    <a:pt x="1802" y="1201"/>
                    <a:pt x="1835" y="1101"/>
                    <a:pt x="1802" y="1035"/>
                  </a:cubicBezTo>
                  <a:cubicBezTo>
                    <a:pt x="1668" y="568"/>
                    <a:pt x="267" y="67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1925242" y="4368573"/>
              <a:ext cx="38941" cy="16564"/>
            </a:xfrm>
            <a:custGeom>
              <a:avLst/>
              <a:gdLst/>
              <a:ahLst/>
              <a:cxnLst/>
              <a:rect l="l" t="t" r="r" b="b"/>
              <a:pathLst>
                <a:path w="1869" h="795" extrusionOk="0">
                  <a:moveTo>
                    <a:pt x="1301" y="140"/>
                  </a:moveTo>
                  <a:cubicBezTo>
                    <a:pt x="1435" y="173"/>
                    <a:pt x="1535" y="240"/>
                    <a:pt x="1601" y="307"/>
                  </a:cubicBezTo>
                  <a:lnTo>
                    <a:pt x="1668" y="373"/>
                  </a:lnTo>
                  <a:lnTo>
                    <a:pt x="1635" y="373"/>
                  </a:lnTo>
                  <a:cubicBezTo>
                    <a:pt x="1668" y="407"/>
                    <a:pt x="1668" y="474"/>
                    <a:pt x="1635" y="507"/>
                  </a:cubicBezTo>
                  <a:cubicBezTo>
                    <a:pt x="1564" y="595"/>
                    <a:pt x="1317" y="637"/>
                    <a:pt x="1031" y="637"/>
                  </a:cubicBezTo>
                  <a:cubicBezTo>
                    <a:pt x="775" y="637"/>
                    <a:pt x="488" y="603"/>
                    <a:pt x="267" y="540"/>
                  </a:cubicBezTo>
                  <a:cubicBezTo>
                    <a:pt x="567" y="307"/>
                    <a:pt x="934" y="173"/>
                    <a:pt x="1301" y="140"/>
                  </a:cubicBezTo>
                  <a:close/>
                  <a:moveTo>
                    <a:pt x="1206" y="1"/>
                  </a:moveTo>
                  <a:cubicBezTo>
                    <a:pt x="688" y="1"/>
                    <a:pt x="65" y="476"/>
                    <a:pt x="34" y="507"/>
                  </a:cubicBezTo>
                  <a:cubicBezTo>
                    <a:pt x="0" y="507"/>
                    <a:pt x="0" y="540"/>
                    <a:pt x="0" y="574"/>
                  </a:cubicBezTo>
                  <a:cubicBezTo>
                    <a:pt x="0" y="607"/>
                    <a:pt x="34" y="640"/>
                    <a:pt x="67" y="640"/>
                  </a:cubicBezTo>
                  <a:cubicBezTo>
                    <a:pt x="274" y="726"/>
                    <a:pt x="658" y="795"/>
                    <a:pt x="1014" y="795"/>
                  </a:cubicBezTo>
                  <a:cubicBezTo>
                    <a:pt x="1347" y="795"/>
                    <a:pt x="1655" y="735"/>
                    <a:pt x="1768" y="574"/>
                  </a:cubicBezTo>
                  <a:cubicBezTo>
                    <a:pt x="1835" y="507"/>
                    <a:pt x="1868" y="373"/>
                    <a:pt x="1735" y="207"/>
                  </a:cubicBezTo>
                  <a:cubicBezTo>
                    <a:pt x="1635" y="73"/>
                    <a:pt x="1468" y="7"/>
                    <a:pt x="1301" y="7"/>
                  </a:cubicBezTo>
                  <a:cubicBezTo>
                    <a:pt x="1270" y="3"/>
                    <a:pt x="1238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1409525" y="4363031"/>
              <a:ext cx="233331" cy="89799"/>
            </a:xfrm>
            <a:custGeom>
              <a:avLst/>
              <a:gdLst/>
              <a:ahLst/>
              <a:cxnLst/>
              <a:rect l="l" t="t" r="r" b="b"/>
              <a:pathLst>
                <a:path w="11199" h="4310" extrusionOk="0">
                  <a:moveTo>
                    <a:pt x="849" y="1"/>
                  </a:moveTo>
                  <a:cubicBezTo>
                    <a:pt x="707" y="1"/>
                    <a:pt x="597" y="120"/>
                    <a:pt x="567" y="239"/>
                  </a:cubicBezTo>
                  <a:lnTo>
                    <a:pt x="0" y="3441"/>
                  </a:lnTo>
                  <a:cubicBezTo>
                    <a:pt x="0" y="3808"/>
                    <a:pt x="267" y="4109"/>
                    <a:pt x="634" y="4109"/>
                  </a:cubicBezTo>
                  <a:lnTo>
                    <a:pt x="667" y="4109"/>
                  </a:lnTo>
                  <a:cubicBezTo>
                    <a:pt x="2302" y="4109"/>
                    <a:pt x="2836" y="4142"/>
                    <a:pt x="4904" y="4175"/>
                  </a:cubicBezTo>
                  <a:cubicBezTo>
                    <a:pt x="7339" y="4209"/>
                    <a:pt x="6205" y="4275"/>
                    <a:pt x="9040" y="4309"/>
                  </a:cubicBezTo>
                  <a:cubicBezTo>
                    <a:pt x="9062" y="4309"/>
                    <a:pt x="9083" y="4309"/>
                    <a:pt x="9104" y="4309"/>
                  </a:cubicBezTo>
                  <a:cubicBezTo>
                    <a:pt x="10753" y="4309"/>
                    <a:pt x="11199" y="3039"/>
                    <a:pt x="10474" y="2841"/>
                  </a:cubicBezTo>
                  <a:cubicBezTo>
                    <a:pt x="8206" y="2207"/>
                    <a:pt x="6772" y="1373"/>
                    <a:pt x="5771" y="506"/>
                  </a:cubicBezTo>
                  <a:cubicBezTo>
                    <a:pt x="5471" y="306"/>
                    <a:pt x="5571" y="106"/>
                    <a:pt x="5204" y="106"/>
                  </a:cubicBezTo>
                  <a:lnTo>
                    <a:pt x="901" y="6"/>
                  </a:lnTo>
                  <a:cubicBezTo>
                    <a:pt x="883" y="2"/>
                    <a:pt x="866" y="1"/>
                    <a:pt x="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1529771" y="4375658"/>
              <a:ext cx="53525" cy="21939"/>
            </a:xfrm>
            <a:custGeom>
              <a:avLst/>
              <a:gdLst/>
              <a:ahLst/>
              <a:cxnLst/>
              <a:rect l="l" t="t" r="r" b="b"/>
              <a:pathLst>
                <a:path w="2569" h="1053" extrusionOk="0">
                  <a:moveTo>
                    <a:pt x="400" y="167"/>
                  </a:moveTo>
                  <a:lnTo>
                    <a:pt x="400" y="167"/>
                  </a:lnTo>
                  <a:cubicBezTo>
                    <a:pt x="1134" y="200"/>
                    <a:pt x="2102" y="334"/>
                    <a:pt x="2302" y="534"/>
                  </a:cubicBezTo>
                  <a:lnTo>
                    <a:pt x="2335" y="567"/>
                  </a:lnTo>
                  <a:cubicBezTo>
                    <a:pt x="2368" y="601"/>
                    <a:pt x="2368" y="634"/>
                    <a:pt x="2335" y="667"/>
                  </a:cubicBezTo>
                  <a:cubicBezTo>
                    <a:pt x="2302" y="767"/>
                    <a:pt x="2202" y="867"/>
                    <a:pt x="2102" y="867"/>
                  </a:cubicBezTo>
                  <a:cubicBezTo>
                    <a:pt x="2068" y="874"/>
                    <a:pt x="2031" y="878"/>
                    <a:pt x="1991" y="878"/>
                  </a:cubicBezTo>
                  <a:cubicBezTo>
                    <a:pt x="1638" y="878"/>
                    <a:pt x="1060" y="616"/>
                    <a:pt x="400" y="167"/>
                  </a:cubicBezTo>
                  <a:close/>
                  <a:moveTo>
                    <a:pt x="133" y="0"/>
                  </a:moveTo>
                  <a:cubicBezTo>
                    <a:pt x="67" y="0"/>
                    <a:pt x="33" y="33"/>
                    <a:pt x="33" y="67"/>
                  </a:cubicBezTo>
                  <a:cubicBezTo>
                    <a:pt x="33" y="100"/>
                    <a:pt x="33" y="134"/>
                    <a:pt x="33" y="134"/>
                  </a:cubicBezTo>
                  <a:lnTo>
                    <a:pt x="0" y="167"/>
                  </a:lnTo>
                  <a:cubicBezTo>
                    <a:pt x="484" y="500"/>
                    <a:pt x="1325" y="1052"/>
                    <a:pt x="1926" y="1052"/>
                  </a:cubicBezTo>
                  <a:cubicBezTo>
                    <a:pt x="1987" y="1052"/>
                    <a:pt x="2046" y="1047"/>
                    <a:pt x="2102" y="1034"/>
                  </a:cubicBezTo>
                  <a:cubicBezTo>
                    <a:pt x="2268" y="1034"/>
                    <a:pt x="2435" y="901"/>
                    <a:pt x="2502" y="767"/>
                  </a:cubicBezTo>
                  <a:cubicBezTo>
                    <a:pt x="2569" y="667"/>
                    <a:pt x="2569" y="567"/>
                    <a:pt x="2502" y="500"/>
                  </a:cubicBezTo>
                  <a:cubicBezTo>
                    <a:pt x="2202" y="67"/>
                    <a:pt x="334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1529771" y="4356613"/>
              <a:ext cx="44483" cy="22752"/>
            </a:xfrm>
            <a:custGeom>
              <a:avLst/>
              <a:gdLst/>
              <a:ahLst/>
              <a:cxnLst/>
              <a:rect l="l" t="t" r="r" b="b"/>
              <a:pathLst>
                <a:path w="2135" h="1092" extrusionOk="0">
                  <a:moveTo>
                    <a:pt x="1572" y="160"/>
                  </a:moveTo>
                  <a:cubicBezTo>
                    <a:pt x="1665" y="160"/>
                    <a:pt x="1750" y="184"/>
                    <a:pt x="1835" y="247"/>
                  </a:cubicBezTo>
                  <a:lnTo>
                    <a:pt x="1868" y="280"/>
                  </a:lnTo>
                  <a:lnTo>
                    <a:pt x="1868" y="280"/>
                  </a:lnTo>
                  <a:cubicBezTo>
                    <a:pt x="1935" y="347"/>
                    <a:pt x="1901" y="380"/>
                    <a:pt x="1935" y="414"/>
                  </a:cubicBezTo>
                  <a:cubicBezTo>
                    <a:pt x="1835" y="647"/>
                    <a:pt x="901" y="881"/>
                    <a:pt x="300" y="914"/>
                  </a:cubicBezTo>
                  <a:cubicBezTo>
                    <a:pt x="600" y="547"/>
                    <a:pt x="967" y="280"/>
                    <a:pt x="1401" y="180"/>
                  </a:cubicBezTo>
                  <a:cubicBezTo>
                    <a:pt x="1462" y="168"/>
                    <a:pt x="1519" y="160"/>
                    <a:pt x="1572" y="160"/>
                  </a:cubicBezTo>
                  <a:close/>
                  <a:moveTo>
                    <a:pt x="1498" y="1"/>
                  </a:moveTo>
                  <a:cubicBezTo>
                    <a:pt x="1453" y="1"/>
                    <a:pt x="1409" y="5"/>
                    <a:pt x="1368" y="13"/>
                  </a:cubicBezTo>
                  <a:cubicBezTo>
                    <a:pt x="667" y="114"/>
                    <a:pt x="33" y="947"/>
                    <a:pt x="0" y="947"/>
                  </a:cubicBezTo>
                  <a:cubicBezTo>
                    <a:pt x="0" y="981"/>
                    <a:pt x="0" y="1014"/>
                    <a:pt x="0" y="1048"/>
                  </a:cubicBezTo>
                  <a:cubicBezTo>
                    <a:pt x="33" y="1081"/>
                    <a:pt x="67" y="1081"/>
                    <a:pt x="100" y="1081"/>
                  </a:cubicBezTo>
                  <a:cubicBezTo>
                    <a:pt x="155" y="1088"/>
                    <a:pt x="218" y="1091"/>
                    <a:pt x="288" y="1091"/>
                  </a:cubicBezTo>
                  <a:cubicBezTo>
                    <a:pt x="890" y="1091"/>
                    <a:pt x="1952" y="839"/>
                    <a:pt x="2102" y="480"/>
                  </a:cubicBezTo>
                  <a:cubicBezTo>
                    <a:pt x="2135" y="380"/>
                    <a:pt x="2135" y="247"/>
                    <a:pt x="1901" y="114"/>
                  </a:cubicBezTo>
                  <a:cubicBezTo>
                    <a:pt x="1776" y="39"/>
                    <a:pt x="1632" y="1"/>
                    <a:pt x="14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1548523" y="2425365"/>
              <a:ext cx="426742" cy="509457"/>
            </a:xfrm>
            <a:custGeom>
              <a:avLst/>
              <a:gdLst/>
              <a:ahLst/>
              <a:cxnLst/>
              <a:rect l="l" t="t" r="r" b="b"/>
              <a:pathLst>
                <a:path w="20482" h="24452" extrusionOk="0">
                  <a:moveTo>
                    <a:pt x="10842" y="1"/>
                  </a:moveTo>
                  <a:lnTo>
                    <a:pt x="2703" y="1402"/>
                  </a:lnTo>
                  <a:cubicBezTo>
                    <a:pt x="1135" y="1702"/>
                    <a:pt x="1" y="3136"/>
                    <a:pt x="167" y="4771"/>
                  </a:cubicBezTo>
                  <a:cubicBezTo>
                    <a:pt x="868" y="12977"/>
                    <a:pt x="3603" y="17613"/>
                    <a:pt x="3236" y="24185"/>
                  </a:cubicBezTo>
                  <a:cubicBezTo>
                    <a:pt x="3236" y="24185"/>
                    <a:pt x="18014" y="24452"/>
                    <a:pt x="18547" y="24452"/>
                  </a:cubicBezTo>
                  <a:cubicBezTo>
                    <a:pt x="18747" y="12376"/>
                    <a:pt x="20482" y="13310"/>
                    <a:pt x="19948" y="5638"/>
                  </a:cubicBezTo>
                  <a:cubicBezTo>
                    <a:pt x="20048" y="3136"/>
                    <a:pt x="18547" y="1569"/>
                    <a:pt x="17113" y="1302"/>
                  </a:cubicBezTo>
                  <a:lnTo>
                    <a:pt x="10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1774409" y="2490019"/>
              <a:ext cx="97320" cy="350986"/>
            </a:xfrm>
            <a:custGeom>
              <a:avLst/>
              <a:gdLst/>
              <a:ahLst/>
              <a:cxnLst/>
              <a:rect l="l" t="t" r="r" b="b"/>
              <a:pathLst>
                <a:path w="4671" h="16846" extrusionOk="0">
                  <a:moveTo>
                    <a:pt x="2069" y="0"/>
                  </a:moveTo>
                  <a:lnTo>
                    <a:pt x="1302" y="67"/>
                  </a:lnTo>
                  <a:cubicBezTo>
                    <a:pt x="1302" y="67"/>
                    <a:pt x="1" y="13576"/>
                    <a:pt x="1" y="13643"/>
                  </a:cubicBezTo>
                  <a:lnTo>
                    <a:pt x="3003" y="16845"/>
                  </a:lnTo>
                  <a:lnTo>
                    <a:pt x="4671" y="13877"/>
                  </a:lnTo>
                  <a:cubicBezTo>
                    <a:pt x="4671" y="13877"/>
                    <a:pt x="2002" y="1635"/>
                    <a:pt x="2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1832779" y="2429291"/>
              <a:ext cx="150137" cy="729788"/>
            </a:xfrm>
            <a:custGeom>
              <a:avLst/>
              <a:gdLst/>
              <a:ahLst/>
              <a:cxnLst/>
              <a:rect l="l" t="t" r="r" b="b"/>
              <a:pathLst>
                <a:path w="7206" h="35027" extrusionOk="0">
                  <a:moveTo>
                    <a:pt x="1198" y="0"/>
                  </a:moveTo>
                  <a:cubicBezTo>
                    <a:pt x="1198" y="0"/>
                    <a:pt x="1199" y="1"/>
                    <a:pt x="1201" y="2"/>
                  </a:cubicBezTo>
                  <a:cubicBezTo>
                    <a:pt x="1334" y="68"/>
                    <a:pt x="1701" y="1970"/>
                    <a:pt x="1701" y="1970"/>
                  </a:cubicBezTo>
                  <a:cubicBezTo>
                    <a:pt x="2435" y="7740"/>
                    <a:pt x="1835" y="13578"/>
                    <a:pt x="0" y="19082"/>
                  </a:cubicBezTo>
                  <a:lnTo>
                    <a:pt x="1234" y="32592"/>
                  </a:lnTo>
                  <a:cubicBezTo>
                    <a:pt x="1501" y="34526"/>
                    <a:pt x="2735" y="34927"/>
                    <a:pt x="3870" y="35027"/>
                  </a:cubicBezTo>
                  <a:lnTo>
                    <a:pt x="6171" y="34827"/>
                  </a:lnTo>
                  <a:lnTo>
                    <a:pt x="5337" y="21984"/>
                  </a:lnTo>
                  <a:cubicBezTo>
                    <a:pt x="5337" y="21984"/>
                    <a:pt x="7205" y="7807"/>
                    <a:pt x="6772" y="4572"/>
                  </a:cubicBezTo>
                  <a:cubicBezTo>
                    <a:pt x="6505" y="2470"/>
                    <a:pt x="5804" y="1636"/>
                    <a:pt x="5304" y="1202"/>
                  </a:cubicBezTo>
                  <a:cubicBezTo>
                    <a:pt x="5070" y="1036"/>
                    <a:pt x="4804" y="902"/>
                    <a:pt x="4537" y="836"/>
                  </a:cubicBezTo>
                  <a:cubicBezTo>
                    <a:pt x="3690" y="673"/>
                    <a:pt x="1219" y="0"/>
                    <a:pt x="1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1712546" y="2298180"/>
              <a:ext cx="162659" cy="183702"/>
            </a:xfrm>
            <a:custGeom>
              <a:avLst/>
              <a:gdLst/>
              <a:ahLst/>
              <a:cxnLst/>
              <a:rect l="l" t="t" r="r" b="b"/>
              <a:pathLst>
                <a:path w="7807" h="8817" extrusionOk="0">
                  <a:moveTo>
                    <a:pt x="735" y="0"/>
                  </a:moveTo>
                  <a:lnTo>
                    <a:pt x="735" y="0"/>
                  </a:lnTo>
                  <a:cubicBezTo>
                    <a:pt x="835" y="1635"/>
                    <a:pt x="1402" y="5071"/>
                    <a:pt x="501" y="6705"/>
                  </a:cubicBezTo>
                  <a:cubicBezTo>
                    <a:pt x="1" y="7673"/>
                    <a:pt x="668" y="8006"/>
                    <a:pt x="1635" y="8507"/>
                  </a:cubicBezTo>
                  <a:cubicBezTo>
                    <a:pt x="1912" y="8622"/>
                    <a:pt x="4093" y="8816"/>
                    <a:pt x="5649" y="8816"/>
                  </a:cubicBezTo>
                  <a:cubicBezTo>
                    <a:pt x="6349" y="8816"/>
                    <a:pt x="6922" y="8777"/>
                    <a:pt x="7139" y="8673"/>
                  </a:cubicBezTo>
                  <a:cubicBezTo>
                    <a:pt x="7807" y="8373"/>
                    <a:pt x="7473" y="7372"/>
                    <a:pt x="6772" y="7039"/>
                  </a:cubicBezTo>
                  <a:cubicBezTo>
                    <a:pt x="5138" y="6338"/>
                    <a:pt x="5605" y="4304"/>
                    <a:pt x="5939" y="2802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786223" y="2468454"/>
              <a:ext cx="40337" cy="28523"/>
            </a:xfrm>
            <a:custGeom>
              <a:avLst/>
              <a:gdLst/>
              <a:ahLst/>
              <a:cxnLst/>
              <a:rect l="l" t="t" r="r" b="b"/>
              <a:pathLst>
                <a:path w="1936" h="1369" extrusionOk="0">
                  <a:moveTo>
                    <a:pt x="968" y="1"/>
                  </a:moveTo>
                  <a:lnTo>
                    <a:pt x="1" y="568"/>
                  </a:lnTo>
                  <a:lnTo>
                    <a:pt x="368" y="1135"/>
                  </a:lnTo>
                  <a:cubicBezTo>
                    <a:pt x="401" y="1269"/>
                    <a:pt x="535" y="1369"/>
                    <a:pt x="668" y="1369"/>
                  </a:cubicBezTo>
                  <a:lnTo>
                    <a:pt x="1435" y="1302"/>
                  </a:lnTo>
                  <a:cubicBezTo>
                    <a:pt x="1602" y="1269"/>
                    <a:pt x="1702" y="1135"/>
                    <a:pt x="1735" y="1002"/>
                  </a:cubicBezTo>
                  <a:lnTo>
                    <a:pt x="1936" y="36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749385" y="2347520"/>
              <a:ext cx="86903" cy="53546"/>
            </a:xfrm>
            <a:custGeom>
              <a:avLst/>
              <a:gdLst/>
              <a:ahLst/>
              <a:cxnLst/>
              <a:rect l="l" t="t" r="r" b="b"/>
              <a:pathLst>
                <a:path w="4171" h="2570" extrusionOk="0">
                  <a:moveTo>
                    <a:pt x="1" y="1"/>
                  </a:moveTo>
                  <a:lnTo>
                    <a:pt x="1" y="1"/>
                  </a:lnTo>
                  <a:cubicBezTo>
                    <a:pt x="234" y="568"/>
                    <a:pt x="568" y="1102"/>
                    <a:pt x="1002" y="1569"/>
                  </a:cubicBezTo>
                  <a:cubicBezTo>
                    <a:pt x="1602" y="2269"/>
                    <a:pt x="2736" y="2569"/>
                    <a:pt x="3837" y="2569"/>
                  </a:cubicBezTo>
                  <a:cubicBezTo>
                    <a:pt x="3870" y="1835"/>
                    <a:pt x="3970" y="1102"/>
                    <a:pt x="4171" y="401"/>
                  </a:cubicBezTo>
                  <a:lnTo>
                    <a:pt x="3937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536022" y="2428136"/>
              <a:ext cx="304420" cy="740268"/>
            </a:xfrm>
            <a:custGeom>
              <a:avLst/>
              <a:gdLst/>
              <a:ahLst/>
              <a:cxnLst/>
              <a:rect l="l" t="t" r="r" b="b"/>
              <a:pathLst>
                <a:path w="14611" h="35530" extrusionOk="0">
                  <a:moveTo>
                    <a:pt x="7915" y="1"/>
                  </a:moveTo>
                  <a:cubicBezTo>
                    <a:pt x="7912" y="1"/>
                    <a:pt x="7909" y="1"/>
                    <a:pt x="7906" y="1"/>
                  </a:cubicBezTo>
                  <a:cubicBezTo>
                    <a:pt x="6605" y="101"/>
                    <a:pt x="1802" y="1769"/>
                    <a:pt x="1034" y="2803"/>
                  </a:cubicBezTo>
                  <a:cubicBezTo>
                    <a:pt x="0" y="4171"/>
                    <a:pt x="667" y="5772"/>
                    <a:pt x="901" y="7440"/>
                  </a:cubicBezTo>
                  <a:cubicBezTo>
                    <a:pt x="1668" y="12910"/>
                    <a:pt x="2269" y="14778"/>
                    <a:pt x="2569" y="20282"/>
                  </a:cubicBezTo>
                  <a:cubicBezTo>
                    <a:pt x="2569" y="20282"/>
                    <a:pt x="67" y="34459"/>
                    <a:pt x="434" y="34493"/>
                  </a:cubicBezTo>
                  <a:cubicBezTo>
                    <a:pt x="734" y="34526"/>
                    <a:pt x="5304" y="35260"/>
                    <a:pt x="8306" y="35460"/>
                  </a:cubicBezTo>
                  <a:cubicBezTo>
                    <a:pt x="8922" y="35504"/>
                    <a:pt x="9464" y="35529"/>
                    <a:pt x="9944" y="35529"/>
                  </a:cubicBezTo>
                  <a:cubicBezTo>
                    <a:pt x="12399" y="35529"/>
                    <a:pt x="13191" y="34853"/>
                    <a:pt x="13610" y="32424"/>
                  </a:cubicBezTo>
                  <a:cubicBezTo>
                    <a:pt x="13610" y="32424"/>
                    <a:pt x="14611" y="21917"/>
                    <a:pt x="14411" y="19582"/>
                  </a:cubicBezTo>
                  <a:cubicBezTo>
                    <a:pt x="14411" y="19582"/>
                    <a:pt x="11909" y="14712"/>
                    <a:pt x="11442" y="11343"/>
                  </a:cubicBezTo>
                  <a:cubicBezTo>
                    <a:pt x="10910" y="7557"/>
                    <a:pt x="8593" y="1"/>
                    <a:pt x="79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615949" y="2929268"/>
              <a:ext cx="133448" cy="37566"/>
            </a:xfrm>
            <a:custGeom>
              <a:avLst/>
              <a:gdLst/>
              <a:ahLst/>
              <a:cxnLst/>
              <a:rect l="l" t="t" r="r" b="b"/>
              <a:pathLst>
                <a:path w="6405" h="1803" extrusionOk="0">
                  <a:moveTo>
                    <a:pt x="0" y="1"/>
                  </a:moveTo>
                  <a:lnTo>
                    <a:pt x="0" y="268"/>
                  </a:lnTo>
                  <a:cubicBezTo>
                    <a:pt x="0" y="1135"/>
                    <a:pt x="667" y="1802"/>
                    <a:pt x="1535" y="1802"/>
                  </a:cubicBezTo>
                  <a:lnTo>
                    <a:pt x="4870" y="1802"/>
                  </a:lnTo>
                  <a:cubicBezTo>
                    <a:pt x="5704" y="1802"/>
                    <a:pt x="6405" y="1135"/>
                    <a:pt x="6405" y="268"/>
                  </a:cubicBezTo>
                  <a:lnTo>
                    <a:pt x="64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887696" y="2929977"/>
              <a:ext cx="52150" cy="38274"/>
            </a:xfrm>
            <a:custGeom>
              <a:avLst/>
              <a:gdLst/>
              <a:ahLst/>
              <a:cxnLst/>
              <a:rect l="l" t="t" r="r" b="b"/>
              <a:pathLst>
                <a:path w="2503" h="1837" extrusionOk="0">
                  <a:moveTo>
                    <a:pt x="2469" y="0"/>
                  </a:moveTo>
                  <a:lnTo>
                    <a:pt x="1" y="100"/>
                  </a:lnTo>
                  <a:lnTo>
                    <a:pt x="1" y="367"/>
                  </a:lnTo>
                  <a:cubicBezTo>
                    <a:pt x="33" y="1212"/>
                    <a:pt x="732" y="1836"/>
                    <a:pt x="1539" y="1836"/>
                  </a:cubicBezTo>
                  <a:cubicBezTo>
                    <a:pt x="1560" y="1836"/>
                    <a:pt x="1581" y="1836"/>
                    <a:pt x="1602" y="1835"/>
                  </a:cubicBezTo>
                  <a:lnTo>
                    <a:pt x="2503" y="1835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1709087" y="2146180"/>
              <a:ext cx="187661" cy="240269"/>
            </a:xfrm>
            <a:custGeom>
              <a:avLst/>
              <a:gdLst/>
              <a:ahLst/>
              <a:cxnLst/>
              <a:rect l="l" t="t" r="r" b="b"/>
              <a:pathLst>
                <a:path w="9007" h="11532" extrusionOk="0">
                  <a:moveTo>
                    <a:pt x="4089" y="1"/>
                  </a:moveTo>
                  <a:cubicBezTo>
                    <a:pt x="2589" y="1"/>
                    <a:pt x="1169" y="834"/>
                    <a:pt x="501" y="2225"/>
                  </a:cubicBezTo>
                  <a:cubicBezTo>
                    <a:pt x="367" y="2459"/>
                    <a:pt x="267" y="2692"/>
                    <a:pt x="200" y="2959"/>
                  </a:cubicBezTo>
                  <a:cubicBezTo>
                    <a:pt x="34" y="3526"/>
                    <a:pt x="0" y="4126"/>
                    <a:pt x="100" y="4727"/>
                  </a:cubicBezTo>
                  <a:cubicBezTo>
                    <a:pt x="167" y="5094"/>
                    <a:pt x="234" y="5461"/>
                    <a:pt x="300" y="5794"/>
                  </a:cubicBezTo>
                  <a:cubicBezTo>
                    <a:pt x="667" y="8063"/>
                    <a:pt x="901" y="9497"/>
                    <a:pt x="2335" y="10665"/>
                  </a:cubicBezTo>
                  <a:cubicBezTo>
                    <a:pt x="3055" y="11265"/>
                    <a:pt x="3871" y="11532"/>
                    <a:pt x="4672" y="11532"/>
                  </a:cubicBezTo>
                  <a:cubicBezTo>
                    <a:pt x="6541" y="11532"/>
                    <a:pt x="8326" y="10075"/>
                    <a:pt x="8606" y="7996"/>
                  </a:cubicBezTo>
                  <a:cubicBezTo>
                    <a:pt x="9007" y="5327"/>
                    <a:pt x="8173" y="1024"/>
                    <a:pt x="5204" y="157"/>
                  </a:cubicBezTo>
                  <a:cubicBezTo>
                    <a:pt x="4834" y="51"/>
                    <a:pt x="4459" y="1"/>
                    <a:pt x="4089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654163" y="2197916"/>
              <a:ext cx="108446" cy="107925"/>
            </a:xfrm>
            <a:custGeom>
              <a:avLst/>
              <a:gdLst/>
              <a:ahLst/>
              <a:cxnLst/>
              <a:rect l="l" t="t" r="r" b="b"/>
              <a:pathLst>
                <a:path w="5205" h="5180" extrusionOk="0">
                  <a:moveTo>
                    <a:pt x="3927" y="0"/>
                  </a:moveTo>
                  <a:cubicBezTo>
                    <a:pt x="3652" y="0"/>
                    <a:pt x="3378" y="60"/>
                    <a:pt x="3103" y="142"/>
                  </a:cubicBezTo>
                  <a:lnTo>
                    <a:pt x="2703" y="309"/>
                  </a:lnTo>
                  <a:cubicBezTo>
                    <a:pt x="2369" y="443"/>
                    <a:pt x="2069" y="609"/>
                    <a:pt x="1802" y="810"/>
                  </a:cubicBezTo>
                  <a:cubicBezTo>
                    <a:pt x="1" y="1944"/>
                    <a:pt x="2169" y="3612"/>
                    <a:pt x="2269" y="3978"/>
                  </a:cubicBezTo>
                  <a:cubicBezTo>
                    <a:pt x="2379" y="3945"/>
                    <a:pt x="2492" y="3928"/>
                    <a:pt x="2602" y="3928"/>
                  </a:cubicBezTo>
                  <a:cubicBezTo>
                    <a:pt x="2927" y="3928"/>
                    <a:pt x="3238" y="4072"/>
                    <a:pt x="3437" y="4345"/>
                  </a:cubicBezTo>
                  <a:cubicBezTo>
                    <a:pt x="3704" y="4579"/>
                    <a:pt x="3870" y="4879"/>
                    <a:pt x="4004" y="5179"/>
                  </a:cubicBezTo>
                  <a:cubicBezTo>
                    <a:pt x="4404" y="5113"/>
                    <a:pt x="4804" y="4979"/>
                    <a:pt x="5205" y="4846"/>
                  </a:cubicBezTo>
                  <a:cubicBezTo>
                    <a:pt x="4938" y="4379"/>
                    <a:pt x="4704" y="3912"/>
                    <a:pt x="4504" y="3411"/>
                  </a:cubicBezTo>
                  <a:cubicBezTo>
                    <a:pt x="4371" y="3178"/>
                    <a:pt x="4171" y="2511"/>
                    <a:pt x="4371" y="2377"/>
                  </a:cubicBezTo>
                  <a:cubicBezTo>
                    <a:pt x="4604" y="2244"/>
                    <a:pt x="4871" y="2144"/>
                    <a:pt x="5138" y="2077"/>
                  </a:cubicBezTo>
                  <a:cubicBezTo>
                    <a:pt x="4871" y="1377"/>
                    <a:pt x="4538" y="676"/>
                    <a:pt x="4104" y="9"/>
                  </a:cubicBezTo>
                  <a:cubicBezTo>
                    <a:pt x="4045" y="3"/>
                    <a:pt x="3986" y="0"/>
                    <a:pt x="39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676416" y="2264967"/>
              <a:ext cx="76589" cy="67005"/>
            </a:xfrm>
            <a:custGeom>
              <a:avLst/>
              <a:gdLst/>
              <a:ahLst/>
              <a:cxnLst/>
              <a:rect l="l" t="t" r="r" b="b"/>
              <a:pathLst>
                <a:path w="3676" h="3216" extrusionOk="0">
                  <a:moveTo>
                    <a:pt x="1538" y="1"/>
                  </a:moveTo>
                  <a:cubicBezTo>
                    <a:pt x="1459" y="1"/>
                    <a:pt x="1380" y="9"/>
                    <a:pt x="1301" y="27"/>
                  </a:cubicBezTo>
                  <a:cubicBezTo>
                    <a:pt x="401" y="227"/>
                    <a:pt x="0" y="1294"/>
                    <a:pt x="567" y="2028"/>
                  </a:cubicBezTo>
                  <a:cubicBezTo>
                    <a:pt x="1001" y="2628"/>
                    <a:pt x="1635" y="3029"/>
                    <a:pt x="2335" y="3196"/>
                  </a:cubicBezTo>
                  <a:cubicBezTo>
                    <a:pt x="2414" y="3209"/>
                    <a:pt x="2490" y="3216"/>
                    <a:pt x="2561" y="3216"/>
                  </a:cubicBezTo>
                  <a:cubicBezTo>
                    <a:pt x="3363" y="3216"/>
                    <a:pt x="3676" y="2394"/>
                    <a:pt x="3369" y="1628"/>
                  </a:cubicBezTo>
                  <a:cubicBezTo>
                    <a:pt x="3096" y="898"/>
                    <a:pt x="2350" y="1"/>
                    <a:pt x="1538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813331" y="2239797"/>
              <a:ext cx="13230" cy="18085"/>
            </a:xfrm>
            <a:custGeom>
              <a:avLst/>
              <a:gdLst/>
              <a:ahLst/>
              <a:cxnLst/>
              <a:rect l="l" t="t" r="r" b="b"/>
              <a:pathLst>
                <a:path w="635" h="868" extrusionOk="0">
                  <a:moveTo>
                    <a:pt x="301" y="0"/>
                  </a:moveTo>
                  <a:cubicBezTo>
                    <a:pt x="134" y="34"/>
                    <a:pt x="1" y="201"/>
                    <a:pt x="34" y="434"/>
                  </a:cubicBezTo>
                  <a:cubicBezTo>
                    <a:pt x="67" y="701"/>
                    <a:pt x="201" y="868"/>
                    <a:pt x="368" y="868"/>
                  </a:cubicBezTo>
                  <a:cubicBezTo>
                    <a:pt x="568" y="834"/>
                    <a:pt x="635" y="668"/>
                    <a:pt x="635" y="401"/>
                  </a:cubicBezTo>
                  <a:cubicBezTo>
                    <a:pt x="601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1869631" y="2235630"/>
              <a:ext cx="12543" cy="18772"/>
            </a:xfrm>
            <a:custGeom>
              <a:avLst/>
              <a:gdLst/>
              <a:ahLst/>
              <a:cxnLst/>
              <a:rect l="l" t="t" r="r" b="b"/>
              <a:pathLst>
                <a:path w="602" h="901" extrusionOk="0">
                  <a:moveTo>
                    <a:pt x="268" y="0"/>
                  </a:moveTo>
                  <a:cubicBezTo>
                    <a:pt x="101" y="34"/>
                    <a:pt x="1" y="267"/>
                    <a:pt x="34" y="501"/>
                  </a:cubicBezTo>
                  <a:cubicBezTo>
                    <a:pt x="67" y="734"/>
                    <a:pt x="201" y="901"/>
                    <a:pt x="368" y="901"/>
                  </a:cubicBezTo>
                  <a:cubicBezTo>
                    <a:pt x="501" y="868"/>
                    <a:pt x="601" y="667"/>
                    <a:pt x="601" y="434"/>
                  </a:cubicBezTo>
                  <a:cubicBezTo>
                    <a:pt x="568" y="167"/>
                    <a:pt x="434" y="0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1851566" y="2251611"/>
              <a:ext cx="31982" cy="45983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1" y="2043"/>
                    <a:pt x="1535" y="1768"/>
                  </a:cubicBezTo>
                  <a:cubicBezTo>
                    <a:pt x="934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F9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1800121" y="2213898"/>
              <a:ext cx="27127" cy="18272"/>
            </a:xfrm>
            <a:custGeom>
              <a:avLst/>
              <a:gdLst/>
              <a:ahLst/>
              <a:cxnLst/>
              <a:rect l="l" t="t" r="r" b="b"/>
              <a:pathLst>
                <a:path w="1302" h="877" extrusionOk="0">
                  <a:moveTo>
                    <a:pt x="1172" y="0"/>
                  </a:moveTo>
                  <a:cubicBezTo>
                    <a:pt x="1160" y="0"/>
                    <a:pt x="1147" y="3"/>
                    <a:pt x="1135" y="9"/>
                  </a:cubicBezTo>
                  <a:cubicBezTo>
                    <a:pt x="668" y="43"/>
                    <a:pt x="268" y="276"/>
                    <a:pt x="34" y="676"/>
                  </a:cubicBezTo>
                  <a:cubicBezTo>
                    <a:pt x="1" y="743"/>
                    <a:pt x="34" y="843"/>
                    <a:pt x="101" y="876"/>
                  </a:cubicBezTo>
                  <a:lnTo>
                    <a:pt x="168" y="876"/>
                  </a:lnTo>
                  <a:cubicBezTo>
                    <a:pt x="201" y="876"/>
                    <a:pt x="268" y="876"/>
                    <a:pt x="301" y="843"/>
                  </a:cubicBezTo>
                  <a:cubicBezTo>
                    <a:pt x="468" y="510"/>
                    <a:pt x="768" y="309"/>
                    <a:pt x="1135" y="276"/>
                  </a:cubicBezTo>
                  <a:lnTo>
                    <a:pt x="1168" y="276"/>
                  </a:lnTo>
                  <a:cubicBezTo>
                    <a:pt x="1235" y="243"/>
                    <a:pt x="1302" y="176"/>
                    <a:pt x="1302" y="109"/>
                  </a:cubicBezTo>
                  <a:cubicBezTo>
                    <a:pt x="1275" y="55"/>
                    <a:pt x="1225" y="0"/>
                    <a:pt x="1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859900" y="2210605"/>
              <a:ext cx="27815" cy="16001"/>
            </a:xfrm>
            <a:custGeom>
              <a:avLst/>
              <a:gdLst/>
              <a:ahLst/>
              <a:cxnLst/>
              <a:rect l="l" t="t" r="r" b="b"/>
              <a:pathLst>
                <a:path w="1335" h="768" extrusionOk="0">
                  <a:moveTo>
                    <a:pt x="134" y="0"/>
                  </a:moveTo>
                  <a:cubicBezTo>
                    <a:pt x="67" y="0"/>
                    <a:pt x="1" y="67"/>
                    <a:pt x="1" y="167"/>
                  </a:cubicBezTo>
                  <a:cubicBezTo>
                    <a:pt x="34" y="234"/>
                    <a:pt x="101" y="267"/>
                    <a:pt x="167" y="267"/>
                  </a:cubicBezTo>
                  <a:cubicBezTo>
                    <a:pt x="534" y="267"/>
                    <a:pt x="868" y="434"/>
                    <a:pt x="1068" y="734"/>
                  </a:cubicBezTo>
                  <a:cubicBezTo>
                    <a:pt x="1101" y="768"/>
                    <a:pt x="1135" y="768"/>
                    <a:pt x="1202" y="768"/>
                  </a:cubicBezTo>
                  <a:cubicBezTo>
                    <a:pt x="1202" y="768"/>
                    <a:pt x="1235" y="768"/>
                    <a:pt x="1268" y="734"/>
                  </a:cubicBezTo>
                  <a:cubicBezTo>
                    <a:pt x="1335" y="701"/>
                    <a:pt x="1335" y="601"/>
                    <a:pt x="1302" y="567"/>
                  </a:cubicBezTo>
                  <a:cubicBezTo>
                    <a:pt x="1001" y="201"/>
                    <a:pt x="5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1678500" y="2421718"/>
              <a:ext cx="110530" cy="366467"/>
            </a:xfrm>
            <a:custGeom>
              <a:avLst/>
              <a:gdLst/>
              <a:ahLst/>
              <a:cxnLst/>
              <a:rect l="l" t="t" r="r" b="b"/>
              <a:pathLst>
                <a:path w="5305" h="17589" extrusionOk="0">
                  <a:moveTo>
                    <a:pt x="1212" y="1"/>
                  </a:moveTo>
                  <a:cubicBezTo>
                    <a:pt x="1012" y="1"/>
                    <a:pt x="800" y="65"/>
                    <a:pt x="634" y="176"/>
                  </a:cubicBezTo>
                  <a:cubicBezTo>
                    <a:pt x="701" y="2010"/>
                    <a:pt x="467" y="3845"/>
                    <a:pt x="0" y="5613"/>
                  </a:cubicBezTo>
                  <a:lnTo>
                    <a:pt x="1868" y="7147"/>
                  </a:lnTo>
                  <a:cubicBezTo>
                    <a:pt x="1368" y="7514"/>
                    <a:pt x="768" y="7948"/>
                    <a:pt x="301" y="8348"/>
                  </a:cubicBezTo>
                  <a:cubicBezTo>
                    <a:pt x="768" y="9149"/>
                    <a:pt x="1301" y="9916"/>
                    <a:pt x="1868" y="10683"/>
                  </a:cubicBezTo>
                  <a:cubicBezTo>
                    <a:pt x="2269" y="11250"/>
                    <a:pt x="2702" y="11784"/>
                    <a:pt x="3103" y="12351"/>
                  </a:cubicBezTo>
                  <a:cubicBezTo>
                    <a:pt x="4203" y="13919"/>
                    <a:pt x="4804" y="15754"/>
                    <a:pt x="5304" y="17588"/>
                  </a:cubicBezTo>
                  <a:cubicBezTo>
                    <a:pt x="5004" y="13185"/>
                    <a:pt x="4337" y="8815"/>
                    <a:pt x="3269" y="4512"/>
                  </a:cubicBezTo>
                  <a:cubicBezTo>
                    <a:pt x="2903" y="2911"/>
                    <a:pt x="2235" y="1410"/>
                    <a:pt x="1335" y="9"/>
                  </a:cubicBezTo>
                  <a:cubicBezTo>
                    <a:pt x="1295" y="3"/>
                    <a:pt x="1254" y="1"/>
                    <a:pt x="1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1850170" y="2437616"/>
              <a:ext cx="92466" cy="369321"/>
            </a:xfrm>
            <a:custGeom>
              <a:avLst/>
              <a:gdLst/>
              <a:ahLst/>
              <a:cxnLst/>
              <a:rect l="l" t="t" r="r" b="b"/>
              <a:pathLst>
                <a:path w="4438" h="17726" extrusionOk="0">
                  <a:moveTo>
                    <a:pt x="692" y="0"/>
                  </a:moveTo>
                  <a:cubicBezTo>
                    <a:pt x="558" y="0"/>
                    <a:pt x="429" y="25"/>
                    <a:pt x="301" y="80"/>
                  </a:cubicBezTo>
                  <a:cubicBezTo>
                    <a:pt x="1" y="1081"/>
                    <a:pt x="468" y="3916"/>
                    <a:pt x="501" y="4516"/>
                  </a:cubicBezTo>
                  <a:cubicBezTo>
                    <a:pt x="701" y="8953"/>
                    <a:pt x="835" y="13389"/>
                    <a:pt x="1802" y="17726"/>
                  </a:cubicBezTo>
                  <a:cubicBezTo>
                    <a:pt x="1769" y="15791"/>
                    <a:pt x="1802" y="13856"/>
                    <a:pt x="2402" y="12055"/>
                  </a:cubicBezTo>
                  <a:cubicBezTo>
                    <a:pt x="2603" y="11388"/>
                    <a:pt x="2903" y="10754"/>
                    <a:pt x="3136" y="10120"/>
                  </a:cubicBezTo>
                  <a:cubicBezTo>
                    <a:pt x="3403" y="9287"/>
                    <a:pt x="4270" y="8252"/>
                    <a:pt x="4437" y="7352"/>
                  </a:cubicBezTo>
                  <a:cubicBezTo>
                    <a:pt x="3870" y="7118"/>
                    <a:pt x="3203" y="6851"/>
                    <a:pt x="2603" y="6651"/>
                  </a:cubicBezTo>
                  <a:lnTo>
                    <a:pt x="3937" y="4650"/>
                  </a:lnTo>
                  <a:cubicBezTo>
                    <a:pt x="2969" y="3082"/>
                    <a:pt x="1502" y="1815"/>
                    <a:pt x="1035" y="47"/>
                  </a:cubicBezTo>
                  <a:cubicBezTo>
                    <a:pt x="915" y="17"/>
                    <a:pt x="802" y="0"/>
                    <a:pt x="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1541356" y="2538901"/>
              <a:ext cx="247666" cy="263875"/>
            </a:xfrm>
            <a:custGeom>
              <a:avLst/>
              <a:gdLst/>
              <a:ahLst/>
              <a:cxnLst/>
              <a:rect l="l" t="t" r="r" b="b"/>
              <a:pathLst>
                <a:path w="11887" h="12665" extrusionOk="0">
                  <a:moveTo>
                    <a:pt x="3221" y="0"/>
                  </a:moveTo>
                  <a:cubicBezTo>
                    <a:pt x="1579" y="0"/>
                    <a:pt x="1" y="523"/>
                    <a:pt x="311" y="523"/>
                  </a:cubicBezTo>
                  <a:cubicBezTo>
                    <a:pt x="311" y="523"/>
                    <a:pt x="1612" y="3391"/>
                    <a:pt x="4681" y="7661"/>
                  </a:cubicBezTo>
                  <a:cubicBezTo>
                    <a:pt x="7817" y="11964"/>
                    <a:pt x="9585" y="11964"/>
                    <a:pt x="9585" y="11964"/>
                  </a:cubicBezTo>
                  <a:lnTo>
                    <a:pt x="11886" y="12665"/>
                  </a:lnTo>
                  <a:cubicBezTo>
                    <a:pt x="11886" y="12665"/>
                    <a:pt x="11319" y="1790"/>
                    <a:pt x="4614" y="156"/>
                  </a:cubicBezTo>
                  <a:cubicBezTo>
                    <a:pt x="4174" y="44"/>
                    <a:pt x="3695" y="0"/>
                    <a:pt x="3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2021152" y="2697132"/>
              <a:ext cx="72297" cy="43108"/>
            </a:xfrm>
            <a:custGeom>
              <a:avLst/>
              <a:gdLst/>
              <a:ahLst/>
              <a:cxnLst/>
              <a:rect l="l" t="t" r="r" b="b"/>
              <a:pathLst>
                <a:path w="3470" h="2069" extrusionOk="0">
                  <a:moveTo>
                    <a:pt x="3470" y="0"/>
                  </a:moveTo>
                  <a:lnTo>
                    <a:pt x="1" y="167"/>
                  </a:lnTo>
                  <a:lnTo>
                    <a:pt x="1" y="2069"/>
                  </a:lnTo>
                  <a:lnTo>
                    <a:pt x="3470" y="1568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2071200" y="2697132"/>
              <a:ext cx="116780" cy="91591"/>
            </a:xfrm>
            <a:custGeom>
              <a:avLst/>
              <a:gdLst/>
              <a:ahLst/>
              <a:cxnLst/>
              <a:rect l="l" t="t" r="r" b="b"/>
              <a:pathLst>
                <a:path w="5605" h="4396" extrusionOk="0">
                  <a:moveTo>
                    <a:pt x="1068" y="0"/>
                  </a:moveTo>
                  <a:lnTo>
                    <a:pt x="67" y="1268"/>
                  </a:lnTo>
                  <a:cubicBezTo>
                    <a:pt x="0" y="2936"/>
                    <a:pt x="2035" y="3303"/>
                    <a:pt x="2035" y="3303"/>
                  </a:cubicBezTo>
                  <a:lnTo>
                    <a:pt x="3102" y="4170"/>
                  </a:lnTo>
                  <a:cubicBezTo>
                    <a:pt x="3269" y="4320"/>
                    <a:pt x="3486" y="4395"/>
                    <a:pt x="3703" y="4395"/>
                  </a:cubicBezTo>
                  <a:cubicBezTo>
                    <a:pt x="3920" y="4395"/>
                    <a:pt x="4137" y="4320"/>
                    <a:pt x="4303" y="4170"/>
                  </a:cubicBezTo>
                  <a:lnTo>
                    <a:pt x="5171" y="3436"/>
                  </a:lnTo>
                  <a:lnTo>
                    <a:pt x="5204" y="3403"/>
                  </a:lnTo>
                  <a:cubicBezTo>
                    <a:pt x="5571" y="3069"/>
                    <a:pt x="5604" y="2469"/>
                    <a:pt x="5271" y="2102"/>
                  </a:cubicBezTo>
                  <a:lnTo>
                    <a:pt x="4537" y="1301"/>
                  </a:lnTo>
                  <a:cubicBezTo>
                    <a:pt x="4270" y="968"/>
                    <a:pt x="3903" y="734"/>
                    <a:pt x="3503" y="568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1540189" y="2467537"/>
              <a:ext cx="531688" cy="301087"/>
            </a:xfrm>
            <a:custGeom>
              <a:avLst/>
              <a:gdLst/>
              <a:ahLst/>
              <a:cxnLst/>
              <a:rect l="l" t="t" r="r" b="b"/>
              <a:pathLst>
                <a:path w="25519" h="14451" extrusionOk="0">
                  <a:moveTo>
                    <a:pt x="3692" y="1"/>
                  </a:moveTo>
                  <a:cubicBezTo>
                    <a:pt x="2500" y="1"/>
                    <a:pt x="1292" y="503"/>
                    <a:pt x="701" y="1646"/>
                  </a:cubicBezTo>
                  <a:cubicBezTo>
                    <a:pt x="0" y="3047"/>
                    <a:pt x="334" y="4648"/>
                    <a:pt x="1168" y="5949"/>
                  </a:cubicBezTo>
                  <a:cubicBezTo>
                    <a:pt x="3103" y="8885"/>
                    <a:pt x="9474" y="12787"/>
                    <a:pt x="10775" y="13655"/>
                  </a:cubicBezTo>
                  <a:cubicBezTo>
                    <a:pt x="11634" y="14244"/>
                    <a:pt x="13286" y="14451"/>
                    <a:pt x="15179" y="14451"/>
                  </a:cubicBezTo>
                  <a:cubicBezTo>
                    <a:pt x="19606" y="14451"/>
                    <a:pt x="25352" y="13321"/>
                    <a:pt x="25352" y="13321"/>
                  </a:cubicBezTo>
                  <a:lnTo>
                    <a:pt x="25519" y="10452"/>
                  </a:lnTo>
                  <a:lnTo>
                    <a:pt x="13010" y="9819"/>
                  </a:lnTo>
                  <a:cubicBezTo>
                    <a:pt x="13010" y="9819"/>
                    <a:pt x="8807" y="2814"/>
                    <a:pt x="5938" y="679"/>
                  </a:cubicBezTo>
                  <a:cubicBezTo>
                    <a:pt x="5337" y="242"/>
                    <a:pt x="4519" y="1"/>
                    <a:pt x="3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690314" y="2101674"/>
              <a:ext cx="196016" cy="121447"/>
            </a:xfrm>
            <a:custGeom>
              <a:avLst/>
              <a:gdLst/>
              <a:ahLst/>
              <a:cxnLst/>
              <a:rect l="l" t="t" r="r" b="b"/>
              <a:pathLst>
                <a:path w="9408" h="5829" extrusionOk="0">
                  <a:moveTo>
                    <a:pt x="6888" y="0"/>
                  </a:moveTo>
                  <a:cubicBezTo>
                    <a:pt x="6578" y="0"/>
                    <a:pt x="6274" y="112"/>
                    <a:pt x="6038" y="325"/>
                  </a:cubicBezTo>
                  <a:cubicBezTo>
                    <a:pt x="5705" y="592"/>
                    <a:pt x="5438" y="925"/>
                    <a:pt x="5204" y="1292"/>
                  </a:cubicBezTo>
                  <a:cubicBezTo>
                    <a:pt x="4874" y="1775"/>
                    <a:pt x="4080" y="1987"/>
                    <a:pt x="3381" y="1987"/>
                  </a:cubicBezTo>
                  <a:cubicBezTo>
                    <a:pt x="3162" y="1987"/>
                    <a:pt x="2952" y="1966"/>
                    <a:pt x="2769" y="1926"/>
                  </a:cubicBezTo>
                  <a:cubicBezTo>
                    <a:pt x="2700" y="1915"/>
                    <a:pt x="2632" y="1909"/>
                    <a:pt x="2564" y="1909"/>
                  </a:cubicBezTo>
                  <a:cubicBezTo>
                    <a:pt x="2235" y="1909"/>
                    <a:pt x="1923" y="2039"/>
                    <a:pt x="1702" y="2260"/>
                  </a:cubicBezTo>
                  <a:cubicBezTo>
                    <a:pt x="868" y="2893"/>
                    <a:pt x="267" y="3794"/>
                    <a:pt x="67" y="4795"/>
                  </a:cubicBezTo>
                  <a:cubicBezTo>
                    <a:pt x="1" y="4995"/>
                    <a:pt x="1" y="5228"/>
                    <a:pt x="67" y="5429"/>
                  </a:cubicBezTo>
                  <a:cubicBezTo>
                    <a:pt x="101" y="5629"/>
                    <a:pt x="267" y="5795"/>
                    <a:pt x="501" y="5829"/>
                  </a:cubicBezTo>
                  <a:cubicBezTo>
                    <a:pt x="801" y="5529"/>
                    <a:pt x="1135" y="5295"/>
                    <a:pt x="1568" y="5195"/>
                  </a:cubicBezTo>
                  <a:cubicBezTo>
                    <a:pt x="2369" y="4928"/>
                    <a:pt x="3203" y="4728"/>
                    <a:pt x="4070" y="4595"/>
                  </a:cubicBezTo>
                  <a:cubicBezTo>
                    <a:pt x="5605" y="4361"/>
                    <a:pt x="7139" y="4028"/>
                    <a:pt x="8607" y="3561"/>
                  </a:cubicBezTo>
                  <a:cubicBezTo>
                    <a:pt x="8907" y="3460"/>
                    <a:pt x="9240" y="3327"/>
                    <a:pt x="9341" y="3060"/>
                  </a:cubicBezTo>
                  <a:cubicBezTo>
                    <a:pt x="9407" y="2760"/>
                    <a:pt x="8773" y="2260"/>
                    <a:pt x="8874" y="2160"/>
                  </a:cubicBezTo>
                  <a:cubicBezTo>
                    <a:pt x="9040" y="2026"/>
                    <a:pt x="9274" y="1859"/>
                    <a:pt x="9274" y="1659"/>
                  </a:cubicBezTo>
                  <a:cubicBezTo>
                    <a:pt x="9274" y="1559"/>
                    <a:pt x="9240" y="1459"/>
                    <a:pt x="9207" y="1392"/>
                  </a:cubicBezTo>
                  <a:cubicBezTo>
                    <a:pt x="9074" y="1092"/>
                    <a:pt x="8840" y="859"/>
                    <a:pt x="8540" y="725"/>
                  </a:cubicBezTo>
                  <a:cubicBezTo>
                    <a:pt x="8474" y="705"/>
                    <a:pt x="8408" y="696"/>
                    <a:pt x="8344" y="696"/>
                  </a:cubicBezTo>
                  <a:cubicBezTo>
                    <a:pt x="8084" y="696"/>
                    <a:pt x="7853" y="851"/>
                    <a:pt x="7773" y="1092"/>
                  </a:cubicBezTo>
                  <a:cubicBezTo>
                    <a:pt x="7706" y="825"/>
                    <a:pt x="7673" y="558"/>
                    <a:pt x="7573" y="292"/>
                  </a:cubicBezTo>
                  <a:cubicBezTo>
                    <a:pt x="7506" y="191"/>
                    <a:pt x="7406" y="91"/>
                    <a:pt x="7272" y="58"/>
                  </a:cubicBezTo>
                  <a:cubicBezTo>
                    <a:pt x="7146" y="19"/>
                    <a:pt x="7016" y="0"/>
                    <a:pt x="6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828625" y="2304598"/>
              <a:ext cx="35461" cy="14710"/>
            </a:xfrm>
            <a:custGeom>
              <a:avLst/>
              <a:gdLst/>
              <a:ahLst/>
              <a:cxnLst/>
              <a:rect l="l" t="t" r="r" b="b"/>
              <a:pathLst>
                <a:path w="1702" h="706" extrusionOk="0">
                  <a:moveTo>
                    <a:pt x="67" y="1"/>
                  </a:moveTo>
                  <a:cubicBezTo>
                    <a:pt x="51" y="1"/>
                    <a:pt x="34" y="9"/>
                    <a:pt x="34" y="26"/>
                  </a:cubicBezTo>
                  <a:cubicBezTo>
                    <a:pt x="1" y="59"/>
                    <a:pt x="1" y="93"/>
                    <a:pt x="34" y="126"/>
                  </a:cubicBezTo>
                  <a:cubicBezTo>
                    <a:pt x="384" y="505"/>
                    <a:pt x="887" y="706"/>
                    <a:pt x="1409" y="706"/>
                  </a:cubicBezTo>
                  <a:cubicBezTo>
                    <a:pt x="1484" y="706"/>
                    <a:pt x="1559" y="702"/>
                    <a:pt x="1635" y="693"/>
                  </a:cubicBezTo>
                  <a:cubicBezTo>
                    <a:pt x="1668" y="693"/>
                    <a:pt x="1702" y="660"/>
                    <a:pt x="1702" y="626"/>
                  </a:cubicBezTo>
                  <a:cubicBezTo>
                    <a:pt x="1668" y="593"/>
                    <a:pt x="1668" y="560"/>
                    <a:pt x="1602" y="560"/>
                  </a:cubicBezTo>
                  <a:cubicBezTo>
                    <a:pt x="1534" y="568"/>
                    <a:pt x="1466" y="572"/>
                    <a:pt x="1397" y="572"/>
                  </a:cubicBezTo>
                  <a:cubicBezTo>
                    <a:pt x="927" y="572"/>
                    <a:pt x="450" y="375"/>
                    <a:pt x="101" y="26"/>
                  </a:cubicBezTo>
                  <a:cubicBezTo>
                    <a:pt x="101" y="9"/>
                    <a:pt x="84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704212" y="2417718"/>
              <a:ext cx="106363" cy="91778"/>
            </a:xfrm>
            <a:custGeom>
              <a:avLst/>
              <a:gdLst/>
              <a:ahLst/>
              <a:cxnLst/>
              <a:rect l="l" t="t" r="r" b="b"/>
              <a:pathLst>
                <a:path w="5105" h="4405" extrusionOk="0">
                  <a:moveTo>
                    <a:pt x="1168" y="1"/>
                  </a:moveTo>
                  <a:lnTo>
                    <a:pt x="101" y="334"/>
                  </a:lnTo>
                  <a:cubicBezTo>
                    <a:pt x="101" y="334"/>
                    <a:pt x="1" y="3003"/>
                    <a:pt x="3537" y="4404"/>
                  </a:cubicBezTo>
                  <a:cubicBezTo>
                    <a:pt x="3870" y="3704"/>
                    <a:pt x="4404" y="3103"/>
                    <a:pt x="5104" y="2703"/>
                  </a:cubicBezTo>
                  <a:cubicBezTo>
                    <a:pt x="3603" y="2102"/>
                    <a:pt x="2236" y="1202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1802225" y="2423281"/>
              <a:ext cx="93841" cy="81340"/>
            </a:xfrm>
            <a:custGeom>
              <a:avLst/>
              <a:gdLst/>
              <a:ahLst/>
              <a:cxnLst/>
              <a:rect l="l" t="t" r="r" b="b"/>
              <a:pathLst>
                <a:path w="4504" h="3904" extrusionOk="0">
                  <a:moveTo>
                    <a:pt x="1501" y="1"/>
                  </a:moveTo>
                  <a:cubicBezTo>
                    <a:pt x="1501" y="1"/>
                    <a:pt x="1001" y="2002"/>
                    <a:pt x="0" y="2236"/>
                  </a:cubicBezTo>
                  <a:cubicBezTo>
                    <a:pt x="1701" y="3003"/>
                    <a:pt x="1968" y="3904"/>
                    <a:pt x="1968" y="3904"/>
                  </a:cubicBezTo>
                  <a:cubicBezTo>
                    <a:pt x="4503" y="3203"/>
                    <a:pt x="2468" y="268"/>
                    <a:pt x="2468" y="268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793370" y="2838193"/>
              <a:ext cx="18606" cy="16189"/>
            </a:xfrm>
            <a:custGeom>
              <a:avLst/>
              <a:gdLst/>
              <a:ahLst/>
              <a:cxnLst/>
              <a:rect l="l" t="t" r="r" b="b"/>
              <a:pathLst>
                <a:path w="893" h="777" extrusionOk="0">
                  <a:moveTo>
                    <a:pt x="486" y="0"/>
                  </a:moveTo>
                  <a:cubicBezTo>
                    <a:pt x="176" y="0"/>
                    <a:pt x="1" y="379"/>
                    <a:pt x="225" y="636"/>
                  </a:cubicBezTo>
                  <a:cubicBezTo>
                    <a:pt x="297" y="732"/>
                    <a:pt x="399" y="776"/>
                    <a:pt x="503" y="776"/>
                  </a:cubicBezTo>
                  <a:cubicBezTo>
                    <a:pt x="686" y="776"/>
                    <a:pt x="871" y="637"/>
                    <a:pt x="892" y="402"/>
                  </a:cubicBezTo>
                  <a:cubicBezTo>
                    <a:pt x="892" y="202"/>
                    <a:pt x="725" y="2"/>
                    <a:pt x="525" y="2"/>
                  </a:cubicBezTo>
                  <a:cubicBezTo>
                    <a:pt x="512" y="1"/>
                    <a:pt x="499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487;p40"/>
          <p:cNvSpPr txBox="1">
            <a:spLocks/>
          </p:cNvSpPr>
          <p:nvPr/>
        </p:nvSpPr>
        <p:spPr>
          <a:xfrm>
            <a:off x="2990030" y="1748270"/>
            <a:ext cx="5685620" cy="206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ExtraBold"/>
              <a:buNone/>
              <a:defRPr sz="94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400" b="1" dirty="0" err="1" smtClean="0"/>
              <a:t>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Anipah</a:t>
            </a:r>
            <a:r>
              <a:rPr lang="en-US" sz="2400" b="1" dirty="0" smtClean="0"/>
              <a:t> (2003001)</a:t>
            </a:r>
          </a:p>
          <a:p>
            <a:r>
              <a:rPr lang="en-US" sz="2400" b="1" dirty="0" smtClean="0"/>
              <a:t>Aura </a:t>
            </a:r>
            <a:r>
              <a:rPr lang="en-US" sz="2400" b="1" dirty="0" err="1" smtClean="0"/>
              <a:t>Rindatama</a:t>
            </a:r>
            <a:r>
              <a:rPr lang="en-US" sz="2400" b="1" dirty="0" smtClean="0"/>
              <a:t> A.(2003007)</a:t>
            </a:r>
          </a:p>
          <a:p>
            <a:r>
              <a:rPr lang="en-US" sz="2400" b="1" dirty="0" err="1" smtClean="0"/>
              <a:t>Niken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Fijriya</a:t>
            </a:r>
            <a:r>
              <a:rPr lang="en-US" sz="2400" b="1" dirty="0"/>
              <a:t> </a:t>
            </a:r>
            <a:r>
              <a:rPr lang="en-US" sz="2400" b="1" dirty="0" err="1" smtClean="0"/>
              <a:t>Aljati</a:t>
            </a:r>
            <a:r>
              <a:rPr lang="en-US" sz="2400" b="1" dirty="0" smtClean="0"/>
              <a:t> (2003022)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D3 </a:t>
            </a:r>
            <a:r>
              <a:rPr lang="en-US" sz="2400" b="1" dirty="0" err="1" smtClean="0"/>
              <a:t>Teknik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Informatika</a:t>
            </a:r>
            <a:r>
              <a:rPr lang="en-US" sz="2400" b="1" dirty="0" smtClean="0"/>
              <a:t> 2A</a:t>
            </a:r>
            <a:endParaRPr lang="en-US" sz="2400" b="1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9" y="114492"/>
            <a:ext cx="601701" cy="60170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>
            <a:spLocks noGrp="1"/>
          </p:cNvSpPr>
          <p:nvPr>
            <p:ph type="title"/>
          </p:nvPr>
        </p:nvSpPr>
        <p:spPr>
          <a:xfrm>
            <a:off x="1717288" y="535000"/>
            <a:ext cx="4572000" cy="401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Latar</a:t>
            </a:r>
            <a:r>
              <a:rPr lang="en-US" b="1" dirty="0" smtClean="0"/>
              <a:t> </a:t>
            </a:r>
            <a:r>
              <a:rPr lang="en-US" b="1" dirty="0" err="1" smtClean="0"/>
              <a:t>Belakang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endParaRPr b="1" dirty="0"/>
          </a:p>
        </p:txBody>
      </p:sp>
      <p:sp>
        <p:nvSpPr>
          <p:cNvPr id="482" name="Google Shape;482;p39"/>
          <p:cNvSpPr txBox="1">
            <a:spLocks noGrp="1"/>
          </p:cNvSpPr>
          <p:nvPr>
            <p:ph type="body" idx="1"/>
          </p:nvPr>
        </p:nvSpPr>
        <p:spPr>
          <a:xfrm>
            <a:off x="296254" y="1687500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2000" dirty="0">
                <a:latin typeface="Calisto MT" panose="02040603050505030304" pitchFamily="18" charset="0"/>
              </a:rPr>
              <a:t>Guru </a:t>
            </a:r>
            <a:r>
              <a:rPr lang="en-US" sz="2000" dirty="0" err="1">
                <a:latin typeface="Calisto MT" panose="02040603050505030304" pitchFamily="18" charset="0"/>
              </a:rPr>
              <a:t>kesulitan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memberikan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materi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bila</a:t>
            </a:r>
            <a:r>
              <a:rPr lang="en-US" sz="2000" dirty="0">
                <a:latin typeface="Calisto MT" panose="02040603050505030304" pitchFamily="18" charset="0"/>
              </a:rPr>
              <a:t> tidak masuk.</a:t>
            </a:r>
          </a:p>
          <a:p>
            <a:pPr marL="228600" lvl="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2000" dirty="0" err="1">
                <a:latin typeface="Calisto MT" panose="02040603050505030304" pitchFamily="18" charset="0"/>
              </a:rPr>
              <a:t>Tugas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siswa</a:t>
            </a:r>
            <a:r>
              <a:rPr lang="en-US" sz="2000" dirty="0">
                <a:latin typeface="Calisto MT" panose="02040603050505030304" pitchFamily="18" charset="0"/>
              </a:rPr>
              <a:t> yang </a:t>
            </a:r>
            <a:r>
              <a:rPr lang="en-US" sz="2000" dirty="0" err="1">
                <a:latin typeface="Calisto MT" panose="02040603050505030304" pitchFamily="18" charset="0"/>
              </a:rPr>
              <a:t>sering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tercampur</a:t>
            </a:r>
            <a:endParaRPr lang="en-US" sz="2000" dirty="0">
              <a:latin typeface="Calisto MT" panose="02040603050505030304" pitchFamily="18" charset="0"/>
            </a:endParaRPr>
          </a:p>
          <a:p>
            <a:pPr marL="228600" lvl="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2000" dirty="0" err="1">
                <a:latin typeface="Calisto MT" panose="02040603050505030304" pitchFamily="18" charset="0"/>
              </a:rPr>
              <a:t>Siswa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kesulitan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dalam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mendapatkan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materi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pendukung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selain</a:t>
            </a:r>
            <a:r>
              <a:rPr lang="en-US" sz="2000" dirty="0">
                <a:latin typeface="Calisto MT" panose="02040603050505030304" pitchFamily="18" charset="0"/>
              </a:rPr>
              <a:t> dari </a:t>
            </a:r>
            <a:r>
              <a:rPr lang="en-US" sz="2000" dirty="0" err="1">
                <a:latin typeface="Calisto MT" panose="02040603050505030304" pitchFamily="18" charset="0"/>
              </a:rPr>
              <a:t>buku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paket</a:t>
            </a:r>
            <a:r>
              <a:rPr lang="en-US" sz="2000" dirty="0">
                <a:latin typeface="Calisto MT" panose="02040603050505030304" pitchFamily="18" charset="0"/>
              </a:rPr>
              <a:t>.</a:t>
            </a:r>
          </a:p>
          <a:p>
            <a:pPr marL="228600" lvl="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2000" dirty="0" err="1">
                <a:latin typeface="Calisto MT" panose="02040603050505030304" pitchFamily="18" charset="0"/>
              </a:rPr>
              <a:t>Kebutuhan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soal</a:t>
            </a:r>
            <a:r>
              <a:rPr lang="en-US" sz="2000" dirty="0">
                <a:latin typeface="Calisto MT" panose="02040603050505030304" pitchFamily="18" charset="0"/>
              </a:rPr>
              <a:t> untuk </a:t>
            </a:r>
            <a:r>
              <a:rPr lang="en-US" sz="2000" dirty="0" err="1">
                <a:latin typeface="Calisto MT" panose="02040603050505030304" pitchFamily="18" charset="0"/>
              </a:rPr>
              <a:t>latihan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diluar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kelas</a:t>
            </a:r>
            <a:endParaRPr lang="en-US" sz="2000" dirty="0">
              <a:latin typeface="Calisto MT" panose="02040603050505030304" pitchFamily="18" charset="0"/>
            </a:endParaRPr>
          </a:p>
          <a:p>
            <a:pPr marL="228600" lvl="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2000" dirty="0" err="1">
                <a:latin typeface="Calisto MT" panose="02040603050505030304" pitchFamily="18" charset="0"/>
              </a:rPr>
              <a:t>Pemberian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materi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pendukung</a:t>
            </a:r>
            <a:r>
              <a:rPr lang="en-US" sz="2000" dirty="0">
                <a:latin typeface="Calisto MT" panose="02040603050505030304" pitchFamily="18" charset="0"/>
              </a:rPr>
              <a:t> untuk </a:t>
            </a:r>
            <a:r>
              <a:rPr lang="en-US" sz="2000" dirty="0" err="1">
                <a:latin typeface="Calisto MT" panose="02040603050505030304" pitchFamily="18" charset="0"/>
              </a:rPr>
              <a:t>pembelajaran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  <a:r>
              <a:rPr lang="en-US" sz="2000" dirty="0" err="1">
                <a:latin typeface="Calisto MT" panose="02040603050505030304" pitchFamily="18" charset="0"/>
              </a:rPr>
              <a:t>siswa</a:t>
            </a:r>
            <a:r>
              <a:rPr lang="en-US" sz="2000" dirty="0">
                <a:latin typeface="Calisto MT" panose="02040603050505030304" pitchFamily="18" charset="0"/>
              </a:rPr>
              <a:t> dirumah</a:t>
            </a:r>
          </a:p>
          <a:p>
            <a:pPr marL="0" indent="0">
              <a:spcAft>
                <a:spcPts val="1600"/>
              </a:spcAft>
              <a:buNone/>
            </a:pPr>
            <a:endParaRPr lang="en-US" sz="10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0" y="55441"/>
            <a:ext cx="601701" cy="60170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>
            <a:spLocks noGrp="1"/>
          </p:cNvSpPr>
          <p:nvPr>
            <p:ph type="title"/>
          </p:nvPr>
        </p:nvSpPr>
        <p:spPr>
          <a:xfrm>
            <a:off x="1275585" y="151126"/>
            <a:ext cx="5009468" cy="3813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endParaRPr b="1" dirty="0"/>
          </a:p>
        </p:txBody>
      </p:sp>
      <p:sp>
        <p:nvSpPr>
          <p:cNvPr id="999" name="Google Shape;999;p44"/>
          <p:cNvSpPr txBox="1">
            <a:spLocks noGrp="1"/>
          </p:cNvSpPr>
          <p:nvPr>
            <p:ph type="body" idx="1"/>
          </p:nvPr>
        </p:nvSpPr>
        <p:spPr>
          <a:xfrm>
            <a:off x="185649" y="668550"/>
            <a:ext cx="7847181" cy="2720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id-ID" sz="2400" dirty="0"/>
              <a:t>Berdasarkan latar belakang yang telah dijelaskan permasalahan yang akan dibahas adalah</a:t>
            </a:r>
            <a:r>
              <a:rPr lang="id-ID" sz="2400" dirty="0" smtClean="0"/>
              <a:t>:</a:t>
            </a:r>
            <a:endParaRPr lang="en-US" sz="2400" dirty="0"/>
          </a:p>
          <a:p>
            <a:r>
              <a:rPr lang="id-ID" sz="2400" dirty="0"/>
              <a:t>Bagaimana menerapkan aplikasi e-learning di SMPN 1 Lohbener agar mampu mempermudah guru dalam memberikan tugas/quiz pada siswa?</a:t>
            </a:r>
            <a:endParaRPr lang="en-US" sz="2400" dirty="0"/>
          </a:p>
          <a:p>
            <a:r>
              <a:rPr lang="id-ID" sz="2400" dirty="0"/>
              <a:t>Bagaimana menerapkan aplikasi e-learning di SMPN 1 Lohbener agar mampu mempermudah siswa dalam mengirim jawaban tugas/quiz pada guru</a:t>
            </a:r>
            <a:r>
              <a:rPr lang="id-ID" sz="2400" dirty="0" smtClean="0"/>
              <a:t>?</a:t>
            </a:r>
            <a:endParaRPr lang="en-US" sz="2400" dirty="0" smtClean="0"/>
          </a:p>
          <a:p>
            <a:r>
              <a:rPr lang="id-ID" sz="2400" dirty="0"/>
              <a:t>Bagaimana menerapkan aplikasi e-learning di SMPN 1 Lohbener agar mampu mempermudah guru melihat keterlambatan siswa dalam mengirim tugas?</a:t>
            </a:r>
            <a:endParaRPr lang="en-US" sz="2400" dirty="0"/>
          </a:p>
          <a:p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8" y="66849"/>
            <a:ext cx="601701" cy="60170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>
            <a:spLocks noGrp="1"/>
          </p:cNvSpPr>
          <p:nvPr>
            <p:ph type="title"/>
          </p:nvPr>
        </p:nvSpPr>
        <p:spPr>
          <a:xfrm>
            <a:off x="1405054" y="356291"/>
            <a:ext cx="4572000" cy="401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Maksud</a:t>
            </a:r>
            <a:r>
              <a:rPr lang="en-US" b="1" dirty="0" smtClean="0"/>
              <a:t> &amp; </a:t>
            </a:r>
            <a:r>
              <a:rPr lang="en-US" b="1" dirty="0" err="1" smtClean="0"/>
              <a:t>Tujuan</a:t>
            </a:r>
            <a:endParaRPr b="1" dirty="0"/>
          </a:p>
        </p:txBody>
      </p:sp>
      <p:sp>
        <p:nvSpPr>
          <p:cNvPr id="482" name="Google Shape;482;p39"/>
          <p:cNvSpPr txBox="1">
            <a:spLocks noGrp="1"/>
          </p:cNvSpPr>
          <p:nvPr>
            <p:ph type="body" idx="1"/>
          </p:nvPr>
        </p:nvSpPr>
        <p:spPr>
          <a:xfrm>
            <a:off x="101718" y="1438507"/>
            <a:ext cx="8272847" cy="3704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sz="2400" dirty="0">
                <a:latin typeface="Calisto MT" panose="02040603050505030304" pitchFamily="18" charset="0"/>
              </a:rPr>
              <a:t>Me</a:t>
            </a:r>
            <a:r>
              <a:rPr lang="id-ID" sz="2400" dirty="0">
                <a:latin typeface="Calisto MT" panose="02040603050505030304" pitchFamily="18" charset="0"/>
              </a:rPr>
              <a:t>mbuat</a:t>
            </a:r>
            <a:r>
              <a:rPr lang="en-US" sz="2400" dirty="0">
                <a:latin typeface="Calisto MT" panose="02040603050505030304" pitchFamily="18" charset="0"/>
              </a:rPr>
              <a:t> E-Learning di SMP </a:t>
            </a:r>
            <a:r>
              <a:rPr lang="en-US" sz="2400" dirty="0" err="1">
                <a:latin typeface="Calisto MT" panose="02040603050505030304" pitchFamily="18" charset="0"/>
              </a:rPr>
              <a:t>Negeri</a:t>
            </a:r>
            <a:r>
              <a:rPr lang="en-US" sz="2400" dirty="0">
                <a:latin typeface="Calisto MT" panose="02040603050505030304" pitchFamily="18" charset="0"/>
              </a:rPr>
              <a:t> 1 </a:t>
            </a:r>
            <a:r>
              <a:rPr lang="id-ID" sz="2400" dirty="0" smtClean="0">
                <a:latin typeface="Calisto MT" panose="02040603050505030304" pitchFamily="18" charset="0"/>
              </a:rPr>
              <a:t>Lohbener</a:t>
            </a:r>
            <a:r>
              <a:rPr lang="en-US" sz="2400" dirty="0" smtClean="0">
                <a:latin typeface="Calisto MT" panose="02040603050505030304" pitchFamily="18" charset="0"/>
              </a:rPr>
              <a:t>.</a:t>
            </a:r>
            <a:endParaRPr lang="id-ID" sz="2400" dirty="0">
              <a:latin typeface="Calisto MT" panose="02040603050505030304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2400" dirty="0" err="1">
                <a:latin typeface="Calisto MT" panose="02040603050505030304" pitchFamily="18" charset="0"/>
              </a:rPr>
              <a:t>Memudahkan</a:t>
            </a:r>
            <a:r>
              <a:rPr lang="en-US" sz="2400" dirty="0">
                <a:latin typeface="Calisto MT" panose="02040603050505030304" pitchFamily="18" charset="0"/>
              </a:rPr>
              <a:t> guru </a:t>
            </a:r>
            <a:r>
              <a:rPr lang="en-US" sz="2400" dirty="0" err="1">
                <a:latin typeface="Calisto MT" panose="02040603050505030304" pitchFamily="18" charset="0"/>
              </a:rPr>
              <a:t>memberikan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err="1">
                <a:latin typeface="Calisto MT" panose="02040603050505030304" pitchFamily="18" charset="0"/>
              </a:rPr>
              <a:t>materi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err="1">
                <a:latin typeface="Calisto MT" panose="02040603050505030304" pitchFamily="18" charset="0"/>
              </a:rPr>
              <a:t>bila</a:t>
            </a:r>
            <a:r>
              <a:rPr lang="en-US" sz="2400" dirty="0">
                <a:latin typeface="Calisto MT" panose="02040603050505030304" pitchFamily="18" charset="0"/>
              </a:rPr>
              <a:t> tidak </a:t>
            </a:r>
            <a:r>
              <a:rPr lang="en-US" sz="2400" dirty="0" smtClean="0">
                <a:latin typeface="Calisto MT" panose="02040603050505030304" pitchFamily="18" charset="0"/>
              </a:rPr>
              <a:t>masuk.</a:t>
            </a:r>
            <a:endParaRPr lang="id-ID" sz="2400" dirty="0">
              <a:latin typeface="Calisto MT" panose="02040603050505030304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2400" dirty="0" err="1">
                <a:latin typeface="Calisto MT" panose="02040603050505030304" pitchFamily="18" charset="0"/>
              </a:rPr>
              <a:t>Membantu</a:t>
            </a:r>
            <a:r>
              <a:rPr lang="en-US" sz="2400" dirty="0">
                <a:latin typeface="Calisto MT" panose="02040603050505030304" pitchFamily="18" charset="0"/>
              </a:rPr>
              <a:t> guru </a:t>
            </a:r>
            <a:r>
              <a:rPr lang="en-US" sz="2400" dirty="0" err="1">
                <a:latin typeface="Calisto MT" panose="02040603050505030304" pitchFamily="18" charset="0"/>
              </a:rPr>
              <a:t>mengelola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err="1">
                <a:latin typeface="Calisto MT" panose="02040603050505030304" pitchFamily="18" charset="0"/>
              </a:rPr>
              <a:t>tugas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err="1">
                <a:latin typeface="Calisto MT" panose="02040603050505030304" pitchFamily="18" charset="0"/>
              </a:rPr>
              <a:t>siswa</a:t>
            </a:r>
            <a:r>
              <a:rPr lang="en-US" sz="2400" dirty="0">
                <a:latin typeface="Calisto MT" panose="02040603050505030304" pitchFamily="18" charset="0"/>
              </a:rPr>
              <a:t> agar </a:t>
            </a:r>
            <a:r>
              <a:rPr lang="en-US" sz="2400" dirty="0" err="1">
                <a:latin typeface="Calisto MT" panose="02040603050505030304" pitchFamily="18" charset="0"/>
              </a:rPr>
              <a:t>tdak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err="1">
                <a:latin typeface="Calisto MT" panose="02040603050505030304" pitchFamily="18" charset="0"/>
              </a:rPr>
              <a:t>tercampur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err="1">
                <a:latin typeface="Calisto MT" panose="02040603050505030304" pitchFamily="18" charset="0"/>
              </a:rPr>
              <a:t>dengan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err="1">
                <a:latin typeface="Calisto MT" panose="02040603050505030304" pitchFamily="18" charset="0"/>
              </a:rPr>
              <a:t>kelas</a:t>
            </a:r>
            <a:r>
              <a:rPr lang="en-US" sz="2400" dirty="0">
                <a:latin typeface="Calisto MT" panose="02040603050505030304" pitchFamily="18" charset="0"/>
              </a:rPr>
              <a:t> lain.</a:t>
            </a:r>
            <a:endParaRPr lang="id-ID" sz="2400" dirty="0">
              <a:latin typeface="Calisto MT" panose="02040603050505030304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2400" dirty="0" err="1">
                <a:latin typeface="Calisto MT" panose="02040603050505030304" pitchFamily="18" charset="0"/>
              </a:rPr>
              <a:t>Memudahkan</a:t>
            </a:r>
            <a:r>
              <a:rPr lang="en-US" sz="2400" dirty="0">
                <a:latin typeface="Calisto MT" panose="02040603050505030304" pitchFamily="18" charset="0"/>
              </a:rPr>
              <a:t> guru </a:t>
            </a:r>
            <a:r>
              <a:rPr lang="en-US" sz="2400" dirty="0" err="1">
                <a:latin typeface="Calisto MT" panose="02040603050505030304" pitchFamily="18" charset="0"/>
              </a:rPr>
              <a:t>memberikan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err="1">
                <a:latin typeface="Calisto MT" panose="02040603050505030304" pitchFamily="18" charset="0"/>
              </a:rPr>
              <a:t>latihan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err="1">
                <a:latin typeface="Calisto MT" panose="02040603050505030304" pitchFamily="18" charset="0"/>
              </a:rPr>
              <a:t>soal</a:t>
            </a:r>
            <a:r>
              <a:rPr lang="en-US" sz="2400" dirty="0">
                <a:latin typeface="Calisto MT" panose="02040603050505030304" pitchFamily="18" charset="0"/>
              </a:rPr>
              <a:t>.</a:t>
            </a:r>
            <a:endParaRPr lang="id-ID" sz="2400" dirty="0">
              <a:latin typeface="Calisto MT" panose="02040603050505030304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2400" dirty="0" err="1">
                <a:latin typeface="Calisto MT" panose="02040603050505030304" pitchFamily="18" charset="0"/>
              </a:rPr>
              <a:t>Memudahkan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err="1">
                <a:latin typeface="Calisto MT" panose="02040603050505030304" pitchFamily="18" charset="0"/>
              </a:rPr>
              <a:t>siswa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err="1">
                <a:latin typeface="Calisto MT" panose="02040603050505030304" pitchFamily="18" charset="0"/>
              </a:rPr>
              <a:t>mendapatkan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err="1" smtClean="0">
                <a:latin typeface="Calisto MT" panose="02040603050505030304" pitchFamily="18" charset="0"/>
              </a:rPr>
              <a:t>materi</a:t>
            </a:r>
            <a:r>
              <a:rPr lang="en-US" sz="2400" dirty="0" smtClean="0">
                <a:latin typeface="Calisto MT" panose="02040603050505030304" pitchFamily="18" charset="0"/>
              </a:rPr>
              <a:t>.</a:t>
            </a:r>
            <a:endParaRPr lang="id-ID" sz="2400" dirty="0">
              <a:latin typeface="Calisto MT" panose="02040603050505030304" pitchFamily="18" charset="0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2400" dirty="0" err="1">
                <a:latin typeface="Calisto MT" panose="02040603050505030304" pitchFamily="18" charset="0"/>
              </a:rPr>
              <a:t>Memudahkan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err="1">
                <a:latin typeface="Calisto MT" panose="02040603050505030304" pitchFamily="18" charset="0"/>
              </a:rPr>
              <a:t>kepala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err="1">
                <a:latin typeface="Calisto MT" panose="02040603050505030304" pitchFamily="18" charset="0"/>
              </a:rPr>
              <a:t>sekolah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err="1">
                <a:latin typeface="Calisto MT" panose="02040603050505030304" pitchFamily="18" charset="0"/>
              </a:rPr>
              <a:t>me</a:t>
            </a:r>
            <a:r>
              <a:rPr lang="en-US" sz="2400" dirty="0" err="1">
                <a:latin typeface="Chaparral Pro" panose="02060503040505020203" pitchFamily="18" charset="0"/>
              </a:rPr>
              <a:t>lihat</a:t>
            </a:r>
            <a:r>
              <a:rPr lang="en-US" sz="2400" dirty="0">
                <a:latin typeface="Chaparral Pro" panose="02060503040505020203" pitchFamily="18" charset="0"/>
              </a:rPr>
              <a:t> </a:t>
            </a:r>
            <a:r>
              <a:rPr lang="en-US" sz="2400" dirty="0" err="1">
                <a:latin typeface="Chaparral Pro" panose="02060503040505020203" pitchFamily="18" charset="0"/>
              </a:rPr>
              <a:t>keaktifan</a:t>
            </a:r>
            <a:r>
              <a:rPr lang="en-US" sz="2400" dirty="0">
                <a:latin typeface="Chaparral Pro" panose="02060503040505020203" pitchFamily="18" charset="0"/>
              </a:rPr>
              <a:t> </a:t>
            </a:r>
            <a:r>
              <a:rPr lang="en-US" sz="2400" dirty="0" smtClean="0">
                <a:latin typeface="Chaparral Pro" panose="02060503040505020203" pitchFamily="18" charset="0"/>
              </a:rPr>
              <a:t>guru.</a:t>
            </a:r>
            <a:endParaRPr lang="en-US" sz="2400" dirty="0">
              <a:latin typeface="Chaparral Pro" panose="02060503040505020203" pitchFamily="18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0" y="55441"/>
            <a:ext cx="601701" cy="60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60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 txBox="1">
            <a:spLocks noGrp="1"/>
          </p:cNvSpPr>
          <p:nvPr>
            <p:ph type="body" idx="1"/>
          </p:nvPr>
        </p:nvSpPr>
        <p:spPr>
          <a:xfrm>
            <a:off x="2437235" y="708355"/>
            <a:ext cx="1917161" cy="1416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SMPN 1 </a:t>
            </a:r>
            <a:r>
              <a:rPr lang="en-US" dirty="0" err="1" smtClean="0"/>
              <a:t>Lohbener</a:t>
            </a:r>
            <a:endParaRPr dirty="0"/>
          </a:p>
        </p:txBody>
      </p:sp>
      <p:sp>
        <p:nvSpPr>
          <p:cNvPr id="493" name="Google Shape;493;p35"/>
          <p:cNvSpPr/>
          <p:nvPr/>
        </p:nvSpPr>
        <p:spPr>
          <a:xfrm>
            <a:off x="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35"/>
          <p:cNvGrpSpPr/>
          <p:nvPr/>
        </p:nvGrpSpPr>
        <p:grpSpPr>
          <a:xfrm>
            <a:off x="6858933" y="2087740"/>
            <a:ext cx="5255775" cy="3079828"/>
            <a:chOff x="0" y="1651637"/>
            <a:chExt cx="5255775" cy="3079828"/>
          </a:xfrm>
        </p:grpSpPr>
        <p:cxnSp>
          <p:nvCxnSpPr>
            <p:cNvPr id="496" name="Google Shape;496;p35"/>
            <p:cNvCxnSpPr/>
            <p:nvPr/>
          </p:nvCxnSpPr>
          <p:spPr>
            <a:xfrm>
              <a:off x="0" y="4625268"/>
              <a:ext cx="5255775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97" name="Google Shape;497;p35"/>
            <p:cNvGrpSpPr/>
            <p:nvPr/>
          </p:nvGrpSpPr>
          <p:grpSpPr>
            <a:xfrm>
              <a:off x="785119" y="1651637"/>
              <a:ext cx="3196774" cy="3079828"/>
              <a:chOff x="4374713" y="1278013"/>
              <a:chExt cx="3464962" cy="3338205"/>
            </a:xfrm>
          </p:grpSpPr>
          <p:grpSp>
            <p:nvGrpSpPr>
              <p:cNvPr id="498" name="Google Shape;498;p35"/>
              <p:cNvGrpSpPr/>
              <p:nvPr/>
            </p:nvGrpSpPr>
            <p:grpSpPr>
              <a:xfrm>
                <a:off x="6094195" y="1916130"/>
                <a:ext cx="1745480" cy="2700089"/>
                <a:chOff x="6094195" y="1916130"/>
                <a:chExt cx="1745480" cy="2700089"/>
              </a:xfrm>
            </p:grpSpPr>
            <p:sp>
              <p:nvSpPr>
                <p:cNvPr id="499" name="Google Shape;499;p35"/>
                <p:cNvSpPr/>
                <p:nvPr/>
              </p:nvSpPr>
              <p:spPr>
                <a:xfrm>
                  <a:off x="7139027" y="1983901"/>
                  <a:ext cx="166023" cy="9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366" extrusionOk="0">
                      <a:moveTo>
                        <a:pt x="3325" y="1"/>
                      </a:moveTo>
                      <a:cubicBezTo>
                        <a:pt x="2219" y="1"/>
                        <a:pt x="1110" y="61"/>
                        <a:pt x="0" y="183"/>
                      </a:cubicBezTo>
                      <a:cubicBezTo>
                        <a:pt x="1110" y="305"/>
                        <a:pt x="2219" y="365"/>
                        <a:pt x="3325" y="365"/>
                      </a:cubicBezTo>
                      <a:cubicBezTo>
                        <a:pt x="4430" y="365"/>
                        <a:pt x="5532" y="305"/>
                        <a:pt x="6626" y="183"/>
                      </a:cubicBezTo>
                      <a:cubicBezTo>
                        <a:pt x="5532" y="61"/>
                        <a:pt x="4430" y="1"/>
                        <a:pt x="3325" y="1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5"/>
                <p:cNvSpPr/>
                <p:nvPr/>
              </p:nvSpPr>
              <p:spPr>
                <a:xfrm>
                  <a:off x="7139027" y="2032656"/>
                  <a:ext cx="166023" cy="8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342" extrusionOk="0">
                      <a:moveTo>
                        <a:pt x="3313" y="0"/>
                      </a:moveTo>
                      <a:cubicBezTo>
                        <a:pt x="2219" y="0"/>
                        <a:pt x="1094" y="61"/>
                        <a:pt x="0" y="182"/>
                      </a:cubicBezTo>
                      <a:cubicBezTo>
                        <a:pt x="1110" y="289"/>
                        <a:pt x="2219" y="342"/>
                        <a:pt x="3325" y="342"/>
                      </a:cubicBezTo>
                      <a:cubicBezTo>
                        <a:pt x="4430" y="342"/>
                        <a:pt x="5532" y="289"/>
                        <a:pt x="6626" y="182"/>
                      </a:cubicBezTo>
                      <a:cubicBezTo>
                        <a:pt x="5532" y="61"/>
                        <a:pt x="4407" y="0"/>
                        <a:pt x="3313" y="0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5"/>
                <p:cNvSpPr/>
                <p:nvPr/>
              </p:nvSpPr>
              <p:spPr>
                <a:xfrm>
                  <a:off x="6670665" y="352447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5107" y="1"/>
                      </a:moveTo>
                      <a:lnTo>
                        <a:pt x="4439" y="5411"/>
                      </a:lnTo>
                      <a:lnTo>
                        <a:pt x="1" y="38421"/>
                      </a:lnTo>
                      <a:lnTo>
                        <a:pt x="973" y="38421"/>
                      </a:lnTo>
                      <a:lnTo>
                        <a:pt x="7083" y="5411"/>
                      </a:lnTo>
                      <a:lnTo>
                        <a:pt x="7995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5"/>
                <p:cNvSpPr/>
                <p:nvPr/>
              </p:nvSpPr>
              <p:spPr>
                <a:xfrm>
                  <a:off x="6781855" y="352447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669" y="1"/>
                      </a:moveTo>
                      <a:lnTo>
                        <a:pt x="1" y="5411"/>
                      </a:lnTo>
                      <a:lnTo>
                        <a:pt x="2645" y="5411"/>
                      </a:lnTo>
                      <a:lnTo>
                        <a:pt x="3557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5"/>
                <p:cNvSpPr/>
                <p:nvPr/>
              </p:nvSpPr>
              <p:spPr>
                <a:xfrm>
                  <a:off x="7142816" y="353022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0" y="1"/>
                      </a:moveTo>
                      <a:lnTo>
                        <a:pt x="912" y="5411"/>
                      </a:lnTo>
                      <a:lnTo>
                        <a:pt x="7022" y="38421"/>
                      </a:lnTo>
                      <a:lnTo>
                        <a:pt x="7994" y="38421"/>
                      </a:lnTo>
                      <a:lnTo>
                        <a:pt x="3557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5"/>
                <p:cNvSpPr/>
                <p:nvPr/>
              </p:nvSpPr>
              <p:spPr>
                <a:xfrm>
                  <a:off x="7142816" y="353022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0" y="1"/>
                      </a:moveTo>
                      <a:lnTo>
                        <a:pt x="912" y="5411"/>
                      </a:lnTo>
                      <a:lnTo>
                        <a:pt x="3557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5"/>
                <p:cNvSpPr/>
                <p:nvPr/>
              </p:nvSpPr>
              <p:spPr>
                <a:xfrm>
                  <a:off x="7602033" y="353022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0" y="1"/>
                      </a:moveTo>
                      <a:lnTo>
                        <a:pt x="882" y="5411"/>
                      </a:lnTo>
                      <a:lnTo>
                        <a:pt x="7021" y="38421"/>
                      </a:lnTo>
                      <a:lnTo>
                        <a:pt x="7994" y="38421"/>
                      </a:lnTo>
                      <a:lnTo>
                        <a:pt x="3556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5"/>
                <p:cNvSpPr/>
                <p:nvPr/>
              </p:nvSpPr>
              <p:spPr>
                <a:xfrm>
                  <a:off x="7602033" y="353022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0" y="1"/>
                      </a:moveTo>
                      <a:lnTo>
                        <a:pt x="882" y="5411"/>
                      </a:lnTo>
                      <a:lnTo>
                        <a:pt x="3556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5"/>
                <p:cNvSpPr/>
                <p:nvPr/>
              </p:nvSpPr>
              <p:spPr>
                <a:xfrm>
                  <a:off x="6717933" y="2655237"/>
                  <a:ext cx="1121676" cy="93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73" h="37479" extrusionOk="0">
                      <a:moveTo>
                        <a:pt x="22402" y="0"/>
                      </a:moveTo>
                      <a:lnTo>
                        <a:pt x="16748" y="32767"/>
                      </a:lnTo>
                      <a:lnTo>
                        <a:pt x="0" y="32767"/>
                      </a:lnTo>
                      <a:lnTo>
                        <a:pt x="0" y="37478"/>
                      </a:lnTo>
                      <a:lnTo>
                        <a:pt x="44773" y="37478"/>
                      </a:lnTo>
                      <a:lnTo>
                        <a:pt x="43040" y="0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5"/>
                <p:cNvSpPr/>
                <p:nvPr/>
              </p:nvSpPr>
              <p:spPr>
                <a:xfrm>
                  <a:off x="7738388" y="2655237"/>
                  <a:ext cx="101287" cy="93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3" h="37479" extrusionOk="0">
                      <a:moveTo>
                        <a:pt x="0" y="0"/>
                      </a:moveTo>
                      <a:lnTo>
                        <a:pt x="1581" y="37478"/>
                      </a:lnTo>
                      <a:lnTo>
                        <a:pt x="4043" y="37478"/>
                      </a:lnTo>
                      <a:lnTo>
                        <a:pt x="2310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5"/>
                <p:cNvSpPr/>
                <p:nvPr/>
              </p:nvSpPr>
              <p:spPr>
                <a:xfrm>
                  <a:off x="6691986" y="3903719"/>
                  <a:ext cx="645778" cy="681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7" h="27208" extrusionOk="0">
                      <a:moveTo>
                        <a:pt x="18147" y="1"/>
                      </a:moveTo>
                      <a:lnTo>
                        <a:pt x="3101" y="3709"/>
                      </a:lnTo>
                      <a:lnTo>
                        <a:pt x="9484" y="17509"/>
                      </a:lnTo>
                      <a:cubicBezTo>
                        <a:pt x="9484" y="17509"/>
                        <a:pt x="6597" y="19454"/>
                        <a:pt x="4135" y="21308"/>
                      </a:cubicBezTo>
                      <a:cubicBezTo>
                        <a:pt x="3040" y="22068"/>
                        <a:pt x="2007" y="22919"/>
                        <a:pt x="1004" y="23801"/>
                      </a:cubicBezTo>
                      <a:cubicBezTo>
                        <a:pt x="244" y="24713"/>
                        <a:pt x="1" y="27114"/>
                        <a:pt x="882" y="27205"/>
                      </a:cubicBezTo>
                      <a:cubicBezTo>
                        <a:pt x="893" y="27206"/>
                        <a:pt x="906" y="27207"/>
                        <a:pt x="923" y="27207"/>
                      </a:cubicBezTo>
                      <a:cubicBezTo>
                        <a:pt x="2279" y="27207"/>
                        <a:pt x="24935" y="22515"/>
                        <a:pt x="25685" y="21795"/>
                      </a:cubicBezTo>
                      <a:cubicBezTo>
                        <a:pt x="25776" y="21703"/>
                        <a:pt x="25381" y="19606"/>
                        <a:pt x="24804" y="16719"/>
                      </a:cubicBezTo>
                      <a:lnTo>
                        <a:pt x="24804" y="16658"/>
                      </a:lnTo>
                      <a:cubicBezTo>
                        <a:pt x="24439" y="14834"/>
                        <a:pt x="18147" y="1"/>
                        <a:pt x="18147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5"/>
                <p:cNvSpPr/>
                <p:nvPr/>
              </p:nvSpPr>
              <p:spPr>
                <a:xfrm>
                  <a:off x="6691986" y="4170269"/>
                  <a:ext cx="645778" cy="415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7" h="16569" extrusionOk="0">
                      <a:moveTo>
                        <a:pt x="22554" y="0"/>
                      </a:moveTo>
                      <a:cubicBezTo>
                        <a:pt x="20062" y="578"/>
                        <a:pt x="11186" y="2706"/>
                        <a:pt x="7964" y="3587"/>
                      </a:cubicBezTo>
                      <a:lnTo>
                        <a:pt x="9484" y="6870"/>
                      </a:lnTo>
                      <a:cubicBezTo>
                        <a:pt x="9484" y="6870"/>
                        <a:pt x="6597" y="8815"/>
                        <a:pt x="4135" y="10669"/>
                      </a:cubicBezTo>
                      <a:cubicBezTo>
                        <a:pt x="3040" y="11429"/>
                        <a:pt x="2007" y="12280"/>
                        <a:pt x="1004" y="13162"/>
                      </a:cubicBezTo>
                      <a:cubicBezTo>
                        <a:pt x="244" y="14074"/>
                        <a:pt x="1" y="16475"/>
                        <a:pt x="882" y="16566"/>
                      </a:cubicBezTo>
                      <a:cubicBezTo>
                        <a:pt x="893" y="16567"/>
                        <a:pt x="906" y="16568"/>
                        <a:pt x="923" y="16568"/>
                      </a:cubicBezTo>
                      <a:cubicBezTo>
                        <a:pt x="2279" y="16568"/>
                        <a:pt x="24935" y="11876"/>
                        <a:pt x="25685" y="11156"/>
                      </a:cubicBezTo>
                      <a:cubicBezTo>
                        <a:pt x="25776" y="11064"/>
                        <a:pt x="25381" y="8967"/>
                        <a:pt x="24804" y="6080"/>
                      </a:cubicBezTo>
                      <a:lnTo>
                        <a:pt x="24804" y="6019"/>
                      </a:lnTo>
                      <a:cubicBezTo>
                        <a:pt x="24652" y="5350"/>
                        <a:pt x="23709" y="2858"/>
                        <a:pt x="22554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5"/>
                <p:cNvSpPr/>
                <p:nvPr/>
              </p:nvSpPr>
              <p:spPr>
                <a:xfrm>
                  <a:off x="6689706" y="4254025"/>
                  <a:ext cx="652618" cy="33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0" h="13346" extrusionOk="0">
                      <a:moveTo>
                        <a:pt x="24469" y="1"/>
                      </a:moveTo>
                      <a:lnTo>
                        <a:pt x="9514" y="3162"/>
                      </a:lnTo>
                      <a:cubicBezTo>
                        <a:pt x="9514" y="3162"/>
                        <a:pt x="1733" y="8937"/>
                        <a:pt x="973" y="9849"/>
                      </a:cubicBezTo>
                      <a:cubicBezTo>
                        <a:pt x="244" y="10761"/>
                        <a:pt x="1" y="13253"/>
                        <a:pt x="882" y="13345"/>
                      </a:cubicBezTo>
                      <a:cubicBezTo>
                        <a:pt x="890" y="13345"/>
                        <a:pt x="900" y="13346"/>
                        <a:pt x="912" y="13346"/>
                      </a:cubicBezTo>
                      <a:cubicBezTo>
                        <a:pt x="2163" y="13346"/>
                        <a:pt x="24993" y="8566"/>
                        <a:pt x="25746" y="7843"/>
                      </a:cubicBezTo>
                      <a:cubicBezTo>
                        <a:pt x="26050" y="7539"/>
                        <a:pt x="25624" y="3892"/>
                        <a:pt x="24469" y="1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5"/>
                <p:cNvSpPr/>
                <p:nvPr/>
              </p:nvSpPr>
              <p:spPr>
                <a:xfrm>
                  <a:off x="6712981" y="4442131"/>
                  <a:ext cx="591264" cy="12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1" h="4903" extrusionOk="0">
                      <a:moveTo>
                        <a:pt x="23571" y="1"/>
                      </a:moveTo>
                      <a:cubicBezTo>
                        <a:pt x="19650" y="609"/>
                        <a:pt x="3965" y="3922"/>
                        <a:pt x="75" y="4834"/>
                      </a:cubicBezTo>
                      <a:cubicBezTo>
                        <a:pt x="1" y="4858"/>
                        <a:pt x="27" y="4903"/>
                        <a:pt x="55" y="4903"/>
                      </a:cubicBezTo>
                      <a:cubicBezTo>
                        <a:pt x="62" y="4903"/>
                        <a:pt x="69" y="4900"/>
                        <a:pt x="75" y="4894"/>
                      </a:cubicBezTo>
                      <a:cubicBezTo>
                        <a:pt x="3996" y="4195"/>
                        <a:pt x="19741" y="1004"/>
                        <a:pt x="23571" y="31"/>
                      </a:cubicBezTo>
                      <a:cubicBezTo>
                        <a:pt x="23601" y="31"/>
                        <a:pt x="23601" y="1"/>
                        <a:pt x="2357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5"/>
                <p:cNvSpPr/>
                <p:nvPr/>
              </p:nvSpPr>
              <p:spPr>
                <a:xfrm>
                  <a:off x="6896077" y="4345272"/>
                  <a:ext cx="122632" cy="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" h="1162" extrusionOk="0">
                      <a:moveTo>
                        <a:pt x="1611" y="0"/>
                      </a:moveTo>
                      <a:cubicBezTo>
                        <a:pt x="1100" y="0"/>
                        <a:pt x="593" y="57"/>
                        <a:pt x="122" y="158"/>
                      </a:cubicBezTo>
                      <a:cubicBezTo>
                        <a:pt x="1" y="158"/>
                        <a:pt x="1" y="371"/>
                        <a:pt x="153" y="371"/>
                      </a:cubicBezTo>
                      <a:cubicBezTo>
                        <a:pt x="1703" y="462"/>
                        <a:pt x="3253" y="705"/>
                        <a:pt x="4773" y="1161"/>
                      </a:cubicBezTo>
                      <a:cubicBezTo>
                        <a:pt x="4834" y="1161"/>
                        <a:pt x="4895" y="1101"/>
                        <a:pt x="4834" y="1040"/>
                      </a:cubicBezTo>
                      <a:cubicBezTo>
                        <a:pt x="3987" y="299"/>
                        <a:pt x="2786" y="0"/>
                        <a:pt x="16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5"/>
                <p:cNvSpPr/>
                <p:nvPr/>
              </p:nvSpPr>
              <p:spPr>
                <a:xfrm>
                  <a:off x="6868668" y="4363211"/>
                  <a:ext cx="122356" cy="28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153" extrusionOk="0">
                      <a:moveTo>
                        <a:pt x="1613" y="0"/>
                      </a:moveTo>
                      <a:cubicBezTo>
                        <a:pt x="1101" y="0"/>
                        <a:pt x="595" y="61"/>
                        <a:pt x="122" y="172"/>
                      </a:cubicBezTo>
                      <a:cubicBezTo>
                        <a:pt x="1" y="172"/>
                        <a:pt x="1" y="354"/>
                        <a:pt x="122" y="354"/>
                      </a:cubicBezTo>
                      <a:cubicBezTo>
                        <a:pt x="1703" y="445"/>
                        <a:pt x="3253" y="719"/>
                        <a:pt x="4773" y="1144"/>
                      </a:cubicBezTo>
                      <a:cubicBezTo>
                        <a:pt x="4784" y="1150"/>
                        <a:pt x="4795" y="1153"/>
                        <a:pt x="4805" y="1153"/>
                      </a:cubicBezTo>
                      <a:cubicBezTo>
                        <a:pt x="4852" y="1153"/>
                        <a:pt x="4883" y="1103"/>
                        <a:pt x="4834" y="1053"/>
                      </a:cubicBezTo>
                      <a:cubicBezTo>
                        <a:pt x="3967" y="314"/>
                        <a:pt x="2778" y="0"/>
                        <a:pt x="161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5"/>
                <p:cNvSpPr/>
                <p:nvPr/>
              </p:nvSpPr>
              <p:spPr>
                <a:xfrm>
                  <a:off x="6840482" y="4381224"/>
                  <a:ext cx="122532" cy="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1162" extrusionOk="0">
                      <a:moveTo>
                        <a:pt x="1574" y="0"/>
                      </a:moveTo>
                      <a:cubicBezTo>
                        <a:pt x="1078" y="0"/>
                        <a:pt x="586" y="54"/>
                        <a:pt x="123" y="152"/>
                      </a:cubicBezTo>
                      <a:cubicBezTo>
                        <a:pt x="1" y="182"/>
                        <a:pt x="31" y="365"/>
                        <a:pt x="153" y="365"/>
                      </a:cubicBezTo>
                      <a:cubicBezTo>
                        <a:pt x="1734" y="456"/>
                        <a:pt x="3284" y="729"/>
                        <a:pt x="4773" y="1155"/>
                      </a:cubicBezTo>
                      <a:cubicBezTo>
                        <a:pt x="4786" y="1159"/>
                        <a:pt x="4797" y="1161"/>
                        <a:pt x="4808" y="1161"/>
                      </a:cubicBezTo>
                      <a:cubicBezTo>
                        <a:pt x="4872" y="1161"/>
                        <a:pt x="4890" y="1090"/>
                        <a:pt x="4864" y="1064"/>
                      </a:cubicBezTo>
                      <a:cubicBezTo>
                        <a:pt x="3983" y="312"/>
                        <a:pt x="2769" y="0"/>
                        <a:pt x="15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5"/>
                <p:cNvSpPr/>
                <p:nvPr/>
              </p:nvSpPr>
              <p:spPr>
                <a:xfrm>
                  <a:off x="6813073" y="4399364"/>
                  <a:ext cx="122632" cy="2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" h="1161" extrusionOk="0">
                      <a:moveTo>
                        <a:pt x="1600" y="0"/>
                      </a:moveTo>
                      <a:cubicBezTo>
                        <a:pt x="1092" y="0"/>
                        <a:pt x="589" y="57"/>
                        <a:pt x="122" y="157"/>
                      </a:cubicBezTo>
                      <a:cubicBezTo>
                        <a:pt x="1" y="157"/>
                        <a:pt x="1" y="370"/>
                        <a:pt x="153" y="370"/>
                      </a:cubicBezTo>
                      <a:cubicBezTo>
                        <a:pt x="1703" y="461"/>
                        <a:pt x="3253" y="735"/>
                        <a:pt x="4773" y="1160"/>
                      </a:cubicBezTo>
                      <a:cubicBezTo>
                        <a:pt x="4834" y="1160"/>
                        <a:pt x="4894" y="1100"/>
                        <a:pt x="4834" y="1069"/>
                      </a:cubicBezTo>
                      <a:cubicBezTo>
                        <a:pt x="3984" y="305"/>
                        <a:pt x="2778" y="0"/>
                        <a:pt x="160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5"/>
                <p:cNvSpPr/>
                <p:nvPr/>
              </p:nvSpPr>
              <p:spPr>
                <a:xfrm>
                  <a:off x="6500097" y="2959431"/>
                  <a:ext cx="1159755" cy="1392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3" h="55564" extrusionOk="0">
                      <a:moveTo>
                        <a:pt x="25532" y="0"/>
                      </a:moveTo>
                      <a:cubicBezTo>
                        <a:pt x="25532" y="0"/>
                        <a:pt x="25745" y="3496"/>
                        <a:pt x="25077" y="4013"/>
                      </a:cubicBezTo>
                      <a:cubicBezTo>
                        <a:pt x="24651" y="4377"/>
                        <a:pt x="4833" y="6019"/>
                        <a:pt x="2675" y="12706"/>
                      </a:cubicBezTo>
                      <a:cubicBezTo>
                        <a:pt x="0" y="20913"/>
                        <a:pt x="16505" y="55564"/>
                        <a:pt x="16505" y="55564"/>
                      </a:cubicBezTo>
                      <a:lnTo>
                        <a:pt x="32493" y="51794"/>
                      </a:lnTo>
                      <a:cubicBezTo>
                        <a:pt x="32493" y="51794"/>
                        <a:pt x="18754" y="20305"/>
                        <a:pt x="19940" y="18724"/>
                      </a:cubicBezTo>
                      <a:cubicBezTo>
                        <a:pt x="20517" y="17934"/>
                        <a:pt x="35411" y="17721"/>
                        <a:pt x="40153" y="13709"/>
                      </a:cubicBezTo>
                      <a:cubicBezTo>
                        <a:pt x="46293" y="8481"/>
                        <a:pt x="42159" y="517"/>
                        <a:pt x="42159" y="517"/>
                      </a:cubicBezTo>
                      <a:lnTo>
                        <a:pt x="25532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5"/>
                <p:cNvSpPr/>
                <p:nvPr/>
              </p:nvSpPr>
              <p:spPr>
                <a:xfrm>
                  <a:off x="6912087" y="4196150"/>
                  <a:ext cx="362485" cy="96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9" h="3862" extrusionOk="0">
                      <a:moveTo>
                        <a:pt x="14408" y="1"/>
                      </a:moveTo>
                      <a:cubicBezTo>
                        <a:pt x="14256" y="1"/>
                        <a:pt x="12158" y="487"/>
                        <a:pt x="11186" y="700"/>
                      </a:cubicBezTo>
                      <a:cubicBezTo>
                        <a:pt x="9301" y="1125"/>
                        <a:pt x="7417" y="1612"/>
                        <a:pt x="5563" y="2068"/>
                      </a:cubicBezTo>
                      <a:cubicBezTo>
                        <a:pt x="4620" y="2311"/>
                        <a:pt x="486" y="3527"/>
                        <a:pt x="61" y="3739"/>
                      </a:cubicBezTo>
                      <a:cubicBezTo>
                        <a:pt x="0" y="3770"/>
                        <a:pt x="61" y="3861"/>
                        <a:pt x="91" y="3861"/>
                      </a:cubicBezTo>
                      <a:cubicBezTo>
                        <a:pt x="638" y="3831"/>
                        <a:pt x="7022" y="2281"/>
                        <a:pt x="8876" y="1764"/>
                      </a:cubicBezTo>
                      <a:cubicBezTo>
                        <a:pt x="10730" y="1247"/>
                        <a:pt x="12584" y="761"/>
                        <a:pt x="14408" y="153"/>
                      </a:cubicBezTo>
                      <a:cubicBezTo>
                        <a:pt x="14469" y="122"/>
                        <a:pt x="14469" y="1"/>
                        <a:pt x="14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5"/>
                <p:cNvSpPr/>
                <p:nvPr/>
              </p:nvSpPr>
              <p:spPr>
                <a:xfrm>
                  <a:off x="6918926" y="3000445"/>
                  <a:ext cx="629018" cy="1183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8" h="47222" extrusionOk="0">
                      <a:moveTo>
                        <a:pt x="24415" y="0"/>
                      </a:moveTo>
                      <a:cubicBezTo>
                        <a:pt x="24398" y="0"/>
                        <a:pt x="24378" y="18"/>
                        <a:pt x="24378" y="35"/>
                      </a:cubicBezTo>
                      <a:cubicBezTo>
                        <a:pt x="24469" y="461"/>
                        <a:pt x="24560" y="917"/>
                        <a:pt x="24591" y="1373"/>
                      </a:cubicBezTo>
                      <a:cubicBezTo>
                        <a:pt x="24804" y="3196"/>
                        <a:pt x="24682" y="5081"/>
                        <a:pt x="24165" y="6844"/>
                      </a:cubicBezTo>
                      <a:cubicBezTo>
                        <a:pt x="23618" y="8637"/>
                        <a:pt x="22463" y="10157"/>
                        <a:pt x="20883" y="11130"/>
                      </a:cubicBezTo>
                      <a:cubicBezTo>
                        <a:pt x="19302" y="12133"/>
                        <a:pt x="17417" y="12619"/>
                        <a:pt x="15563" y="12984"/>
                      </a:cubicBezTo>
                      <a:cubicBezTo>
                        <a:pt x="13344" y="13409"/>
                        <a:pt x="11065" y="13744"/>
                        <a:pt x="8846" y="14108"/>
                      </a:cubicBezTo>
                      <a:cubicBezTo>
                        <a:pt x="6414" y="14534"/>
                        <a:pt x="4013" y="14929"/>
                        <a:pt x="1612" y="15324"/>
                      </a:cubicBezTo>
                      <a:cubicBezTo>
                        <a:pt x="1186" y="15355"/>
                        <a:pt x="730" y="15476"/>
                        <a:pt x="365" y="15719"/>
                      </a:cubicBezTo>
                      <a:cubicBezTo>
                        <a:pt x="1" y="15993"/>
                        <a:pt x="62" y="16479"/>
                        <a:pt x="122" y="16905"/>
                      </a:cubicBezTo>
                      <a:cubicBezTo>
                        <a:pt x="365" y="17999"/>
                        <a:pt x="669" y="19124"/>
                        <a:pt x="1065" y="20187"/>
                      </a:cubicBezTo>
                      <a:cubicBezTo>
                        <a:pt x="2524" y="24412"/>
                        <a:pt x="10153" y="43288"/>
                        <a:pt x="12372" y="47209"/>
                      </a:cubicBezTo>
                      <a:cubicBezTo>
                        <a:pt x="12381" y="47218"/>
                        <a:pt x="12392" y="47222"/>
                        <a:pt x="12403" y="47222"/>
                      </a:cubicBezTo>
                      <a:cubicBezTo>
                        <a:pt x="12430" y="47222"/>
                        <a:pt x="12454" y="47200"/>
                        <a:pt x="12433" y="47179"/>
                      </a:cubicBezTo>
                      <a:cubicBezTo>
                        <a:pt x="12189" y="46692"/>
                        <a:pt x="2098" y="22953"/>
                        <a:pt x="791" y="18485"/>
                      </a:cubicBezTo>
                      <a:cubicBezTo>
                        <a:pt x="639" y="17938"/>
                        <a:pt x="487" y="17361"/>
                        <a:pt x="365" y="16814"/>
                      </a:cubicBezTo>
                      <a:cubicBezTo>
                        <a:pt x="244" y="16510"/>
                        <a:pt x="305" y="16206"/>
                        <a:pt x="457" y="15962"/>
                      </a:cubicBezTo>
                      <a:cubicBezTo>
                        <a:pt x="639" y="15810"/>
                        <a:pt x="852" y="15719"/>
                        <a:pt x="1095" y="15689"/>
                      </a:cubicBezTo>
                      <a:cubicBezTo>
                        <a:pt x="2250" y="15446"/>
                        <a:pt x="3435" y="15294"/>
                        <a:pt x="4560" y="15111"/>
                      </a:cubicBezTo>
                      <a:lnTo>
                        <a:pt x="11794" y="13896"/>
                      </a:lnTo>
                      <a:cubicBezTo>
                        <a:pt x="13831" y="13622"/>
                        <a:pt x="15837" y="13227"/>
                        <a:pt x="17843" y="12741"/>
                      </a:cubicBezTo>
                      <a:cubicBezTo>
                        <a:pt x="19576" y="12224"/>
                        <a:pt x="21278" y="11434"/>
                        <a:pt x="22524" y="10127"/>
                      </a:cubicBezTo>
                      <a:cubicBezTo>
                        <a:pt x="25108" y="7391"/>
                        <a:pt x="25047" y="3439"/>
                        <a:pt x="24439" y="35"/>
                      </a:cubicBezTo>
                      <a:cubicBezTo>
                        <a:pt x="24439" y="9"/>
                        <a:pt x="24428" y="0"/>
                        <a:pt x="2441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5"/>
                <p:cNvSpPr/>
                <p:nvPr/>
              </p:nvSpPr>
              <p:spPr>
                <a:xfrm>
                  <a:off x="6097226" y="4023302"/>
                  <a:ext cx="674714" cy="591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2" h="23600" extrusionOk="0">
                      <a:moveTo>
                        <a:pt x="12098" y="0"/>
                      </a:moveTo>
                      <a:lnTo>
                        <a:pt x="11156" y="15654"/>
                      </a:lnTo>
                      <a:cubicBezTo>
                        <a:pt x="11156" y="15654"/>
                        <a:pt x="7964" y="16991"/>
                        <a:pt x="5168" y="18298"/>
                      </a:cubicBezTo>
                      <a:cubicBezTo>
                        <a:pt x="3952" y="18845"/>
                        <a:pt x="2767" y="19453"/>
                        <a:pt x="1612" y="20152"/>
                      </a:cubicBezTo>
                      <a:cubicBezTo>
                        <a:pt x="730" y="20851"/>
                        <a:pt x="1" y="23192"/>
                        <a:pt x="821" y="23465"/>
                      </a:cubicBezTo>
                      <a:cubicBezTo>
                        <a:pt x="1103" y="23552"/>
                        <a:pt x="4284" y="23600"/>
                        <a:pt x="8306" y="23600"/>
                      </a:cubicBezTo>
                      <a:cubicBezTo>
                        <a:pt x="15590" y="23600"/>
                        <a:pt x="25634" y="23442"/>
                        <a:pt x="26202" y="23070"/>
                      </a:cubicBezTo>
                      <a:cubicBezTo>
                        <a:pt x="26323" y="23009"/>
                        <a:pt x="26354" y="20882"/>
                        <a:pt x="26354" y="17933"/>
                      </a:cubicBezTo>
                      <a:lnTo>
                        <a:pt x="26354" y="17873"/>
                      </a:lnTo>
                      <a:cubicBezTo>
                        <a:pt x="26354" y="16019"/>
                        <a:pt x="26931" y="122"/>
                        <a:pt x="26931" y="122"/>
                      </a:cubicBezTo>
                      <a:lnTo>
                        <a:pt x="12098" y="0"/>
                      </a:ln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5"/>
                <p:cNvSpPr/>
                <p:nvPr/>
              </p:nvSpPr>
              <p:spPr>
                <a:xfrm>
                  <a:off x="6097226" y="4305060"/>
                  <a:ext cx="664042" cy="309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6" h="12354" extrusionOk="0">
                      <a:moveTo>
                        <a:pt x="11399" y="0"/>
                      </a:moveTo>
                      <a:lnTo>
                        <a:pt x="11156" y="4408"/>
                      </a:lnTo>
                      <a:cubicBezTo>
                        <a:pt x="11156" y="4408"/>
                        <a:pt x="7934" y="5745"/>
                        <a:pt x="5138" y="7083"/>
                      </a:cubicBezTo>
                      <a:cubicBezTo>
                        <a:pt x="3922" y="7630"/>
                        <a:pt x="2736" y="8238"/>
                        <a:pt x="1581" y="8906"/>
                      </a:cubicBezTo>
                      <a:cubicBezTo>
                        <a:pt x="730" y="9605"/>
                        <a:pt x="1" y="11946"/>
                        <a:pt x="821" y="12219"/>
                      </a:cubicBezTo>
                      <a:cubicBezTo>
                        <a:pt x="1103" y="12306"/>
                        <a:pt x="4284" y="12354"/>
                        <a:pt x="8306" y="12354"/>
                      </a:cubicBezTo>
                      <a:cubicBezTo>
                        <a:pt x="15590" y="12354"/>
                        <a:pt x="25634" y="12196"/>
                        <a:pt x="26202" y="11824"/>
                      </a:cubicBezTo>
                      <a:cubicBezTo>
                        <a:pt x="26323" y="11763"/>
                        <a:pt x="26354" y="9636"/>
                        <a:pt x="26354" y="6687"/>
                      </a:cubicBezTo>
                      <a:lnTo>
                        <a:pt x="26354" y="6627"/>
                      </a:lnTo>
                      <a:lnTo>
                        <a:pt x="26354" y="6262"/>
                      </a:lnTo>
                      <a:lnTo>
                        <a:pt x="26354" y="5958"/>
                      </a:lnTo>
                      <a:lnTo>
                        <a:pt x="26354" y="5532"/>
                      </a:lnTo>
                      <a:cubicBezTo>
                        <a:pt x="26384" y="4317"/>
                        <a:pt x="26445" y="2310"/>
                        <a:pt x="26506" y="92"/>
                      </a:cubicBezTo>
                      <a:lnTo>
                        <a:pt x="11399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5"/>
                <p:cNvSpPr/>
                <p:nvPr/>
              </p:nvSpPr>
              <p:spPr>
                <a:xfrm>
                  <a:off x="6094195" y="4403297"/>
                  <a:ext cx="675466" cy="2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2" h="8499" extrusionOk="0">
                      <a:moveTo>
                        <a:pt x="26627" y="0"/>
                      </a:moveTo>
                      <a:lnTo>
                        <a:pt x="11307" y="122"/>
                      </a:lnTo>
                      <a:cubicBezTo>
                        <a:pt x="11307" y="122"/>
                        <a:pt x="2553" y="4225"/>
                        <a:pt x="1611" y="4985"/>
                      </a:cubicBezTo>
                      <a:cubicBezTo>
                        <a:pt x="699" y="5715"/>
                        <a:pt x="0" y="8116"/>
                        <a:pt x="821" y="8359"/>
                      </a:cubicBezTo>
                      <a:cubicBezTo>
                        <a:pt x="1108" y="8452"/>
                        <a:pt x="4001" y="8499"/>
                        <a:pt x="7742" y="8499"/>
                      </a:cubicBezTo>
                      <a:cubicBezTo>
                        <a:pt x="15089" y="8499"/>
                        <a:pt x="25708" y="8316"/>
                        <a:pt x="26292" y="7934"/>
                      </a:cubicBezTo>
                      <a:cubicBezTo>
                        <a:pt x="26627" y="7721"/>
                        <a:pt x="26961" y="4043"/>
                        <a:pt x="26627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5"/>
                <p:cNvSpPr/>
                <p:nvPr/>
              </p:nvSpPr>
              <p:spPr>
                <a:xfrm>
                  <a:off x="6343208" y="4416200"/>
                  <a:ext cx="115617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5" h="1895" extrusionOk="0">
                      <a:moveTo>
                        <a:pt x="277" y="1"/>
                      </a:moveTo>
                      <a:cubicBezTo>
                        <a:pt x="236" y="1"/>
                        <a:pt x="194" y="1"/>
                        <a:pt x="153" y="2"/>
                      </a:cubicBezTo>
                      <a:cubicBezTo>
                        <a:pt x="31" y="2"/>
                        <a:pt x="1" y="154"/>
                        <a:pt x="122" y="185"/>
                      </a:cubicBezTo>
                      <a:cubicBezTo>
                        <a:pt x="1642" y="610"/>
                        <a:pt x="3101" y="1188"/>
                        <a:pt x="4499" y="1887"/>
                      </a:cubicBezTo>
                      <a:cubicBezTo>
                        <a:pt x="4511" y="1892"/>
                        <a:pt x="4522" y="1895"/>
                        <a:pt x="4533" y="1895"/>
                      </a:cubicBezTo>
                      <a:cubicBezTo>
                        <a:pt x="4580" y="1895"/>
                        <a:pt x="4615" y="1850"/>
                        <a:pt x="4590" y="1826"/>
                      </a:cubicBezTo>
                      <a:cubicBezTo>
                        <a:pt x="3614" y="553"/>
                        <a:pt x="1830" y="1"/>
                        <a:pt x="27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5"/>
                <p:cNvSpPr/>
                <p:nvPr/>
              </p:nvSpPr>
              <p:spPr>
                <a:xfrm>
                  <a:off x="6312742" y="4428401"/>
                  <a:ext cx="115492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" h="1895" extrusionOk="0">
                      <a:moveTo>
                        <a:pt x="249" y="0"/>
                      </a:moveTo>
                      <a:cubicBezTo>
                        <a:pt x="207" y="0"/>
                        <a:pt x="165" y="1"/>
                        <a:pt x="122" y="1"/>
                      </a:cubicBezTo>
                      <a:cubicBezTo>
                        <a:pt x="1" y="1"/>
                        <a:pt x="1" y="153"/>
                        <a:pt x="92" y="184"/>
                      </a:cubicBezTo>
                      <a:cubicBezTo>
                        <a:pt x="1612" y="609"/>
                        <a:pt x="3101" y="1187"/>
                        <a:pt x="4499" y="1886"/>
                      </a:cubicBezTo>
                      <a:cubicBezTo>
                        <a:pt x="4505" y="1892"/>
                        <a:pt x="4513" y="1894"/>
                        <a:pt x="4522" y="1894"/>
                      </a:cubicBezTo>
                      <a:cubicBezTo>
                        <a:pt x="4559" y="1894"/>
                        <a:pt x="4609" y="1850"/>
                        <a:pt x="4560" y="1825"/>
                      </a:cubicBezTo>
                      <a:cubicBezTo>
                        <a:pt x="3613" y="552"/>
                        <a:pt x="1830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5"/>
                <p:cNvSpPr/>
                <p:nvPr/>
              </p:nvSpPr>
              <p:spPr>
                <a:xfrm>
                  <a:off x="6282276" y="4440578"/>
                  <a:ext cx="114866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" h="1895" extrusionOk="0">
                      <a:moveTo>
                        <a:pt x="247" y="1"/>
                      </a:moveTo>
                      <a:cubicBezTo>
                        <a:pt x="206" y="1"/>
                        <a:pt x="164" y="1"/>
                        <a:pt x="123" y="2"/>
                      </a:cubicBezTo>
                      <a:cubicBezTo>
                        <a:pt x="1" y="2"/>
                        <a:pt x="1" y="154"/>
                        <a:pt x="92" y="184"/>
                      </a:cubicBezTo>
                      <a:cubicBezTo>
                        <a:pt x="1612" y="610"/>
                        <a:pt x="3101" y="1187"/>
                        <a:pt x="4499" y="1886"/>
                      </a:cubicBezTo>
                      <a:cubicBezTo>
                        <a:pt x="4505" y="1892"/>
                        <a:pt x="4512" y="1895"/>
                        <a:pt x="4519" y="1895"/>
                      </a:cubicBezTo>
                      <a:cubicBezTo>
                        <a:pt x="4550" y="1895"/>
                        <a:pt x="4585" y="1850"/>
                        <a:pt x="4560" y="1826"/>
                      </a:cubicBezTo>
                      <a:cubicBezTo>
                        <a:pt x="3584" y="553"/>
                        <a:pt x="1800" y="1"/>
                        <a:pt x="2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5"/>
                <p:cNvSpPr/>
                <p:nvPr/>
              </p:nvSpPr>
              <p:spPr>
                <a:xfrm>
                  <a:off x="6250307" y="4452754"/>
                  <a:ext cx="116394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6" h="1895" extrusionOk="0">
                      <a:moveTo>
                        <a:pt x="307" y="1"/>
                      </a:moveTo>
                      <a:cubicBezTo>
                        <a:pt x="266" y="1"/>
                        <a:pt x="224" y="1"/>
                        <a:pt x="183" y="2"/>
                      </a:cubicBezTo>
                      <a:cubicBezTo>
                        <a:pt x="31" y="2"/>
                        <a:pt x="0" y="185"/>
                        <a:pt x="152" y="215"/>
                      </a:cubicBezTo>
                      <a:cubicBezTo>
                        <a:pt x="1672" y="610"/>
                        <a:pt x="3131" y="1188"/>
                        <a:pt x="4529" y="1887"/>
                      </a:cubicBezTo>
                      <a:cubicBezTo>
                        <a:pt x="4541" y="1892"/>
                        <a:pt x="4552" y="1895"/>
                        <a:pt x="4563" y="1895"/>
                      </a:cubicBezTo>
                      <a:cubicBezTo>
                        <a:pt x="4610" y="1895"/>
                        <a:pt x="4645" y="1850"/>
                        <a:pt x="4620" y="1826"/>
                      </a:cubicBezTo>
                      <a:cubicBezTo>
                        <a:pt x="3644" y="553"/>
                        <a:pt x="1860" y="1"/>
                        <a:pt x="30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5"/>
                <p:cNvSpPr/>
                <p:nvPr/>
              </p:nvSpPr>
              <p:spPr>
                <a:xfrm>
                  <a:off x="6356161" y="2954095"/>
                  <a:ext cx="1353186" cy="1466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14" h="58543" extrusionOk="0">
                      <a:moveTo>
                        <a:pt x="31490" y="1"/>
                      </a:moveTo>
                      <a:lnTo>
                        <a:pt x="31490" y="1"/>
                      </a:lnTo>
                      <a:cubicBezTo>
                        <a:pt x="31916" y="2007"/>
                        <a:pt x="32493" y="3952"/>
                        <a:pt x="33223" y="5837"/>
                      </a:cubicBezTo>
                      <a:cubicBezTo>
                        <a:pt x="33223" y="5837"/>
                        <a:pt x="10882" y="9970"/>
                        <a:pt x="4651" y="16809"/>
                      </a:cubicBezTo>
                      <a:cubicBezTo>
                        <a:pt x="426" y="21460"/>
                        <a:pt x="0" y="58543"/>
                        <a:pt x="0" y="58543"/>
                      </a:cubicBezTo>
                      <a:lnTo>
                        <a:pt x="16718" y="58543"/>
                      </a:lnTo>
                      <a:cubicBezTo>
                        <a:pt x="16718" y="58543"/>
                        <a:pt x="16505" y="27539"/>
                        <a:pt x="17812" y="25867"/>
                      </a:cubicBezTo>
                      <a:cubicBezTo>
                        <a:pt x="19575" y="23648"/>
                        <a:pt x="44044" y="23679"/>
                        <a:pt x="49302" y="16384"/>
                      </a:cubicBezTo>
                      <a:cubicBezTo>
                        <a:pt x="54013" y="9818"/>
                        <a:pt x="50032" y="548"/>
                        <a:pt x="50032" y="548"/>
                      </a:cubicBezTo>
                      <a:lnTo>
                        <a:pt x="31490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5"/>
                <p:cNvSpPr/>
                <p:nvPr/>
              </p:nvSpPr>
              <p:spPr>
                <a:xfrm>
                  <a:off x="7103976" y="3069093"/>
                  <a:ext cx="155927" cy="72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" h="2901" extrusionOk="0">
                      <a:moveTo>
                        <a:pt x="122" y="0"/>
                      </a:moveTo>
                      <a:cubicBezTo>
                        <a:pt x="31" y="0"/>
                        <a:pt x="1" y="92"/>
                        <a:pt x="62" y="152"/>
                      </a:cubicBezTo>
                      <a:cubicBezTo>
                        <a:pt x="548" y="396"/>
                        <a:pt x="1065" y="608"/>
                        <a:pt x="1581" y="821"/>
                      </a:cubicBezTo>
                      <a:lnTo>
                        <a:pt x="3071" y="1459"/>
                      </a:lnTo>
                      <a:cubicBezTo>
                        <a:pt x="4104" y="1915"/>
                        <a:pt x="5168" y="2371"/>
                        <a:pt x="6171" y="2888"/>
                      </a:cubicBezTo>
                      <a:cubicBezTo>
                        <a:pt x="6180" y="2897"/>
                        <a:pt x="6189" y="2901"/>
                        <a:pt x="6196" y="2901"/>
                      </a:cubicBezTo>
                      <a:cubicBezTo>
                        <a:pt x="6214" y="2901"/>
                        <a:pt x="6223" y="2879"/>
                        <a:pt x="6202" y="2858"/>
                      </a:cubicBezTo>
                      <a:cubicBezTo>
                        <a:pt x="5229" y="2250"/>
                        <a:pt x="4256" y="1703"/>
                        <a:pt x="3253" y="1186"/>
                      </a:cubicBezTo>
                      <a:cubicBezTo>
                        <a:pt x="2736" y="943"/>
                        <a:pt x="2220" y="699"/>
                        <a:pt x="1673" y="517"/>
                      </a:cubicBezTo>
                      <a:cubicBezTo>
                        <a:pt x="1186" y="304"/>
                        <a:pt x="670" y="122"/>
                        <a:pt x="1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5"/>
                <p:cNvSpPr/>
                <p:nvPr/>
              </p:nvSpPr>
              <p:spPr>
                <a:xfrm>
                  <a:off x="7131235" y="2953543"/>
                  <a:ext cx="69496" cy="146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5831" extrusionOk="0">
                      <a:moveTo>
                        <a:pt x="80" y="0"/>
                      </a:moveTo>
                      <a:cubicBezTo>
                        <a:pt x="42" y="0"/>
                        <a:pt x="1" y="40"/>
                        <a:pt x="38" y="114"/>
                      </a:cubicBezTo>
                      <a:cubicBezTo>
                        <a:pt x="129" y="1056"/>
                        <a:pt x="311" y="1968"/>
                        <a:pt x="585" y="2849"/>
                      </a:cubicBezTo>
                      <a:cubicBezTo>
                        <a:pt x="676" y="3214"/>
                        <a:pt x="767" y="3579"/>
                        <a:pt x="889" y="3913"/>
                      </a:cubicBezTo>
                      <a:cubicBezTo>
                        <a:pt x="980" y="4217"/>
                        <a:pt x="1162" y="4491"/>
                        <a:pt x="1405" y="4673"/>
                      </a:cubicBezTo>
                      <a:cubicBezTo>
                        <a:pt x="1527" y="4795"/>
                        <a:pt x="1709" y="4856"/>
                        <a:pt x="1892" y="4856"/>
                      </a:cubicBezTo>
                      <a:cubicBezTo>
                        <a:pt x="1892" y="4916"/>
                        <a:pt x="1861" y="4947"/>
                        <a:pt x="1892" y="5038"/>
                      </a:cubicBezTo>
                      <a:cubicBezTo>
                        <a:pt x="1892" y="5129"/>
                        <a:pt x="1922" y="5190"/>
                        <a:pt x="1952" y="5281"/>
                      </a:cubicBezTo>
                      <a:cubicBezTo>
                        <a:pt x="1983" y="5372"/>
                        <a:pt x="2013" y="5463"/>
                        <a:pt x="2013" y="5555"/>
                      </a:cubicBezTo>
                      <a:cubicBezTo>
                        <a:pt x="2044" y="5585"/>
                        <a:pt x="2074" y="5646"/>
                        <a:pt x="2074" y="5676"/>
                      </a:cubicBezTo>
                      <a:cubicBezTo>
                        <a:pt x="2104" y="5737"/>
                        <a:pt x="2135" y="5767"/>
                        <a:pt x="2165" y="5798"/>
                      </a:cubicBezTo>
                      <a:cubicBezTo>
                        <a:pt x="2177" y="5821"/>
                        <a:pt x="2202" y="5831"/>
                        <a:pt x="2226" y="5831"/>
                      </a:cubicBezTo>
                      <a:cubicBezTo>
                        <a:pt x="2266" y="5831"/>
                        <a:pt x="2306" y="5805"/>
                        <a:pt x="2287" y="5767"/>
                      </a:cubicBezTo>
                      <a:lnTo>
                        <a:pt x="2287" y="5615"/>
                      </a:lnTo>
                      <a:cubicBezTo>
                        <a:pt x="2287" y="5555"/>
                        <a:pt x="2287" y="5524"/>
                        <a:pt x="2287" y="5463"/>
                      </a:cubicBezTo>
                      <a:cubicBezTo>
                        <a:pt x="2256" y="5372"/>
                        <a:pt x="2226" y="5311"/>
                        <a:pt x="2196" y="5220"/>
                      </a:cubicBezTo>
                      <a:cubicBezTo>
                        <a:pt x="2165" y="5129"/>
                        <a:pt x="2135" y="5038"/>
                        <a:pt x="2104" y="4947"/>
                      </a:cubicBezTo>
                      <a:cubicBezTo>
                        <a:pt x="2074" y="4916"/>
                        <a:pt x="2074" y="4886"/>
                        <a:pt x="2044" y="4856"/>
                      </a:cubicBezTo>
                      <a:cubicBezTo>
                        <a:pt x="2378" y="4856"/>
                        <a:pt x="2621" y="4643"/>
                        <a:pt x="2712" y="4339"/>
                      </a:cubicBezTo>
                      <a:cubicBezTo>
                        <a:pt x="2773" y="4004"/>
                        <a:pt x="2743" y="3701"/>
                        <a:pt x="2621" y="3397"/>
                      </a:cubicBezTo>
                      <a:cubicBezTo>
                        <a:pt x="2530" y="2971"/>
                        <a:pt x="2439" y="2576"/>
                        <a:pt x="2317" y="2150"/>
                      </a:cubicBezTo>
                      <a:cubicBezTo>
                        <a:pt x="2226" y="1755"/>
                        <a:pt x="2104" y="1360"/>
                        <a:pt x="1983" y="935"/>
                      </a:cubicBezTo>
                      <a:cubicBezTo>
                        <a:pt x="1922" y="722"/>
                        <a:pt x="1861" y="509"/>
                        <a:pt x="1800" y="296"/>
                      </a:cubicBezTo>
                      <a:cubicBezTo>
                        <a:pt x="1770" y="235"/>
                        <a:pt x="1770" y="114"/>
                        <a:pt x="1679" y="83"/>
                      </a:cubicBezTo>
                      <a:cubicBezTo>
                        <a:pt x="1679" y="68"/>
                        <a:pt x="1671" y="61"/>
                        <a:pt x="1664" y="61"/>
                      </a:cubicBezTo>
                      <a:cubicBezTo>
                        <a:pt x="1656" y="61"/>
                        <a:pt x="1648" y="68"/>
                        <a:pt x="1648" y="83"/>
                      </a:cubicBezTo>
                      <a:cubicBezTo>
                        <a:pt x="1618" y="83"/>
                        <a:pt x="1618" y="114"/>
                        <a:pt x="1618" y="144"/>
                      </a:cubicBezTo>
                      <a:lnTo>
                        <a:pt x="1679" y="144"/>
                      </a:lnTo>
                      <a:cubicBezTo>
                        <a:pt x="1709" y="266"/>
                        <a:pt x="1740" y="691"/>
                        <a:pt x="1740" y="722"/>
                      </a:cubicBezTo>
                      <a:cubicBezTo>
                        <a:pt x="1800" y="965"/>
                        <a:pt x="1831" y="1178"/>
                        <a:pt x="1861" y="1390"/>
                      </a:cubicBezTo>
                      <a:cubicBezTo>
                        <a:pt x="1952" y="1846"/>
                        <a:pt x="2044" y="2272"/>
                        <a:pt x="2135" y="2728"/>
                      </a:cubicBezTo>
                      <a:cubicBezTo>
                        <a:pt x="2196" y="3093"/>
                        <a:pt x="2317" y="3518"/>
                        <a:pt x="2348" y="3852"/>
                      </a:cubicBezTo>
                      <a:cubicBezTo>
                        <a:pt x="2376" y="4162"/>
                        <a:pt x="2274" y="4497"/>
                        <a:pt x="1921" y="4497"/>
                      </a:cubicBezTo>
                      <a:cubicBezTo>
                        <a:pt x="1893" y="4497"/>
                        <a:pt x="1863" y="4495"/>
                        <a:pt x="1831" y="4491"/>
                      </a:cubicBezTo>
                      <a:cubicBezTo>
                        <a:pt x="1466" y="4400"/>
                        <a:pt x="1284" y="4035"/>
                        <a:pt x="1162" y="3731"/>
                      </a:cubicBezTo>
                      <a:cubicBezTo>
                        <a:pt x="1010" y="3336"/>
                        <a:pt x="889" y="2971"/>
                        <a:pt x="797" y="2576"/>
                      </a:cubicBezTo>
                      <a:cubicBezTo>
                        <a:pt x="524" y="1755"/>
                        <a:pt x="341" y="904"/>
                        <a:pt x="129" y="53"/>
                      </a:cubicBezTo>
                      <a:cubicBezTo>
                        <a:pt x="129" y="17"/>
                        <a:pt x="105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5"/>
                <p:cNvSpPr/>
                <p:nvPr/>
              </p:nvSpPr>
              <p:spPr>
                <a:xfrm>
                  <a:off x="7408609" y="3006082"/>
                  <a:ext cx="155351" cy="15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1" h="6297" extrusionOk="0">
                      <a:moveTo>
                        <a:pt x="61" y="0"/>
                      </a:moveTo>
                      <a:cubicBezTo>
                        <a:pt x="46" y="0"/>
                        <a:pt x="31" y="8"/>
                        <a:pt x="31" y="23"/>
                      </a:cubicBezTo>
                      <a:cubicBezTo>
                        <a:pt x="0" y="813"/>
                        <a:pt x="91" y="1604"/>
                        <a:pt x="274" y="2363"/>
                      </a:cubicBezTo>
                      <a:cubicBezTo>
                        <a:pt x="395" y="3002"/>
                        <a:pt x="669" y="3610"/>
                        <a:pt x="1064" y="4126"/>
                      </a:cubicBezTo>
                      <a:cubicBezTo>
                        <a:pt x="1490" y="4613"/>
                        <a:pt x="1976" y="5008"/>
                        <a:pt x="2553" y="5342"/>
                      </a:cubicBezTo>
                      <a:cubicBezTo>
                        <a:pt x="3101" y="5677"/>
                        <a:pt x="3708" y="5920"/>
                        <a:pt x="4316" y="6102"/>
                      </a:cubicBezTo>
                      <a:cubicBezTo>
                        <a:pt x="4620" y="6163"/>
                        <a:pt x="4955" y="6224"/>
                        <a:pt x="5259" y="6254"/>
                      </a:cubicBezTo>
                      <a:cubicBezTo>
                        <a:pt x="5395" y="6281"/>
                        <a:pt x="5532" y="6296"/>
                        <a:pt x="5666" y="6296"/>
                      </a:cubicBezTo>
                      <a:cubicBezTo>
                        <a:pt x="5830" y="6296"/>
                        <a:pt x="5989" y="6274"/>
                        <a:pt x="6140" y="6224"/>
                      </a:cubicBezTo>
                      <a:cubicBezTo>
                        <a:pt x="6201" y="6193"/>
                        <a:pt x="6201" y="6102"/>
                        <a:pt x="6140" y="6072"/>
                      </a:cubicBezTo>
                      <a:cubicBezTo>
                        <a:pt x="5988" y="5980"/>
                        <a:pt x="5836" y="5950"/>
                        <a:pt x="5654" y="5950"/>
                      </a:cubicBezTo>
                      <a:cubicBezTo>
                        <a:pt x="5471" y="5920"/>
                        <a:pt x="5259" y="5889"/>
                        <a:pt x="5076" y="5859"/>
                      </a:cubicBezTo>
                      <a:cubicBezTo>
                        <a:pt x="4711" y="5768"/>
                        <a:pt x="4347" y="5646"/>
                        <a:pt x="3982" y="5525"/>
                      </a:cubicBezTo>
                      <a:cubicBezTo>
                        <a:pt x="3253" y="5251"/>
                        <a:pt x="2584" y="4886"/>
                        <a:pt x="1976" y="4430"/>
                      </a:cubicBezTo>
                      <a:cubicBezTo>
                        <a:pt x="1672" y="4187"/>
                        <a:pt x="1398" y="3914"/>
                        <a:pt x="1155" y="3579"/>
                      </a:cubicBezTo>
                      <a:cubicBezTo>
                        <a:pt x="942" y="3245"/>
                        <a:pt x="760" y="2880"/>
                        <a:pt x="638" y="2485"/>
                      </a:cubicBezTo>
                      <a:cubicBezTo>
                        <a:pt x="517" y="2090"/>
                        <a:pt x="426" y="1695"/>
                        <a:pt x="304" y="1269"/>
                      </a:cubicBezTo>
                      <a:cubicBezTo>
                        <a:pt x="213" y="874"/>
                        <a:pt x="183" y="448"/>
                        <a:pt x="91" y="23"/>
                      </a:cubicBezTo>
                      <a:cubicBezTo>
                        <a:pt x="91" y="8"/>
                        <a:pt x="76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5"/>
                <p:cNvSpPr/>
                <p:nvPr/>
              </p:nvSpPr>
              <p:spPr>
                <a:xfrm>
                  <a:off x="6704939" y="2993329"/>
                  <a:ext cx="897831" cy="134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38" h="53517" extrusionOk="0">
                      <a:moveTo>
                        <a:pt x="35157" y="0"/>
                      </a:moveTo>
                      <a:cubicBezTo>
                        <a:pt x="35146" y="0"/>
                        <a:pt x="35138" y="15"/>
                        <a:pt x="35138" y="46"/>
                      </a:cubicBezTo>
                      <a:cubicBezTo>
                        <a:pt x="35199" y="684"/>
                        <a:pt x="35290" y="1322"/>
                        <a:pt x="35351" y="1961"/>
                      </a:cubicBezTo>
                      <a:cubicBezTo>
                        <a:pt x="35807" y="6550"/>
                        <a:pt x="35685" y="12021"/>
                        <a:pt x="31916" y="15304"/>
                      </a:cubicBezTo>
                      <a:cubicBezTo>
                        <a:pt x="30153" y="16824"/>
                        <a:pt x="27904" y="17645"/>
                        <a:pt x="25715" y="18313"/>
                      </a:cubicBezTo>
                      <a:cubicBezTo>
                        <a:pt x="23344" y="18982"/>
                        <a:pt x="20913" y="19529"/>
                        <a:pt x="18451" y="19924"/>
                      </a:cubicBezTo>
                      <a:cubicBezTo>
                        <a:pt x="15958" y="20350"/>
                        <a:pt x="13496" y="20654"/>
                        <a:pt x="11034" y="21019"/>
                      </a:cubicBezTo>
                      <a:cubicBezTo>
                        <a:pt x="9818" y="21171"/>
                        <a:pt x="8572" y="21353"/>
                        <a:pt x="7356" y="21566"/>
                      </a:cubicBezTo>
                      <a:cubicBezTo>
                        <a:pt x="6171" y="21748"/>
                        <a:pt x="4985" y="21930"/>
                        <a:pt x="3800" y="22234"/>
                      </a:cubicBezTo>
                      <a:cubicBezTo>
                        <a:pt x="2797" y="22478"/>
                        <a:pt x="1976" y="22964"/>
                        <a:pt x="1612" y="23967"/>
                      </a:cubicBezTo>
                      <a:cubicBezTo>
                        <a:pt x="1429" y="24423"/>
                        <a:pt x="1308" y="24940"/>
                        <a:pt x="1277" y="25426"/>
                      </a:cubicBezTo>
                      <a:cubicBezTo>
                        <a:pt x="1186" y="26064"/>
                        <a:pt x="1125" y="26733"/>
                        <a:pt x="1064" y="27371"/>
                      </a:cubicBezTo>
                      <a:cubicBezTo>
                        <a:pt x="791" y="29985"/>
                        <a:pt x="578" y="32630"/>
                        <a:pt x="426" y="35244"/>
                      </a:cubicBezTo>
                      <a:cubicBezTo>
                        <a:pt x="92" y="40563"/>
                        <a:pt x="1" y="48162"/>
                        <a:pt x="153" y="53481"/>
                      </a:cubicBezTo>
                      <a:cubicBezTo>
                        <a:pt x="153" y="53499"/>
                        <a:pt x="183" y="53516"/>
                        <a:pt x="209" y="53516"/>
                      </a:cubicBezTo>
                      <a:cubicBezTo>
                        <a:pt x="227" y="53516"/>
                        <a:pt x="244" y="53507"/>
                        <a:pt x="244" y="53481"/>
                      </a:cubicBezTo>
                      <a:lnTo>
                        <a:pt x="244" y="49195"/>
                      </a:lnTo>
                      <a:cubicBezTo>
                        <a:pt x="213" y="43906"/>
                        <a:pt x="426" y="38587"/>
                        <a:pt x="821" y="33298"/>
                      </a:cubicBezTo>
                      <a:cubicBezTo>
                        <a:pt x="1004" y="30684"/>
                        <a:pt x="1216" y="28040"/>
                        <a:pt x="1551" y="25426"/>
                      </a:cubicBezTo>
                      <a:cubicBezTo>
                        <a:pt x="1672" y="24301"/>
                        <a:pt x="1976" y="23237"/>
                        <a:pt x="3101" y="22721"/>
                      </a:cubicBezTo>
                      <a:cubicBezTo>
                        <a:pt x="3618" y="22508"/>
                        <a:pt x="4195" y="22356"/>
                        <a:pt x="4742" y="22295"/>
                      </a:cubicBezTo>
                      <a:cubicBezTo>
                        <a:pt x="5350" y="22174"/>
                        <a:pt x="5958" y="22052"/>
                        <a:pt x="6566" y="21961"/>
                      </a:cubicBezTo>
                      <a:cubicBezTo>
                        <a:pt x="11490" y="21140"/>
                        <a:pt x="16475" y="20684"/>
                        <a:pt x="21369" y="19681"/>
                      </a:cubicBezTo>
                      <a:cubicBezTo>
                        <a:pt x="23740" y="19225"/>
                        <a:pt x="26050" y="18557"/>
                        <a:pt x="28299" y="17675"/>
                      </a:cubicBezTo>
                      <a:cubicBezTo>
                        <a:pt x="30335" y="16854"/>
                        <a:pt x="32220" y="15669"/>
                        <a:pt x="33497" y="13845"/>
                      </a:cubicBezTo>
                      <a:cubicBezTo>
                        <a:pt x="34682" y="12021"/>
                        <a:pt x="35412" y="9955"/>
                        <a:pt x="35564" y="7796"/>
                      </a:cubicBezTo>
                      <a:cubicBezTo>
                        <a:pt x="35837" y="5213"/>
                        <a:pt x="35472" y="2599"/>
                        <a:pt x="35199" y="46"/>
                      </a:cubicBezTo>
                      <a:cubicBezTo>
                        <a:pt x="35184" y="15"/>
                        <a:pt x="35168" y="0"/>
                        <a:pt x="351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5"/>
                <p:cNvSpPr/>
                <p:nvPr/>
              </p:nvSpPr>
              <p:spPr>
                <a:xfrm>
                  <a:off x="6374425" y="4352262"/>
                  <a:ext cx="373934" cy="14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6" h="582" extrusionOk="0">
                      <a:moveTo>
                        <a:pt x="5776" y="1"/>
                      </a:moveTo>
                      <a:cubicBezTo>
                        <a:pt x="4803" y="1"/>
                        <a:pt x="3861" y="31"/>
                        <a:pt x="2919" y="62"/>
                      </a:cubicBezTo>
                      <a:lnTo>
                        <a:pt x="1460" y="153"/>
                      </a:lnTo>
                      <a:cubicBezTo>
                        <a:pt x="973" y="153"/>
                        <a:pt x="518" y="183"/>
                        <a:pt x="62" y="274"/>
                      </a:cubicBezTo>
                      <a:cubicBezTo>
                        <a:pt x="1" y="274"/>
                        <a:pt x="31" y="396"/>
                        <a:pt x="92" y="396"/>
                      </a:cubicBezTo>
                      <a:cubicBezTo>
                        <a:pt x="639" y="457"/>
                        <a:pt x="1217" y="518"/>
                        <a:pt x="1764" y="518"/>
                      </a:cubicBezTo>
                      <a:cubicBezTo>
                        <a:pt x="2311" y="518"/>
                        <a:pt x="2828" y="548"/>
                        <a:pt x="3344" y="548"/>
                      </a:cubicBezTo>
                      <a:cubicBezTo>
                        <a:pt x="4087" y="571"/>
                        <a:pt x="4822" y="581"/>
                        <a:pt x="5554" y="581"/>
                      </a:cubicBezTo>
                      <a:cubicBezTo>
                        <a:pt x="6738" y="581"/>
                        <a:pt x="7917" y="555"/>
                        <a:pt x="9120" y="518"/>
                      </a:cubicBezTo>
                      <a:cubicBezTo>
                        <a:pt x="11034" y="487"/>
                        <a:pt x="12949" y="426"/>
                        <a:pt x="14864" y="305"/>
                      </a:cubicBezTo>
                      <a:cubicBezTo>
                        <a:pt x="14925" y="305"/>
                        <a:pt x="14925" y="183"/>
                        <a:pt x="14864" y="153"/>
                      </a:cubicBezTo>
                      <a:cubicBezTo>
                        <a:pt x="14743" y="123"/>
                        <a:pt x="12585" y="62"/>
                        <a:pt x="11582" y="62"/>
                      </a:cubicBezTo>
                      <a:cubicBezTo>
                        <a:pt x="9636" y="1"/>
                        <a:pt x="7721" y="1"/>
                        <a:pt x="577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5"/>
                <p:cNvSpPr/>
                <p:nvPr/>
              </p:nvSpPr>
              <p:spPr>
                <a:xfrm>
                  <a:off x="6557345" y="3102515"/>
                  <a:ext cx="632475" cy="207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6" h="8280" extrusionOk="0">
                      <a:moveTo>
                        <a:pt x="25095" y="1"/>
                      </a:moveTo>
                      <a:cubicBezTo>
                        <a:pt x="25087" y="1"/>
                        <a:pt x="25079" y="2"/>
                        <a:pt x="25071" y="4"/>
                      </a:cubicBezTo>
                      <a:cubicBezTo>
                        <a:pt x="21667" y="399"/>
                        <a:pt x="18263" y="1098"/>
                        <a:pt x="14980" y="2071"/>
                      </a:cubicBezTo>
                      <a:cubicBezTo>
                        <a:pt x="11636" y="3013"/>
                        <a:pt x="8384" y="4198"/>
                        <a:pt x="5223" y="5597"/>
                      </a:cubicBezTo>
                      <a:cubicBezTo>
                        <a:pt x="3460" y="6387"/>
                        <a:pt x="1727" y="7299"/>
                        <a:pt x="25" y="8211"/>
                      </a:cubicBezTo>
                      <a:cubicBezTo>
                        <a:pt x="1" y="8235"/>
                        <a:pt x="16" y="8280"/>
                        <a:pt x="39" y="8280"/>
                      </a:cubicBezTo>
                      <a:cubicBezTo>
                        <a:pt x="44" y="8280"/>
                        <a:pt x="50" y="8277"/>
                        <a:pt x="56" y="8271"/>
                      </a:cubicBezTo>
                      <a:cubicBezTo>
                        <a:pt x="3126" y="6691"/>
                        <a:pt x="6317" y="5293"/>
                        <a:pt x="9569" y="4138"/>
                      </a:cubicBezTo>
                      <a:cubicBezTo>
                        <a:pt x="12791" y="2952"/>
                        <a:pt x="16074" y="2010"/>
                        <a:pt x="19448" y="1250"/>
                      </a:cubicBezTo>
                      <a:cubicBezTo>
                        <a:pt x="21333" y="855"/>
                        <a:pt x="23247" y="521"/>
                        <a:pt x="25132" y="217"/>
                      </a:cubicBezTo>
                      <a:cubicBezTo>
                        <a:pt x="25246" y="188"/>
                        <a:pt x="25200" y="1"/>
                        <a:pt x="2509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5"/>
                <p:cNvSpPr/>
                <p:nvPr/>
              </p:nvSpPr>
              <p:spPr>
                <a:xfrm>
                  <a:off x="6574106" y="2363746"/>
                  <a:ext cx="642572" cy="570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9" h="22775" extrusionOk="0">
                      <a:moveTo>
                        <a:pt x="24471" y="0"/>
                      </a:moveTo>
                      <a:cubicBezTo>
                        <a:pt x="23649" y="0"/>
                        <a:pt x="22450" y="1094"/>
                        <a:pt x="20785" y="3472"/>
                      </a:cubicBezTo>
                      <a:cubicBezTo>
                        <a:pt x="17746" y="7819"/>
                        <a:pt x="15466" y="11162"/>
                        <a:pt x="15040" y="11618"/>
                      </a:cubicBezTo>
                      <a:cubicBezTo>
                        <a:pt x="14645" y="12074"/>
                        <a:pt x="6712" y="12560"/>
                        <a:pt x="2912" y="13260"/>
                      </a:cubicBezTo>
                      <a:cubicBezTo>
                        <a:pt x="1818" y="13442"/>
                        <a:pt x="998" y="13655"/>
                        <a:pt x="815" y="13898"/>
                      </a:cubicBezTo>
                      <a:cubicBezTo>
                        <a:pt x="1" y="14923"/>
                        <a:pt x="2389" y="22775"/>
                        <a:pt x="3614" y="22775"/>
                      </a:cubicBezTo>
                      <a:cubicBezTo>
                        <a:pt x="3623" y="22775"/>
                        <a:pt x="3633" y="22774"/>
                        <a:pt x="3642" y="22773"/>
                      </a:cubicBezTo>
                      <a:cubicBezTo>
                        <a:pt x="4159" y="22713"/>
                        <a:pt x="4827" y="22621"/>
                        <a:pt x="5678" y="22500"/>
                      </a:cubicBezTo>
                      <a:cubicBezTo>
                        <a:pt x="7776" y="22226"/>
                        <a:pt x="18536" y="19308"/>
                        <a:pt x="20208" y="18092"/>
                      </a:cubicBezTo>
                      <a:cubicBezTo>
                        <a:pt x="22244" y="16573"/>
                        <a:pt x="23673" y="10706"/>
                        <a:pt x="25344" y="3138"/>
                      </a:cubicBezTo>
                      <a:cubicBezTo>
                        <a:pt x="25648" y="1679"/>
                        <a:pt x="25527" y="706"/>
                        <a:pt x="25071" y="250"/>
                      </a:cubicBezTo>
                      <a:cubicBezTo>
                        <a:pt x="24899" y="85"/>
                        <a:pt x="24699" y="0"/>
                        <a:pt x="24471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35"/>
                <p:cNvSpPr/>
                <p:nvPr/>
              </p:nvSpPr>
              <p:spPr>
                <a:xfrm>
                  <a:off x="6249530" y="2694084"/>
                  <a:ext cx="466828" cy="290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34" h="11582" extrusionOk="0">
                      <a:moveTo>
                        <a:pt x="14212" y="1"/>
                      </a:moveTo>
                      <a:cubicBezTo>
                        <a:pt x="12332" y="1"/>
                        <a:pt x="9183" y="137"/>
                        <a:pt x="6171" y="895"/>
                      </a:cubicBezTo>
                      <a:cubicBezTo>
                        <a:pt x="4591" y="1290"/>
                        <a:pt x="1" y="5424"/>
                        <a:pt x="943" y="6822"/>
                      </a:cubicBezTo>
                      <a:cubicBezTo>
                        <a:pt x="1034" y="6974"/>
                        <a:pt x="1186" y="7066"/>
                        <a:pt x="1369" y="7096"/>
                      </a:cubicBezTo>
                      <a:cubicBezTo>
                        <a:pt x="882" y="7765"/>
                        <a:pt x="700" y="8464"/>
                        <a:pt x="1126" y="8920"/>
                      </a:cubicBezTo>
                      <a:cubicBezTo>
                        <a:pt x="1318" y="9074"/>
                        <a:pt x="1547" y="9154"/>
                        <a:pt x="1774" y="9154"/>
                      </a:cubicBezTo>
                      <a:cubicBezTo>
                        <a:pt x="1906" y="9154"/>
                        <a:pt x="2036" y="9127"/>
                        <a:pt x="2159" y="9072"/>
                      </a:cubicBezTo>
                      <a:lnTo>
                        <a:pt x="2159" y="9072"/>
                      </a:lnTo>
                      <a:cubicBezTo>
                        <a:pt x="1977" y="9376"/>
                        <a:pt x="2037" y="9801"/>
                        <a:pt x="2341" y="10014"/>
                      </a:cubicBezTo>
                      <a:cubicBezTo>
                        <a:pt x="2464" y="10111"/>
                        <a:pt x="2625" y="10154"/>
                        <a:pt x="2816" y="10154"/>
                      </a:cubicBezTo>
                      <a:cubicBezTo>
                        <a:pt x="3522" y="10154"/>
                        <a:pt x="4632" y="9559"/>
                        <a:pt x="5685" y="8889"/>
                      </a:cubicBezTo>
                      <a:lnTo>
                        <a:pt x="5685" y="8889"/>
                      </a:lnTo>
                      <a:cubicBezTo>
                        <a:pt x="4864" y="9649"/>
                        <a:pt x="4287" y="10379"/>
                        <a:pt x="4803" y="10774"/>
                      </a:cubicBezTo>
                      <a:cubicBezTo>
                        <a:pt x="5041" y="10967"/>
                        <a:pt x="5327" y="11051"/>
                        <a:pt x="5649" y="11051"/>
                      </a:cubicBezTo>
                      <a:cubicBezTo>
                        <a:pt x="7095" y="11051"/>
                        <a:pt x="9258" y="9356"/>
                        <a:pt x="10974" y="8312"/>
                      </a:cubicBezTo>
                      <a:cubicBezTo>
                        <a:pt x="11750" y="7859"/>
                        <a:pt x="12802" y="7345"/>
                        <a:pt x="13478" y="7345"/>
                      </a:cubicBezTo>
                      <a:cubicBezTo>
                        <a:pt x="13754" y="7345"/>
                        <a:pt x="13968" y="7431"/>
                        <a:pt x="14074" y="7643"/>
                      </a:cubicBezTo>
                      <a:cubicBezTo>
                        <a:pt x="14256" y="8038"/>
                        <a:pt x="13466" y="8737"/>
                        <a:pt x="12828" y="9011"/>
                      </a:cubicBezTo>
                      <a:cubicBezTo>
                        <a:pt x="11612" y="9528"/>
                        <a:pt x="9880" y="10257"/>
                        <a:pt x="10183" y="11017"/>
                      </a:cubicBezTo>
                      <a:cubicBezTo>
                        <a:pt x="10365" y="11437"/>
                        <a:pt x="10904" y="11582"/>
                        <a:pt x="11563" y="11582"/>
                      </a:cubicBezTo>
                      <a:cubicBezTo>
                        <a:pt x="12666" y="11582"/>
                        <a:pt x="14107" y="11177"/>
                        <a:pt x="14773" y="10987"/>
                      </a:cubicBezTo>
                      <a:cubicBezTo>
                        <a:pt x="16080" y="10500"/>
                        <a:pt x="17387" y="9953"/>
                        <a:pt x="18633" y="9315"/>
                      </a:cubicBezTo>
                      <a:cubicBezTo>
                        <a:pt x="18633" y="9315"/>
                        <a:pt x="17782" y="1534"/>
                        <a:pt x="15928" y="44"/>
                      </a:cubicBezTo>
                      <a:cubicBezTo>
                        <a:pt x="15928" y="44"/>
                        <a:pt x="15272" y="1"/>
                        <a:pt x="14212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35"/>
                <p:cNvSpPr/>
                <p:nvPr/>
              </p:nvSpPr>
              <p:spPr>
                <a:xfrm>
                  <a:off x="6387528" y="2820832"/>
                  <a:ext cx="152946" cy="9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991" extrusionOk="0">
                      <a:moveTo>
                        <a:pt x="6104" y="0"/>
                      </a:moveTo>
                      <a:lnTo>
                        <a:pt x="6104" y="0"/>
                      </a:lnTo>
                      <a:cubicBezTo>
                        <a:pt x="4979" y="152"/>
                        <a:pt x="3916" y="608"/>
                        <a:pt x="2973" y="1247"/>
                      </a:cubicBezTo>
                      <a:cubicBezTo>
                        <a:pt x="1879" y="2007"/>
                        <a:pt x="1028" y="3070"/>
                        <a:pt x="25" y="3921"/>
                      </a:cubicBezTo>
                      <a:cubicBezTo>
                        <a:pt x="0" y="3946"/>
                        <a:pt x="16" y="3991"/>
                        <a:pt x="38" y="3991"/>
                      </a:cubicBezTo>
                      <a:cubicBezTo>
                        <a:pt x="44" y="3991"/>
                        <a:pt x="50" y="3988"/>
                        <a:pt x="55" y="3982"/>
                      </a:cubicBezTo>
                      <a:cubicBezTo>
                        <a:pt x="542" y="3526"/>
                        <a:pt x="1058" y="3131"/>
                        <a:pt x="1545" y="2706"/>
                      </a:cubicBezTo>
                      <a:cubicBezTo>
                        <a:pt x="2031" y="2250"/>
                        <a:pt x="2487" y="1824"/>
                        <a:pt x="3004" y="1459"/>
                      </a:cubicBezTo>
                      <a:cubicBezTo>
                        <a:pt x="3916" y="730"/>
                        <a:pt x="4979" y="244"/>
                        <a:pt x="610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35"/>
                <p:cNvSpPr/>
                <p:nvPr/>
              </p:nvSpPr>
              <p:spPr>
                <a:xfrm>
                  <a:off x="6304599" y="2769797"/>
                  <a:ext cx="213773" cy="151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3" h="6032" extrusionOk="0">
                      <a:moveTo>
                        <a:pt x="8502" y="1"/>
                      </a:moveTo>
                      <a:cubicBezTo>
                        <a:pt x="7256" y="335"/>
                        <a:pt x="6040" y="761"/>
                        <a:pt x="4855" y="1338"/>
                      </a:cubicBezTo>
                      <a:cubicBezTo>
                        <a:pt x="3608" y="2007"/>
                        <a:pt x="2636" y="3071"/>
                        <a:pt x="1694" y="4074"/>
                      </a:cubicBezTo>
                      <a:cubicBezTo>
                        <a:pt x="1116" y="4712"/>
                        <a:pt x="569" y="5320"/>
                        <a:pt x="22" y="5989"/>
                      </a:cubicBezTo>
                      <a:cubicBezTo>
                        <a:pt x="0" y="6010"/>
                        <a:pt x="9" y="6032"/>
                        <a:pt x="27" y="6032"/>
                      </a:cubicBezTo>
                      <a:cubicBezTo>
                        <a:pt x="34" y="6032"/>
                        <a:pt x="43" y="6028"/>
                        <a:pt x="52" y="6019"/>
                      </a:cubicBezTo>
                      <a:cubicBezTo>
                        <a:pt x="1025" y="4955"/>
                        <a:pt x="2028" y="3952"/>
                        <a:pt x="3061" y="2949"/>
                      </a:cubicBezTo>
                      <a:cubicBezTo>
                        <a:pt x="4004" y="2007"/>
                        <a:pt x="5128" y="1278"/>
                        <a:pt x="6344" y="791"/>
                      </a:cubicBezTo>
                      <a:cubicBezTo>
                        <a:pt x="7074" y="518"/>
                        <a:pt x="7803" y="274"/>
                        <a:pt x="8502" y="62"/>
                      </a:cubicBezTo>
                      <a:cubicBezTo>
                        <a:pt x="8533" y="31"/>
                        <a:pt x="8533" y="1"/>
                        <a:pt x="85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35"/>
                <p:cNvSpPr/>
                <p:nvPr/>
              </p:nvSpPr>
              <p:spPr>
                <a:xfrm>
                  <a:off x="6281750" y="2726403"/>
                  <a:ext cx="202349" cy="145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7" h="5819" extrusionOk="0">
                      <a:moveTo>
                        <a:pt x="8046" y="0"/>
                      </a:moveTo>
                      <a:cubicBezTo>
                        <a:pt x="7914" y="31"/>
                        <a:pt x="7783" y="63"/>
                        <a:pt x="7653" y="97"/>
                      </a:cubicBezTo>
                      <a:lnTo>
                        <a:pt x="7653" y="97"/>
                      </a:lnTo>
                      <a:cubicBezTo>
                        <a:pt x="7792" y="65"/>
                        <a:pt x="7933" y="33"/>
                        <a:pt x="8077" y="0"/>
                      </a:cubicBezTo>
                      <a:close/>
                      <a:moveTo>
                        <a:pt x="7653" y="97"/>
                      </a:moveTo>
                      <a:cubicBezTo>
                        <a:pt x="6616" y="337"/>
                        <a:pt x="5702" y="593"/>
                        <a:pt x="4764" y="1155"/>
                      </a:cubicBezTo>
                      <a:cubicBezTo>
                        <a:pt x="3578" y="1976"/>
                        <a:pt x="2484" y="2918"/>
                        <a:pt x="1542" y="4013"/>
                      </a:cubicBezTo>
                      <a:cubicBezTo>
                        <a:pt x="1025" y="4590"/>
                        <a:pt x="539" y="5168"/>
                        <a:pt x="22" y="5776"/>
                      </a:cubicBezTo>
                      <a:cubicBezTo>
                        <a:pt x="0" y="5797"/>
                        <a:pt x="9" y="5819"/>
                        <a:pt x="38" y="5819"/>
                      </a:cubicBezTo>
                      <a:cubicBezTo>
                        <a:pt x="50" y="5819"/>
                        <a:pt x="65" y="5815"/>
                        <a:pt x="83" y="5806"/>
                      </a:cubicBezTo>
                      <a:cubicBezTo>
                        <a:pt x="1207" y="4499"/>
                        <a:pt x="2393" y="3253"/>
                        <a:pt x="3700" y="2098"/>
                      </a:cubicBezTo>
                      <a:cubicBezTo>
                        <a:pt x="4308" y="1551"/>
                        <a:pt x="4976" y="1095"/>
                        <a:pt x="5736" y="730"/>
                      </a:cubicBezTo>
                      <a:cubicBezTo>
                        <a:pt x="6369" y="477"/>
                        <a:pt x="7002" y="266"/>
                        <a:pt x="7653" y="9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35"/>
                <p:cNvSpPr/>
                <p:nvPr/>
              </p:nvSpPr>
              <p:spPr>
                <a:xfrm>
                  <a:off x="6704187" y="2353799"/>
                  <a:ext cx="523397" cy="575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2" h="22988" extrusionOk="0">
                      <a:moveTo>
                        <a:pt x="19569" y="1"/>
                      </a:moveTo>
                      <a:cubicBezTo>
                        <a:pt x="18797" y="1"/>
                        <a:pt x="17675" y="766"/>
                        <a:pt x="16383" y="2380"/>
                      </a:cubicBezTo>
                      <a:cubicBezTo>
                        <a:pt x="13587" y="5906"/>
                        <a:pt x="9940" y="11681"/>
                        <a:pt x="9636" y="11894"/>
                      </a:cubicBezTo>
                      <a:cubicBezTo>
                        <a:pt x="9362" y="12106"/>
                        <a:pt x="0" y="13261"/>
                        <a:pt x="0" y="13261"/>
                      </a:cubicBezTo>
                      <a:lnTo>
                        <a:pt x="1885" y="22988"/>
                      </a:lnTo>
                      <a:cubicBezTo>
                        <a:pt x="1885" y="22988"/>
                        <a:pt x="13070" y="21043"/>
                        <a:pt x="15684" y="18611"/>
                      </a:cubicBezTo>
                      <a:cubicBezTo>
                        <a:pt x="18298" y="16179"/>
                        <a:pt x="19909" y="6605"/>
                        <a:pt x="20548" y="2988"/>
                      </a:cubicBezTo>
                      <a:cubicBezTo>
                        <a:pt x="20891" y="1041"/>
                        <a:pt x="20469" y="1"/>
                        <a:pt x="19569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35"/>
                <p:cNvSpPr/>
                <p:nvPr/>
              </p:nvSpPr>
              <p:spPr>
                <a:xfrm>
                  <a:off x="6671442" y="2662440"/>
                  <a:ext cx="122607" cy="292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4" h="11673" extrusionOk="0">
                      <a:moveTo>
                        <a:pt x="2645" y="0"/>
                      </a:moveTo>
                      <a:lnTo>
                        <a:pt x="0" y="395"/>
                      </a:lnTo>
                      <a:lnTo>
                        <a:pt x="2158" y="11672"/>
                      </a:lnTo>
                      <a:lnTo>
                        <a:pt x="4894" y="11095"/>
                      </a:lnTo>
                      <a:lnTo>
                        <a:pt x="2645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35"/>
                <p:cNvSpPr/>
                <p:nvPr/>
              </p:nvSpPr>
              <p:spPr>
                <a:xfrm>
                  <a:off x="6739965" y="2686242"/>
                  <a:ext cx="51809" cy="231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8" h="9238" extrusionOk="0">
                      <a:moveTo>
                        <a:pt x="31" y="0"/>
                      </a:moveTo>
                      <a:cubicBezTo>
                        <a:pt x="16" y="0"/>
                        <a:pt x="1" y="8"/>
                        <a:pt x="1" y="23"/>
                      </a:cubicBezTo>
                      <a:cubicBezTo>
                        <a:pt x="92" y="783"/>
                        <a:pt x="274" y="1512"/>
                        <a:pt x="426" y="2242"/>
                      </a:cubicBezTo>
                      <a:cubicBezTo>
                        <a:pt x="548" y="3002"/>
                        <a:pt x="730" y="3822"/>
                        <a:pt x="882" y="4613"/>
                      </a:cubicBezTo>
                      <a:cubicBezTo>
                        <a:pt x="1217" y="6163"/>
                        <a:pt x="1612" y="7682"/>
                        <a:pt x="2007" y="9202"/>
                      </a:cubicBezTo>
                      <a:cubicBezTo>
                        <a:pt x="2007" y="9228"/>
                        <a:pt x="2018" y="9237"/>
                        <a:pt x="2030" y="9237"/>
                      </a:cubicBezTo>
                      <a:cubicBezTo>
                        <a:pt x="2047" y="9237"/>
                        <a:pt x="2068" y="9220"/>
                        <a:pt x="2068" y="9202"/>
                      </a:cubicBezTo>
                      <a:cubicBezTo>
                        <a:pt x="1794" y="7652"/>
                        <a:pt x="1521" y="6132"/>
                        <a:pt x="1156" y="4582"/>
                      </a:cubicBezTo>
                      <a:cubicBezTo>
                        <a:pt x="1004" y="3822"/>
                        <a:pt x="821" y="3062"/>
                        <a:pt x="639" y="2302"/>
                      </a:cubicBezTo>
                      <a:cubicBezTo>
                        <a:pt x="457" y="1543"/>
                        <a:pt x="305" y="783"/>
                        <a:pt x="62" y="23"/>
                      </a:cubicBezTo>
                      <a:cubicBezTo>
                        <a:pt x="62" y="8"/>
                        <a:pt x="46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35"/>
                <p:cNvSpPr/>
                <p:nvPr/>
              </p:nvSpPr>
              <p:spPr>
                <a:xfrm>
                  <a:off x="7040790" y="2349590"/>
                  <a:ext cx="636609" cy="742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11" h="29630" extrusionOk="0">
                      <a:moveTo>
                        <a:pt x="8131" y="1"/>
                      </a:moveTo>
                      <a:cubicBezTo>
                        <a:pt x="6646" y="1"/>
                        <a:pt x="5054" y="243"/>
                        <a:pt x="4803" y="572"/>
                      </a:cubicBezTo>
                      <a:cubicBezTo>
                        <a:pt x="1429" y="4949"/>
                        <a:pt x="0" y="28262"/>
                        <a:pt x="365" y="28566"/>
                      </a:cubicBezTo>
                      <a:cubicBezTo>
                        <a:pt x="878" y="29026"/>
                        <a:pt x="20111" y="29629"/>
                        <a:pt x="24433" y="29629"/>
                      </a:cubicBezTo>
                      <a:cubicBezTo>
                        <a:pt x="24972" y="29629"/>
                        <a:pt x="25279" y="29620"/>
                        <a:pt x="25289" y="29600"/>
                      </a:cubicBezTo>
                      <a:cubicBezTo>
                        <a:pt x="25411" y="29448"/>
                        <a:pt x="19119" y="3612"/>
                        <a:pt x="10304" y="268"/>
                      </a:cubicBezTo>
                      <a:cubicBezTo>
                        <a:pt x="9795" y="80"/>
                        <a:pt x="8981" y="1"/>
                        <a:pt x="8131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35"/>
                <p:cNvSpPr/>
                <p:nvPr/>
              </p:nvSpPr>
              <p:spPr>
                <a:xfrm>
                  <a:off x="7080375" y="2583495"/>
                  <a:ext cx="14505" cy="90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3630" extrusionOk="0">
                      <a:moveTo>
                        <a:pt x="540" y="0"/>
                      </a:moveTo>
                      <a:cubicBezTo>
                        <a:pt x="528" y="0"/>
                        <a:pt x="517" y="8"/>
                        <a:pt x="517" y="20"/>
                      </a:cubicBezTo>
                      <a:cubicBezTo>
                        <a:pt x="426" y="628"/>
                        <a:pt x="305" y="1236"/>
                        <a:pt x="213" y="1844"/>
                      </a:cubicBezTo>
                      <a:cubicBezTo>
                        <a:pt x="183" y="1571"/>
                        <a:pt x="183" y="1327"/>
                        <a:pt x="153" y="1084"/>
                      </a:cubicBezTo>
                      <a:cubicBezTo>
                        <a:pt x="153" y="1054"/>
                        <a:pt x="130" y="1039"/>
                        <a:pt x="111" y="1039"/>
                      </a:cubicBezTo>
                      <a:cubicBezTo>
                        <a:pt x="92" y="1039"/>
                        <a:pt x="77" y="1054"/>
                        <a:pt x="92" y="1084"/>
                      </a:cubicBezTo>
                      <a:cubicBezTo>
                        <a:pt x="92" y="1419"/>
                        <a:pt x="122" y="1753"/>
                        <a:pt x="122" y="2087"/>
                      </a:cubicBezTo>
                      <a:lnTo>
                        <a:pt x="122" y="2482"/>
                      </a:lnTo>
                      <a:cubicBezTo>
                        <a:pt x="61" y="2908"/>
                        <a:pt x="31" y="3151"/>
                        <a:pt x="1" y="3577"/>
                      </a:cubicBezTo>
                      <a:cubicBezTo>
                        <a:pt x="1" y="3607"/>
                        <a:pt x="8" y="3630"/>
                        <a:pt x="20" y="3630"/>
                      </a:cubicBezTo>
                      <a:cubicBezTo>
                        <a:pt x="31" y="3630"/>
                        <a:pt x="46" y="3607"/>
                        <a:pt x="61" y="3546"/>
                      </a:cubicBezTo>
                      <a:cubicBezTo>
                        <a:pt x="153" y="3121"/>
                        <a:pt x="487" y="871"/>
                        <a:pt x="578" y="51"/>
                      </a:cubicBezTo>
                      <a:cubicBezTo>
                        <a:pt x="578" y="15"/>
                        <a:pt x="557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35"/>
                <p:cNvSpPr/>
                <p:nvPr/>
              </p:nvSpPr>
              <p:spPr>
                <a:xfrm>
                  <a:off x="7151203" y="2462158"/>
                  <a:ext cx="61704" cy="78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3131" extrusionOk="0">
                      <a:moveTo>
                        <a:pt x="1551" y="0"/>
                      </a:moveTo>
                      <a:lnTo>
                        <a:pt x="0" y="1611"/>
                      </a:lnTo>
                      <a:lnTo>
                        <a:pt x="365" y="2979"/>
                      </a:lnTo>
                      <a:lnTo>
                        <a:pt x="1794" y="3131"/>
                      </a:lnTo>
                      <a:lnTo>
                        <a:pt x="2462" y="1854"/>
                      </a:lnTo>
                      <a:lnTo>
                        <a:pt x="155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35"/>
                <p:cNvSpPr/>
                <p:nvPr/>
              </p:nvSpPr>
              <p:spPr>
                <a:xfrm>
                  <a:off x="7119209" y="2536769"/>
                  <a:ext cx="99784" cy="53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3" h="21248" extrusionOk="0">
                      <a:moveTo>
                        <a:pt x="1642" y="1"/>
                      </a:moveTo>
                      <a:lnTo>
                        <a:pt x="1" y="15959"/>
                      </a:lnTo>
                      <a:lnTo>
                        <a:pt x="2128" y="21247"/>
                      </a:lnTo>
                      <a:lnTo>
                        <a:pt x="3983" y="16171"/>
                      </a:lnTo>
                      <a:lnTo>
                        <a:pt x="3071" y="153"/>
                      </a:lnTo>
                      <a:lnTo>
                        <a:pt x="1642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35"/>
                <p:cNvSpPr/>
                <p:nvPr/>
              </p:nvSpPr>
              <p:spPr>
                <a:xfrm>
                  <a:off x="7142058" y="2223343"/>
                  <a:ext cx="159935" cy="230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9217" extrusionOk="0">
                      <a:moveTo>
                        <a:pt x="5507" y="1"/>
                      </a:moveTo>
                      <a:cubicBezTo>
                        <a:pt x="5356" y="1"/>
                        <a:pt x="4955" y="261"/>
                        <a:pt x="4955" y="261"/>
                      </a:cubicBezTo>
                      <a:lnTo>
                        <a:pt x="3831" y="626"/>
                      </a:lnTo>
                      <a:lnTo>
                        <a:pt x="1" y="1812"/>
                      </a:lnTo>
                      <a:cubicBezTo>
                        <a:pt x="396" y="2906"/>
                        <a:pt x="639" y="4061"/>
                        <a:pt x="761" y="5216"/>
                      </a:cubicBezTo>
                      <a:cubicBezTo>
                        <a:pt x="761" y="5338"/>
                        <a:pt x="761" y="5459"/>
                        <a:pt x="761" y="5611"/>
                      </a:cubicBezTo>
                      <a:cubicBezTo>
                        <a:pt x="761" y="5611"/>
                        <a:pt x="761" y="5641"/>
                        <a:pt x="761" y="5672"/>
                      </a:cubicBezTo>
                      <a:cubicBezTo>
                        <a:pt x="700" y="6371"/>
                        <a:pt x="761" y="8985"/>
                        <a:pt x="2068" y="9198"/>
                      </a:cubicBezTo>
                      <a:cubicBezTo>
                        <a:pt x="2137" y="9210"/>
                        <a:pt x="2208" y="9216"/>
                        <a:pt x="2281" y="9216"/>
                      </a:cubicBezTo>
                      <a:cubicBezTo>
                        <a:pt x="3624" y="9216"/>
                        <a:pt x="5604" y="7165"/>
                        <a:pt x="6353" y="5550"/>
                      </a:cubicBezTo>
                      <a:cubicBezTo>
                        <a:pt x="6384" y="5429"/>
                        <a:pt x="6141" y="4243"/>
                        <a:pt x="5897" y="2815"/>
                      </a:cubicBezTo>
                      <a:cubicBezTo>
                        <a:pt x="5776" y="1933"/>
                        <a:pt x="5624" y="961"/>
                        <a:pt x="5563" y="49"/>
                      </a:cubicBezTo>
                      <a:cubicBezTo>
                        <a:pt x="5563" y="14"/>
                        <a:pt x="5542" y="1"/>
                        <a:pt x="5507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35"/>
                <p:cNvSpPr/>
                <p:nvPr/>
              </p:nvSpPr>
              <p:spPr>
                <a:xfrm>
                  <a:off x="7142058" y="2234442"/>
                  <a:ext cx="132528" cy="1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0" h="5229" extrusionOk="0">
                      <a:moveTo>
                        <a:pt x="5290" y="1"/>
                      </a:moveTo>
                      <a:lnTo>
                        <a:pt x="3770" y="183"/>
                      </a:lnTo>
                      <a:lnTo>
                        <a:pt x="1" y="1369"/>
                      </a:lnTo>
                      <a:cubicBezTo>
                        <a:pt x="396" y="2463"/>
                        <a:pt x="639" y="3618"/>
                        <a:pt x="761" y="4773"/>
                      </a:cubicBezTo>
                      <a:cubicBezTo>
                        <a:pt x="761" y="4895"/>
                        <a:pt x="761" y="5016"/>
                        <a:pt x="761" y="5168"/>
                      </a:cubicBezTo>
                      <a:cubicBezTo>
                        <a:pt x="761" y="5168"/>
                        <a:pt x="761" y="5198"/>
                        <a:pt x="761" y="5229"/>
                      </a:cubicBezTo>
                      <a:lnTo>
                        <a:pt x="1338" y="5229"/>
                      </a:lnTo>
                      <a:cubicBezTo>
                        <a:pt x="5137" y="4895"/>
                        <a:pt x="5290" y="1"/>
                        <a:pt x="529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35"/>
                <p:cNvSpPr/>
                <p:nvPr/>
              </p:nvSpPr>
              <p:spPr>
                <a:xfrm>
                  <a:off x="7040790" y="1987559"/>
                  <a:ext cx="284045" cy="3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8" h="13749" extrusionOk="0">
                      <a:moveTo>
                        <a:pt x="5962" y="0"/>
                      </a:moveTo>
                      <a:cubicBezTo>
                        <a:pt x="5140" y="0"/>
                        <a:pt x="4334" y="205"/>
                        <a:pt x="3648" y="645"/>
                      </a:cubicBezTo>
                      <a:cubicBezTo>
                        <a:pt x="1976" y="1709"/>
                        <a:pt x="0" y="9156"/>
                        <a:pt x="1398" y="11648"/>
                      </a:cubicBezTo>
                      <a:cubicBezTo>
                        <a:pt x="2188" y="13093"/>
                        <a:pt x="3580" y="13748"/>
                        <a:pt x="5038" y="13748"/>
                      </a:cubicBezTo>
                      <a:cubicBezTo>
                        <a:pt x="6218" y="13748"/>
                        <a:pt x="7440" y="13318"/>
                        <a:pt x="8420" y="12530"/>
                      </a:cubicBezTo>
                      <a:cubicBezTo>
                        <a:pt x="9909" y="11344"/>
                        <a:pt x="11338" y="5599"/>
                        <a:pt x="10851" y="3563"/>
                      </a:cubicBezTo>
                      <a:cubicBezTo>
                        <a:pt x="10325" y="1370"/>
                        <a:pt x="8091" y="0"/>
                        <a:pt x="5962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35"/>
                <p:cNvSpPr/>
                <p:nvPr/>
              </p:nvSpPr>
              <p:spPr>
                <a:xfrm>
                  <a:off x="7267705" y="2295373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2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5"/>
                <p:cNvSpPr/>
                <p:nvPr/>
              </p:nvSpPr>
              <p:spPr>
                <a:xfrm>
                  <a:off x="7069727" y="1927479"/>
                  <a:ext cx="276304" cy="269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9" h="10776" extrusionOk="0">
                      <a:moveTo>
                        <a:pt x="2193" y="0"/>
                      </a:moveTo>
                      <a:cubicBezTo>
                        <a:pt x="2096" y="0"/>
                        <a:pt x="2002" y="21"/>
                        <a:pt x="1915" y="64"/>
                      </a:cubicBezTo>
                      <a:cubicBezTo>
                        <a:pt x="1094" y="490"/>
                        <a:pt x="0" y="3742"/>
                        <a:pt x="1337" y="5171"/>
                      </a:cubicBezTo>
                      <a:cubicBezTo>
                        <a:pt x="1957" y="5825"/>
                        <a:pt x="2780" y="6028"/>
                        <a:pt x="3565" y="6028"/>
                      </a:cubicBezTo>
                      <a:cubicBezTo>
                        <a:pt x="4859" y="6028"/>
                        <a:pt x="6049" y="5475"/>
                        <a:pt x="6049" y="5475"/>
                      </a:cubicBezTo>
                      <a:cubicBezTo>
                        <a:pt x="6170" y="6417"/>
                        <a:pt x="6930" y="7146"/>
                        <a:pt x="7873" y="7268"/>
                      </a:cubicBezTo>
                      <a:cubicBezTo>
                        <a:pt x="7873" y="7268"/>
                        <a:pt x="7538" y="10581"/>
                        <a:pt x="8389" y="10763"/>
                      </a:cubicBezTo>
                      <a:cubicBezTo>
                        <a:pt x="8429" y="10772"/>
                        <a:pt x="8469" y="10776"/>
                        <a:pt x="8509" y="10776"/>
                      </a:cubicBezTo>
                      <a:cubicBezTo>
                        <a:pt x="9777" y="10776"/>
                        <a:pt x="11028" y="6691"/>
                        <a:pt x="10851" y="5748"/>
                      </a:cubicBezTo>
                      <a:cubicBezTo>
                        <a:pt x="10639" y="4776"/>
                        <a:pt x="9575" y="4320"/>
                        <a:pt x="9575" y="4320"/>
                      </a:cubicBezTo>
                      <a:cubicBezTo>
                        <a:pt x="9544" y="3772"/>
                        <a:pt x="9332" y="3225"/>
                        <a:pt x="8967" y="2830"/>
                      </a:cubicBezTo>
                      <a:cubicBezTo>
                        <a:pt x="8498" y="2286"/>
                        <a:pt x="7080" y="2182"/>
                        <a:pt x="6063" y="2182"/>
                      </a:cubicBezTo>
                      <a:cubicBezTo>
                        <a:pt x="5432" y="2182"/>
                        <a:pt x="4955" y="2222"/>
                        <a:pt x="4955" y="2222"/>
                      </a:cubicBezTo>
                      <a:cubicBezTo>
                        <a:pt x="4863" y="1766"/>
                        <a:pt x="4651" y="1341"/>
                        <a:pt x="4377" y="976"/>
                      </a:cubicBezTo>
                      <a:cubicBezTo>
                        <a:pt x="4216" y="761"/>
                        <a:pt x="3960" y="641"/>
                        <a:pt x="3702" y="641"/>
                      </a:cubicBezTo>
                      <a:cubicBezTo>
                        <a:pt x="3522" y="641"/>
                        <a:pt x="3341" y="699"/>
                        <a:pt x="3192" y="824"/>
                      </a:cubicBezTo>
                      <a:cubicBezTo>
                        <a:pt x="3313" y="1098"/>
                        <a:pt x="3344" y="1402"/>
                        <a:pt x="3344" y="1706"/>
                      </a:cubicBezTo>
                      <a:cubicBezTo>
                        <a:pt x="3315" y="2160"/>
                        <a:pt x="3128" y="2362"/>
                        <a:pt x="2958" y="2362"/>
                      </a:cubicBezTo>
                      <a:cubicBezTo>
                        <a:pt x="2763" y="2362"/>
                        <a:pt x="2592" y="2098"/>
                        <a:pt x="2705" y="1645"/>
                      </a:cubicBezTo>
                      <a:cubicBezTo>
                        <a:pt x="2766" y="1310"/>
                        <a:pt x="2948" y="1037"/>
                        <a:pt x="3192" y="824"/>
                      </a:cubicBezTo>
                      <a:cubicBezTo>
                        <a:pt x="2998" y="316"/>
                        <a:pt x="2573" y="0"/>
                        <a:pt x="219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35"/>
                <p:cNvSpPr/>
                <p:nvPr/>
              </p:nvSpPr>
              <p:spPr>
                <a:xfrm>
                  <a:off x="7061359" y="2162862"/>
                  <a:ext cx="233790" cy="16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2" h="6757" extrusionOk="0">
                      <a:moveTo>
                        <a:pt x="304" y="1"/>
                      </a:moveTo>
                      <a:lnTo>
                        <a:pt x="304" y="1"/>
                      </a:lnTo>
                      <a:cubicBezTo>
                        <a:pt x="301" y="10"/>
                        <a:pt x="297" y="30"/>
                        <a:pt x="294" y="59"/>
                      </a:cubicBezTo>
                      <a:lnTo>
                        <a:pt x="294" y="59"/>
                      </a:lnTo>
                      <a:cubicBezTo>
                        <a:pt x="297" y="40"/>
                        <a:pt x="301" y="20"/>
                        <a:pt x="304" y="1"/>
                      </a:cubicBezTo>
                      <a:close/>
                      <a:moveTo>
                        <a:pt x="8448" y="56"/>
                      </a:moveTo>
                      <a:cubicBezTo>
                        <a:pt x="8357" y="56"/>
                        <a:pt x="8298" y="61"/>
                        <a:pt x="8298" y="61"/>
                      </a:cubicBezTo>
                      <a:cubicBezTo>
                        <a:pt x="8237" y="639"/>
                        <a:pt x="7720" y="1855"/>
                        <a:pt x="7234" y="2280"/>
                      </a:cubicBezTo>
                      <a:cubicBezTo>
                        <a:pt x="6890" y="2571"/>
                        <a:pt x="6415" y="2666"/>
                        <a:pt x="5947" y="2666"/>
                      </a:cubicBezTo>
                      <a:cubicBezTo>
                        <a:pt x="5338" y="2666"/>
                        <a:pt x="4743" y="2505"/>
                        <a:pt x="4468" y="2402"/>
                      </a:cubicBezTo>
                      <a:cubicBezTo>
                        <a:pt x="4011" y="2259"/>
                        <a:pt x="3152" y="1634"/>
                        <a:pt x="2143" y="1634"/>
                      </a:cubicBezTo>
                      <a:cubicBezTo>
                        <a:pt x="2078" y="1634"/>
                        <a:pt x="2012" y="1636"/>
                        <a:pt x="1945" y="1642"/>
                      </a:cubicBezTo>
                      <a:cubicBezTo>
                        <a:pt x="1638" y="1680"/>
                        <a:pt x="1330" y="1792"/>
                        <a:pt x="1046" y="1792"/>
                      </a:cubicBezTo>
                      <a:cubicBezTo>
                        <a:pt x="881" y="1792"/>
                        <a:pt x="723" y="1754"/>
                        <a:pt x="577" y="1642"/>
                      </a:cubicBezTo>
                      <a:cubicBezTo>
                        <a:pt x="248" y="1395"/>
                        <a:pt x="265" y="332"/>
                        <a:pt x="294" y="59"/>
                      </a:cubicBezTo>
                      <a:lnTo>
                        <a:pt x="294" y="59"/>
                      </a:lnTo>
                      <a:cubicBezTo>
                        <a:pt x="0" y="1922"/>
                        <a:pt x="36" y="3689"/>
                        <a:pt x="608" y="4712"/>
                      </a:cubicBezTo>
                      <a:cubicBezTo>
                        <a:pt x="1393" y="6116"/>
                        <a:pt x="2775" y="6757"/>
                        <a:pt x="4225" y="6757"/>
                      </a:cubicBezTo>
                      <a:cubicBezTo>
                        <a:pt x="5412" y="6757"/>
                        <a:pt x="6644" y="6326"/>
                        <a:pt x="7629" y="5533"/>
                      </a:cubicBezTo>
                      <a:cubicBezTo>
                        <a:pt x="8176" y="4955"/>
                        <a:pt x="8602" y="4256"/>
                        <a:pt x="8875" y="3496"/>
                      </a:cubicBezTo>
                      <a:cubicBezTo>
                        <a:pt x="9088" y="2523"/>
                        <a:pt x="9270" y="1520"/>
                        <a:pt x="9331" y="548"/>
                      </a:cubicBezTo>
                      <a:cubicBezTo>
                        <a:pt x="9331" y="109"/>
                        <a:pt x="8734" y="56"/>
                        <a:pt x="8448" y="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5"/>
                <p:cNvSpPr/>
                <p:nvPr/>
              </p:nvSpPr>
              <p:spPr>
                <a:xfrm>
                  <a:off x="7256305" y="2168599"/>
                  <a:ext cx="89112" cy="9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3610" extrusionOk="0">
                      <a:moveTo>
                        <a:pt x="2385" y="1"/>
                      </a:moveTo>
                      <a:cubicBezTo>
                        <a:pt x="1572" y="1"/>
                        <a:pt x="456" y="1322"/>
                        <a:pt x="456" y="1322"/>
                      </a:cubicBezTo>
                      <a:lnTo>
                        <a:pt x="0" y="2902"/>
                      </a:lnTo>
                      <a:cubicBezTo>
                        <a:pt x="143" y="3330"/>
                        <a:pt x="545" y="3609"/>
                        <a:pt x="975" y="3609"/>
                      </a:cubicBezTo>
                      <a:cubicBezTo>
                        <a:pt x="1095" y="3609"/>
                        <a:pt x="1218" y="3587"/>
                        <a:pt x="1337" y="3541"/>
                      </a:cubicBezTo>
                      <a:cubicBezTo>
                        <a:pt x="2340" y="3267"/>
                        <a:pt x="3556" y="623"/>
                        <a:pt x="2736" y="106"/>
                      </a:cubicBezTo>
                      <a:cubicBezTo>
                        <a:pt x="2629" y="33"/>
                        <a:pt x="2511" y="1"/>
                        <a:pt x="2385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5"/>
                <p:cNvSpPr/>
                <p:nvPr/>
              </p:nvSpPr>
              <p:spPr>
                <a:xfrm>
                  <a:off x="7269459" y="2189520"/>
                  <a:ext cx="46247" cy="54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" h="2184" extrusionOk="0">
                      <a:moveTo>
                        <a:pt x="1846" y="0"/>
                      </a:moveTo>
                      <a:cubicBezTo>
                        <a:pt x="904" y="0"/>
                        <a:pt x="83" y="1186"/>
                        <a:pt x="22" y="2098"/>
                      </a:cubicBezTo>
                      <a:cubicBezTo>
                        <a:pt x="1" y="2141"/>
                        <a:pt x="55" y="2184"/>
                        <a:pt x="100" y="2184"/>
                      </a:cubicBezTo>
                      <a:cubicBezTo>
                        <a:pt x="118" y="2184"/>
                        <a:pt x="135" y="2176"/>
                        <a:pt x="144" y="2159"/>
                      </a:cubicBezTo>
                      <a:cubicBezTo>
                        <a:pt x="235" y="1976"/>
                        <a:pt x="387" y="1794"/>
                        <a:pt x="508" y="1642"/>
                      </a:cubicBezTo>
                      <a:cubicBezTo>
                        <a:pt x="636" y="1493"/>
                        <a:pt x="808" y="1418"/>
                        <a:pt x="994" y="1418"/>
                      </a:cubicBezTo>
                      <a:cubicBezTo>
                        <a:pt x="1074" y="1418"/>
                        <a:pt x="1156" y="1432"/>
                        <a:pt x="1238" y="1459"/>
                      </a:cubicBezTo>
                      <a:cubicBezTo>
                        <a:pt x="1238" y="1459"/>
                        <a:pt x="1268" y="1459"/>
                        <a:pt x="1238" y="1429"/>
                      </a:cubicBezTo>
                      <a:cubicBezTo>
                        <a:pt x="1130" y="1321"/>
                        <a:pt x="992" y="1267"/>
                        <a:pt x="853" y="1267"/>
                      </a:cubicBezTo>
                      <a:cubicBezTo>
                        <a:pt x="680" y="1267"/>
                        <a:pt x="505" y="1351"/>
                        <a:pt x="387" y="1520"/>
                      </a:cubicBezTo>
                      <a:cubicBezTo>
                        <a:pt x="721" y="852"/>
                        <a:pt x="1116" y="244"/>
                        <a:pt x="1846" y="31"/>
                      </a:cubicBezTo>
                      <a:lnTo>
                        <a:pt x="184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5"/>
                <p:cNvSpPr/>
                <p:nvPr/>
              </p:nvSpPr>
              <p:spPr>
                <a:xfrm>
                  <a:off x="7155011" y="2158302"/>
                  <a:ext cx="9921" cy="27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1095" extrusionOk="0">
                      <a:moveTo>
                        <a:pt x="274" y="0"/>
                      </a:moveTo>
                      <a:cubicBezTo>
                        <a:pt x="122" y="335"/>
                        <a:pt x="0" y="943"/>
                        <a:pt x="396" y="1095"/>
                      </a:cubicBezTo>
                      <a:cubicBezTo>
                        <a:pt x="92" y="882"/>
                        <a:pt x="152" y="426"/>
                        <a:pt x="274" y="31"/>
                      </a:cubicBezTo>
                      <a:cubicBezTo>
                        <a:pt x="304" y="31"/>
                        <a:pt x="27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5"/>
                <p:cNvSpPr/>
                <p:nvPr/>
              </p:nvSpPr>
              <p:spPr>
                <a:xfrm>
                  <a:off x="7153258" y="2150561"/>
                  <a:ext cx="34572" cy="31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" h="1260" extrusionOk="0">
                      <a:moveTo>
                        <a:pt x="745" y="0"/>
                      </a:moveTo>
                      <a:cubicBezTo>
                        <a:pt x="262" y="0"/>
                        <a:pt x="0" y="1134"/>
                        <a:pt x="557" y="1252"/>
                      </a:cubicBezTo>
                      <a:cubicBezTo>
                        <a:pt x="584" y="1257"/>
                        <a:pt x="610" y="1260"/>
                        <a:pt x="635" y="1260"/>
                      </a:cubicBezTo>
                      <a:cubicBezTo>
                        <a:pt x="1158" y="1260"/>
                        <a:pt x="1380" y="121"/>
                        <a:pt x="800" y="5"/>
                      </a:cubicBezTo>
                      <a:cubicBezTo>
                        <a:pt x="781" y="2"/>
                        <a:pt x="763" y="0"/>
                        <a:pt x="74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5"/>
                <p:cNvSpPr/>
                <p:nvPr/>
              </p:nvSpPr>
              <p:spPr>
                <a:xfrm>
                  <a:off x="7089520" y="2145349"/>
                  <a:ext cx="16009" cy="22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914" extrusionOk="0">
                      <a:moveTo>
                        <a:pt x="639" y="1"/>
                      </a:moveTo>
                      <a:cubicBezTo>
                        <a:pt x="639" y="1"/>
                        <a:pt x="608" y="1"/>
                        <a:pt x="608" y="31"/>
                      </a:cubicBezTo>
                      <a:cubicBezTo>
                        <a:pt x="517" y="396"/>
                        <a:pt x="365" y="852"/>
                        <a:pt x="0" y="882"/>
                      </a:cubicBezTo>
                      <a:lnTo>
                        <a:pt x="0" y="912"/>
                      </a:lnTo>
                      <a:cubicBezTo>
                        <a:pt x="11" y="913"/>
                        <a:pt x="22" y="914"/>
                        <a:pt x="32" y="914"/>
                      </a:cubicBezTo>
                      <a:cubicBezTo>
                        <a:pt x="435" y="914"/>
                        <a:pt x="609" y="356"/>
                        <a:pt x="63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5"/>
                <p:cNvSpPr/>
                <p:nvPr/>
              </p:nvSpPr>
              <p:spPr>
                <a:xfrm>
                  <a:off x="7076767" y="2132697"/>
                  <a:ext cx="33971" cy="31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254" extrusionOk="0">
                      <a:moveTo>
                        <a:pt x="752" y="1"/>
                      </a:moveTo>
                      <a:cubicBezTo>
                        <a:pt x="228" y="1"/>
                        <a:pt x="0" y="1065"/>
                        <a:pt x="509" y="1235"/>
                      </a:cubicBezTo>
                      <a:cubicBezTo>
                        <a:pt x="547" y="1247"/>
                        <a:pt x="583" y="1253"/>
                        <a:pt x="618" y="1253"/>
                      </a:cubicBezTo>
                      <a:cubicBezTo>
                        <a:pt x="1098" y="1253"/>
                        <a:pt x="1356" y="161"/>
                        <a:pt x="874" y="19"/>
                      </a:cubicBezTo>
                      <a:cubicBezTo>
                        <a:pt x="832" y="7"/>
                        <a:pt x="791" y="1"/>
                        <a:pt x="75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5"/>
                <p:cNvSpPr/>
                <p:nvPr/>
              </p:nvSpPr>
              <p:spPr>
                <a:xfrm>
                  <a:off x="7167188" y="2113556"/>
                  <a:ext cx="33846" cy="2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" h="1062" extrusionOk="0">
                      <a:moveTo>
                        <a:pt x="424" y="1"/>
                      </a:moveTo>
                      <a:cubicBezTo>
                        <a:pt x="330" y="1"/>
                        <a:pt x="237" y="18"/>
                        <a:pt x="153" y="54"/>
                      </a:cubicBezTo>
                      <a:cubicBezTo>
                        <a:pt x="31" y="115"/>
                        <a:pt x="1" y="236"/>
                        <a:pt x="31" y="358"/>
                      </a:cubicBezTo>
                      <a:cubicBezTo>
                        <a:pt x="92" y="570"/>
                        <a:pt x="274" y="631"/>
                        <a:pt x="426" y="722"/>
                      </a:cubicBezTo>
                      <a:cubicBezTo>
                        <a:pt x="578" y="844"/>
                        <a:pt x="700" y="935"/>
                        <a:pt x="852" y="1026"/>
                      </a:cubicBezTo>
                      <a:cubicBezTo>
                        <a:pt x="900" y="1050"/>
                        <a:pt x="949" y="1061"/>
                        <a:pt x="997" y="1061"/>
                      </a:cubicBezTo>
                      <a:cubicBezTo>
                        <a:pt x="1189" y="1061"/>
                        <a:pt x="1350" y="881"/>
                        <a:pt x="1277" y="662"/>
                      </a:cubicBezTo>
                      <a:cubicBezTo>
                        <a:pt x="1186" y="449"/>
                        <a:pt x="1034" y="236"/>
                        <a:pt x="821" y="115"/>
                      </a:cubicBezTo>
                      <a:cubicBezTo>
                        <a:pt x="711" y="41"/>
                        <a:pt x="567" y="1"/>
                        <a:pt x="42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35"/>
                <p:cNvSpPr/>
                <p:nvPr/>
              </p:nvSpPr>
              <p:spPr>
                <a:xfrm>
                  <a:off x="7081903" y="2096494"/>
                  <a:ext cx="38105" cy="18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735" extrusionOk="0">
                      <a:moveTo>
                        <a:pt x="918" y="1"/>
                      </a:moveTo>
                      <a:cubicBezTo>
                        <a:pt x="896" y="1"/>
                        <a:pt x="873" y="2"/>
                        <a:pt x="851" y="5"/>
                      </a:cubicBezTo>
                      <a:cubicBezTo>
                        <a:pt x="578" y="5"/>
                        <a:pt x="365" y="96"/>
                        <a:pt x="183" y="248"/>
                      </a:cubicBezTo>
                      <a:cubicBezTo>
                        <a:pt x="0" y="431"/>
                        <a:pt x="122" y="704"/>
                        <a:pt x="335" y="735"/>
                      </a:cubicBezTo>
                      <a:lnTo>
                        <a:pt x="882" y="735"/>
                      </a:lnTo>
                      <a:cubicBezTo>
                        <a:pt x="1064" y="735"/>
                        <a:pt x="1247" y="704"/>
                        <a:pt x="1399" y="613"/>
                      </a:cubicBezTo>
                      <a:cubicBezTo>
                        <a:pt x="1490" y="522"/>
                        <a:pt x="1520" y="400"/>
                        <a:pt x="1459" y="279"/>
                      </a:cubicBezTo>
                      <a:cubicBezTo>
                        <a:pt x="1323" y="115"/>
                        <a:pt x="1113" y="1"/>
                        <a:pt x="9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35"/>
                <p:cNvSpPr/>
                <p:nvPr/>
              </p:nvSpPr>
              <p:spPr>
                <a:xfrm>
                  <a:off x="7133690" y="2245541"/>
                  <a:ext cx="20568" cy="9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379" extrusionOk="0">
                      <a:moveTo>
                        <a:pt x="769" y="0"/>
                      </a:moveTo>
                      <a:cubicBezTo>
                        <a:pt x="764" y="0"/>
                        <a:pt x="760" y="4"/>
                        <a:pt x="760" y="14"/>
                      </a:cubicBezTo>
                      <a:cubicBezTo>
                        <a:pt x="669" y="105"/>
                        <a:pt x="578" y="227"/>
                        <a:pt x="426" y="227"/>
                      </a:cubicBezTo>
                      <a:cubicBezTo>
                        <a:pt x="274" y="227"/>
                        <a:pt x="122" y="196"/>
                        <a:pt x="0" y="105"/>
                      </a:cubicBezTo>
                      <a:lnTo>
                        <a:pt x="0" y="135"/>
                      </a:lnTo>
                      <a:cubicBezTo>
                        <a:pt x="92" y="287"/>
                        <a:pt x="304" y="379"/>
                        <a:pt x="487" y="379"/>
                      </a:cubicBezTo>
                      <a:cubicBezTo>
                        <a:pt x="669" y="318"/>
                        <a:pt x="791" y="196"/>
                        <a:pt x="821" y="14"/>
                      </a:cubicBezTo>
                      <a:cubicBezTo>
                        <a:pt x="801" y="14"/>
                        <a:pt x="780" y="0"/>
                        <a:pt x="7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5"/>
                <p:cNvSpPr/>
                <p:nvPr/>
              </p:nvSpPr>
              <p:spPr>
                <a:xfrm>
                  <a:off x="7092000" y="2100878"/>
                  <a:ext cx="55416" cy="123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" h="4941" extrusionOk="0">
                      <a:moveTo>
                        <a:pt x="1447" y="0"/>
                      </a:moveTo>
                      <a:cubicBezTo>
                        <a:pt x="1439" y="0"/>
                        <a:pt x="1430" y="4"/>
                        <a:pt x="1421" y="13"/>
                      </a:cubicBezTo>
                      <a:cubicBezTo>
                        <a:pt x="813" y="1259"/>
                        <a:pt x="357" y="2535"/>
                        <a:pt x="23" y="3873"/>
                      </a:cubicBezTo>
                      <a:cubicBezTo>
                        <a:pt x="1" y="3929"/>
                        <a:pt x="69" y="3948"/>
                        <a:pt x="170" y="3948"/>
                      </a:cubicBezTo>
                      <a:cubicBezTo>
                        <a:pt x="344" y="3948"/>
                        <a:pt x="615" y="3892"/>
                        <a:pt x="692" y="3873"/>
                      </a:cubicBezTo>
                      <a:lnTo>
                        <a:pt x="692" y="3873"/>
                      </a:lnTo>
                      <a:lnTo>
                        <a:pt x="479" y="4694"/>
                      </a:lnTo>
                      <a:cubicBezTo>
                        <a:pt x="479" y="4724"/>
                        <a:pt x="509" y="4785"/>
                        <a:pt x="540" y="4785"/>
                      </a:cubicBezTo>
                      <a:cubicBezTo>
                        <a:pt x="600" y="4815"/>
                        <a:pt x="661" y="4846"/>
                        <a:pt x="692" y="4846"/>
                      </a:cubicBezTo>
                      <a:cubicBezTo>
                        <a:pt x="844" y="4906"/>
                        <a:pt x="1026" y="4937"/>
                        <a:pt x="1178" y="4937"/>
                      </a:cubicBezTo>
                      <a:cubicBezTo>
                        <a:pt x="1209" y="4939"/>
                        <a:pt x="1240" y="4941"/>
                        <a:pt x="1271" y="4941"/>
                      </a:cubicBezTo>
                      <a:cubicBezTo>
                        <a:pt x="1604" y="4941"/>
                        <a:pt x="1931" y="4794"/>
                        <a:pt x="2181" y="4572"/>
                      </a:cubicBezTo>
                      <a:cubicBezTo>
                        <a:pt x="2211" y="4542"/>
                        <a:pt x="2211" y="4511"/>
                        <a:pt x="2181" y="4511"/>
                      </a:cubicBezTo>
                      <a:cubicBezTo>
                        <a:pt x="1909" y="4656"/>
                        <a:pt x="1615" y="4726"/>
                        <a:pt x="1319" y="4726"/>
                      </a:cubicBezTo>
                      <a:cubicBezTo>
                        <a:pt x="1119" y="4726"/>
                        <a:pt x="918" y="4694"/>
                        <a:pt x="722" y="4633"/>
                      </a:cubicBezTo>
                      <a:cubicBezTo>
                        <a:pt x="722" y="4633"/>
                        <a:pt x="1026" y="3630"/>
                        <a:pt x="1026" y="3630"/>
                      </a:cubicBezTo>
                      <a:cubicBezTo>
                        <a:pt x="955" y="3621"/>
                        <a:pt x="886" y="3617"/>
                        <a:pt x="819" y="3617"/>
                      </a:cubicBezTo>
                      <a:cubicBezTo>
                        <a:pt x="658" y="3617"/>
                        <a:pt x="508" y="3639"/>
                        <a:pt x="357" y="3660"/>
                      </a:cubicBezTo>
                      <a:cubicBezTo>
                        <a:pt x="661" y="2444"/>
                        <a:pt x="1178" y="1289"/>
                        <a:pt x="1482" y="43"/>
                      </a:cubicBezTo>
                      <a:cubicBezTo>
                        <a:pt x="1482" y="22"/>
                        <a:pt x="1467" y="0"/>
                        <a:pt x="14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5"/>
                <p:cNvSpPr/>
                <p:nvPr/>
              </p:nvSpPr>
              <p:spPr>
                <a:xfrm>
                  <a:off x="7115401" y="2214649"/>
                  <a:ext cx="32769" cy="22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913" extrusionOk="0">
                      <a:moveTo>
                        <a:pt x="1247" y="1"/>
                      </a:moveTo>
                      <a:cubicBezTo>
                        <a:pt x="951" y="137"/>
                        <a:pt x="637" y="206"/>
                        <a:pt x="320" y="206"/>
                      </a:cubicBezTo>
                      <a:cubicBezTo>
                        <a:pt x="214" y="206"/>
                        <a:pt x="107" y="198"/>
                        <a:pt x="1" y="183"/>
                      </a:cubicBezTo>
                      <a:lnTo>
                        <a:pt x="1" y="183"/>
                      </a:lnTo>
                      <a:cubicBezTo>
                        <a:pt x="92" y="426"/>
                        <a:pt x="274" y="639"/>
                        <a:pt x="518" y="791"/>
                      </a:cubicBezTo>
                      <a:cubicBezTo>
                        <a:pt x="639" y="882"/>
                        <a:pt x="761" y="912"/>
                        <a:pt x="913" y="912"/>
                      </a:cubicBezTo>
                      <a:cubicBezTo>
                        <a:pt x="1247" y="912"/>
                        <a:pt x="1308" y="639"/>
                        <a:pt x="1308" y="365"/>
                      </a:cubicBezTo>
                      <a:cubicBezTo>
                        <a:pt x="1277" y="244"/>
                        <a:pt x="1277" y="122"/>
                        <a:pt x="12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5"/>
                <p:cNvSpPr/>
                <p:nvPr/>
              </p:nvSpPr>
              <p:spPr>
                <a:xfrm>
                  <a:off x="7128354" y="2223693"/>
                  <a:ext cx="19817" cy="13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552" extrusionOk="0">
                      <a:moveTo>
                        <a:pt x="707" y="0"/>
                      </a:moveTo>
                      <a:cubicBezTo>
                        <a:pt x="402" y="0"/>
                        <a:pt x="112" y="151"/>
                        <a:pt x="1" y="430"/>
                      </a:cubicBezTo>
                      <a:cubicBezTo>
                        <a:pt x="122" y="521"/>
                        <a:pt x="244" y="551"/>
                        <a:pt x="396" y="551"/>
                      </a:cubicBezTo>
                      <a:cubicBezTo>
                        <a:pt x="730" y="551"/>
                        <a:pt x="791" y="278"/>
                        <a:pt x="791" y="4"/>
                      </a:cubicBezTo>
                      <a:cubicBezTo>
                        <a:pt x="763" y="2"/>
                        <a:pt x="735" y="0"/>
                        <a:pt x="707" y="0"/>
                      </a:cubicBezTo>
                      <a:close/>
                    </a:path>
                  </a:pathLst>
                </a:custGeom>
                <a:solidFill>
                  <a:srgbClr val="FF9C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5"/>
                <p:cNvSpPr/>
                <p:nvPr/>
              </p:nvSpPr>
              <p:spPr>
                <a:xfrm>
                  <a:off x="6683618" y="2428911"/>
                  <a:ext cx="734164" cy="446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5" h="17832" extrusionOk="0">
                      <a:moveTo>
                        <a:pt x="27729" y="1"/>
                      </a:moveTo>
                      <a:cubicBezTo>
                        <a:pt x="27151" y="1"/>
                        <a:pt x="26307" y="399"/>
                        <a:pt x="25107" y="1418"/>
                      </a:cubicBezTo>
                      <a:cubicBezTo>
                        <a:pt x="22858" y="3364"/>
                        <a:pt x="18268" y="7102"/>
                        <a:pt x="17600" y="7376"/>
                      </a:cubicBezTo>
                      <a:cubicBezTo>
                        <a:pt x="17581" y="7383"/>
                        <a:pt x="17556" y="7387"/>
                        <a:pt x="17527" y="7387"/>
                      </a:cubicBezTo>
                      <a:cubicBezTo>
                        <a:pt x="16388" y="7387"/>
                        <a:pt x="7542" y="1901"/>
                        <a:pt x="6024" y="1901"/>
                      </a:cubicBezTo>
                      <a:cubicBezTo>
                        <a:pt x="6000" y="1901"/>
                        <a:pt x="5978" y="1902"/>
                        <a:pt x="5958" y="1905"/>
                      </a:cubicBezTo>
                      <a:cubicBezTo>
                        <a:pt x="4651" y="2087"/>
                        <a:pt x="0" y="9382"/>
                        <a:pt x="943" y="10203"/>
                      </a:cubicBezTo>
                      <a:cubicBezTo>
                        <a:pt x="3770" y="12725"/>
                        <a:pt x="13952" y="17832"/>
                        <a:pt x="18147" y="17832"/>
                      </a:cubicBezTo>
                      <a:cubicBezTo>
                        <a:pt x="20062" y="17802"/>
                        <a:pt x="25411" y="10689"/>
                        <a:pt x="28299" y="4336"/>
                      </a:cubicBezTo>
                      <a:cubicBezTo>
                        <a:pt x="28899" y="2958"/>
                        <a:pt x="29304" y="1"/>
                        <a:pt x="27729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5"/>
                <p:cNvSpPr/>
                <p:nvPr/>
              </p:nvSpPr>
              <p:spPr>
                <a:xfrm>
                  <a:off x="6506185" y="2254886"/>
                  <a:ext cx="409709" cy="46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4" h="18517" extrusionOk="0">
                      <a:moveTo>
                        <a:pt x="1678" y="1"/>
                      </a:moveTo>
                      <a:cubicBezTo>
                        <a:pt x="1526" y="1"/>
                        <a:pt x="1372" y="50"/>
                        <a:pt x="1216" y="157"/>
                      </a:cubicBezTo>
                      <a:cubicBezTo>
                        <a:pt x="61" y="948"/>
                        <a:pt x="1003" y="3015"/>
                        <a:pt x="1003" y="3015"/>
                      </a:cubicBezTo>
                      <a:cubicBezTo>
                        <a:pt x="1003" y="3015"/>
                        <a:pt x="304" y="3866"/>
                        <a:pt x="578" y="5750"/>
                      </a:cubicBezTo>
                      <a:cubicBezTo>
                        <a:pt x="578" y="5750"/>
                        <a:pt x="0" y="6662"/>
                        <a:pt x="821" y="8425"/>
                      </a:cubicBezTo>
                      <a:cubicBezTo>
                        <a:pt x="730" y="8881"/>
                        <a:pt x="791" y="9398"/>
                        <a:pt x="1003" y="9823"/>
                      </a:cubicBezTo>
                      <a:cubicBezTo>
                        <a:pt x="2797" y="13775"/>
                        <a:pt x="6839" y="16328"/>
                        <a:pt x="10000" y="18516"/>
                      </a:cubicBezTo>
                      <a:lnTo>
                        <a:pt x="16353" y="10766"/>
                      </a:lnTo>
                      <a:cubicBezTo>
                        <a:pt x="15168" y="9975"/>
                        <a:pt x="8997" y="6723"/>
                        <a:pt x="5228" y="3683"/>
                      </a:cubicBezTo>
                      <a:cubicBezTo>
                        <a:pt x="3788" y="2510"/>
                        <a:pt x="2769" y="1"/>
                        <a:pt x="1678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5"/>
                <p:cNvSpPr/>
                <p:nvPr/>
              </p:nvSpPr>
              <p:spPr>
                <a:xfrm>
                  <a:off x="6531314" y="2330098"/>
                  <a:ext cx="149614" cy="1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6682" extrusionOk="0">
                      <a:moveTo>
                        <a:pt x="35" y="0"/>
                      </a:moveTo>
                      <a:cubicBezTo>
                        <a:pt x="16" y="0"/>
                        <a:pt x="0" y="22"/>
                        <a:pt x="0" y="43"/>
                      </a:cubicBezTo>
                      <a:cubicBezTo>
                        <a:pt x="1307" y="2748"/>
                        <a:pt x="3344" y="5028"/>
                        <a:pt x="5897" y="6669"/>
                      </a:cubicBezTo>
                      <a:cubicBezTo>
                        <a:pt x="5913" y="6677"/>
                        <a:pt x="5927" y="6681"/>
                        <a:pt x="5938" y="6681"/>
                      </a:cubicBezTo>
                      <a:cubicBezTo>
                        <a:pt x="5968" y="6681"/>
                        <a:pt x="5972" y="6653"/>
                        <a:pt x="5927" y="6609"/>
                      </a:cubicBezTo>
                      <a:cubicBezTo>
                        <a:pt x="4833" y="5757"/>
                        <a:pt x="3769" y="4785"/>
                        <a:pt x="2797" y="3782"/>
                      </a:cubicBezTo>
                      <a:cubicBezTo>
                        <a:pt x="1794" y="2596"/>
                        <a:pt x="882" y="1350"/>
                        <a:pt x="61" y="13"/>
                      </a:cubicBezTo>
                      <a:cubicBezTo>
                        <a:pt x="52" y="4"/>
                        <a:pt x="43" y="0"/>
                        <a:pt x="3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5"/>
                <p:cNvSpPr/>
                <p:nvPr/>
              </p:nvSpPr>
              <p:spPr>
                <a:xfrm>
                  <a:off x="6520641" y="2398170"/>
                  <a:ext cx="122807" cy="163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2" h="6509" extrusionOk="0">
                      <a:moveTo>
                        <a:pt x="1" y="1"/>
                      </a:moveTo>
                      <a:cubicBezTo>
                        <a:pt x="973" y="2554"/>
                        <a:pt x="2645" y="4803"/>
                        <a:pt x="4803" y="6475"/>
                      </a:cubicBezTo>
                      <a:cubicBezTo>
                        <a:pt x="4827" y="6498"/>
                        <a:pt x="4850" y="6508"/>
                        <a:pt x="4866" y="6508"/>
                      </a:cubicBezTo>
                      <a:cubicBezTo>
                        <a:pt x="4893" y="6508"/>
                        <a:pt x="4902" y="6482"/>
                        <a:pt x="4864" y="6445"/>
                      </a:cubicBezTo>
                      <a:cubicBezTo>
                        <a:pt x="3831" y="5472"/>
                        <a:pt x="2068" y="3800"/>
                        <a:pt x="3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5"/>
                <p:cNvSpPr/>
                <p:nvPr/>
              </p:nvSpPr>
              <p:spPr>
                <a:xfrm>
                  <a:off x="6526729" y="2465966"/>
                  <a:ext cx="95525" cy="129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5163" extrusionOk="0">
                      <a:moveTo>
                        <a:pt x="1" y="0"/>
                      </a:moveTo>
                      <a:cubicBezTo>
                        <a:pt x="1186" y="2553"/>
                        <a:pt x="1885" y="3374"/>
                        <a:pt x="3709" y="5137"/>
                      </a:cubicBezTo>
                      <a:cubicBezTo>
                        <a:pt x="3736" y="5155"/>
                        <a:pt x="3757" y="5162"/>
                        <a:pt x="3773" y="5162"/>
                      </a:cubicBezTo>
                      <a:cubicBezTo>
                        <a:pt x="3810" y="5162"/>
                        <a:pt x="3813" y="5119"/>
                        <a:pt x="3770" y="5076"/>
                      </a:cubicBezTo>
                      <a:cubicBezTo>
                        <a:pt x="2129" y="3404"/>
                        <a:pt x="1278" y="2128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5"/>
                <p:cNvSpPr/>
                <p:nvPr/>
              </p:nvSpPr>
              <p:spPr>
                <a:xfrm>
                  <a:off x="6653152" y="2261450"/>
                  <a:ext cx="262751" cy="26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8" h="10474" extrusionOk="0">
                      <a:moveTo>
                        <a:pt x="1771" y="0"/>
                      </a:moveTo>
                      <a:cubicBezTo>
                        <a:pt x="1573" y="0"/>
                        <a:pt x="1405" y="53"/>
                        <a:pt x="1277" y="169"/>
                      </a:cubicBezTo>
                      <a:cubicBezTo>
                        <a:pt x="1" y="1294"/>
                        <a:pt x="3527" y="4637"/>
                        <a:pt x="4195" y="5640"/>
                      </a:cubicBezTo>
                      <a:cubicBezTo>
                        <a:pt x="4774" y="6471"/>
                        <a:pt x="4790" y="6843"/>
                        <a:pt x="4417" y="6843"/>
                      </a:cubicBezTo>
                      <a:cubicBezTo>
                        <a:pt x="4339" y="6843"/>
                        <a:pt x="4244" y="6827"/>
                        <a:pt x="4134" y="6795"/>
                      </a:cubicBezTo>
                      <a:lnTo>
                        <a:pt x="4134" y="6795"/>
                      </a:lnTo>
                      <a:cubicBezTo>
                        <a:pt x="6384" y="8224"/>
                        <a:pt x="9332" y="9744"/>
                        <a:pt x="10487" y="10473"/>
                      </a:cubicBezTo>
                      <a:cubicBezTo>
                        <a:pt x="10487" y="10473"/>
                        <a:pt x="9454" y="7312"/>
                        <a:pt x="8451" y="5579"/>
                      </a:cubicBezTo>
                      <a:cubicBezTo>
                        <a:pt x="7551" y="4025"/>
                        <a:pt x="3495" y="0"/>
                        <a:pt x="1771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5"/>
                <p:cNvSpPr/>
                <p:nvPr/>
              </p:nvSpPr>
              <p:spPr>
                <a:xfrm>
                  <a:off x="6819938" y="2426982"/>
                  <a:ext cx="596650" cy="458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6" h="18301" extrusionOk="0">
                      <a:moveTo>
                        <a:pt x="22417" y="0"/>
                      </a:moveTo>
                      <a:cubicBezTo>
                        <a:pt x="21840" y="0"/>
                        <a:pt x="21015" y="348"/>
                        <a:pt x="19879" y="1191"/>
                      </a:cubicBezTo>
                      <a:cubicBezTo>
                        <a:pt x="15958" y="4049"/>
                        <a:pt x="12493" y="7210"/>
                        <a:pt x="12128" y="7240"/>
                      </a:cubicBezTo>
                      <a:cubicBezTo>
                        <a:pt x="12127" y="7240"/>
                        <a:pt x="12125" y="7240"/>
                        <a:pt x="12123" y="7240"/>
                      </a:cubicBezTo>
                      <a:cubicBezTo>
                        <a:pt x="11733" y="7240"/>
                        <a:pt x="4742" y="3775"/>
                        <a:pt x="4742" y="3775"/>
                      </a:cubicBezTo>
                      <a:lnTo>
                        <a:pt x="0" y="13350"/>
                      </a:lnTo>
                      <a:cubicBezTo>
                        <a:pt x="0" y="13350"/>
                        <a:pt x="8286" y="18301"/>
                        <a:pt x="12237" y="18301"/>
                      </a:cubicBezTo>
                      <a:cubicBezTo>
                        <a:pt x="12620" y="18301"/>
                        <a:pt x="12963" y="18254"/>
                        <a:pt x="13253" y="18152"/>
                      </a:cubicBezTo>
                      <a:cubicBezTo>
                        <a:pt x="16505" y="16967"/>
                        <a:pt x="22220" y="6906"/>
                        <a:pt x="23131" y="4049"/>
                      </a:cubicBezTo>
                      <a:cubicBezTo>
                        <a:pt x="23756" y="2047"/>
                        <a:pt x="23816" y="0"/>
                        <a:pt x="22417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5"/>
                <p:cNvSpPr/>
                <p:nvPr/>
              </p:nvSpPr>
              <p:spPr>
                <a:xfrm>
                  <a:off x="6778799" y="2497935"/>
                  <a:ext cx="188119" cy="2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9" h="11430" extrusionOk="0">
                      <a:moveTo>
                        <a:pt x="5259" y="1"/>
                      </a:moveTo>
                      <a:lnTo>
                        <a:pt x="1" y="10214"/>
                      </a:lnTo>
                      <a:lnTo>
                        <a:pt x="2493" y="11429"/>
                      </a:lnTo>
                      <a:lnTo>
                        <a:pt x="7509" y="1065"/>
                      </a:lnTo>
                      <a:lnTo>
                        <a:pt x="5259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5"/>
                <p:cNvSpPr/>
                <p:nvPr/>
              </p:nvSpPr>
              <p:spPr>
                <a:xfrm>
                  <a:off x="6854212" y="2545613"/>
                  <a:ext cx="105872" cy="213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8506" extrusionOk="0">
                      <a:moveTo>
                        <a:pt x="4177" y="0"/>
                      </a:moveTo>
                      <a:cubicBezTo>
                        <a:pt x="4170" y="0"/>
                        <a:pt x="4164" y="4"/>
                        <a:pt x="4164" y="13"/>
                      </a:cubicBezTo>
                      <a:cubicBezTo>
                        <a:pt x="3769" y="651"/>
                        <a:pt x="3435" y="1350"/>
                        <a:pt x="3100" y="2019"/>
                      </a:cubicBezTo>
                      <a:cubicBezTo>
                        <a:pt x="2736" y="2687"/>
                        <a:pt x="2371" y="3447"/>
                        <a:pt x="2006" y="4177"/>
                      </a:cubicBezTo>
                      <a:cubicBezTo>
                        <a:pt x="1307" y="5575"/>
                        <a:pt x="638" y="7004"/>
                        <a:pt x="0" y="8463"/>
                      </a:cubicBezTo>
                      <a:cubicBezTo>
                        <a:pt x="0" y="8484"/>
                        <a:pt x="30" y="8506"/>
                        <a:pt x="48" y="8506"/>
                      </a:cubicBezTo>
                      <a:cubicBezTo>
                        <a:pt x="56" y="8506"/>
                        <a:pt x="61" y="8502"/>
                        <a:pt x="61" y="8493"/>
                      </a:cubicBezTo>
                      <a:cubicBezTo>
                        <a:pt x="821" y="7125"/>
                        <a:pt x="1550" y="5727"/>
                        <a:pt x="2249" y="4298"/>
                      </a:cubicBezTo>
                      <a:cubicBezTo>
                        <a:pt x="2584" y="3599"/>
                        <a:pt x="2918" y="2900"/>
                        <a:pt x="3252" y="2171"/>
                      </a:cubicBezTo>
                      <a:cubicBezTo>
                        <a:pt x="3587" y="1472"/>
                        <a:pt x="3952" y="773"/>
                        <a:pt x="4225" y="43"/>
                      </a:cubicBezTo>
                      <a:cubicBezTo>
                        <a:pt x="4225" y="22"/>
                        <a:pt x="4195" y="0"/>
                        <a:pt x="417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5"/>
                <p:cNvSpPr/>
                <p:nvPr/>
              </p:nvSpPr>
              <p:spPr>
                <a:xfrm>
                  <a:off x="6962345" y="2495505"/>
                  <a:ext cx="305916" cy="118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1" h="4729" extrusionOk="0">
                      <a:moveTo>
                        <a:pt x="12143" y="0"/>
                      </a:moveTo>
                      <a:cubicBezTo>
                        <a:pt x="12137" y="0"/>
                        <a:pt x="12133" y="2"/>
                        <a:pt x="12128" y="7"/>
                      </a:cubicBezTo>
                      <a:cubicBezTo>
                        <a:pt x="11703" y="280"/>
                        <a:pt x="6809" y="4292"/>
                        <a:pt x="6566" y="4414"/>
                      </a:cubicBezTo>
                      <a:cubicBezTo>
                        <a:pt x="6520" y="4433"/>
                        <a:pt x="6472" y="4442"/>
                        <a:pt x="6422" y="4442"/>
                      </a:cubicBezTo>
                      <a:cubicBezTo>
                        <a:pt x="6238" y="4442"/>
                        <a:pt x="6028" y="4327"/>
                        <a:pt x="5836" y="4231"/>
                      </a:cubicBezTo>
                      <a:cubicBezTo>
                        <a:pt x="4924" y="3806"/>
                        <a:pt x="4013" y="3350"/>
                        <a:pt x="3101" y="2894"/>
                      </a:cubicBezTo>
                      <a:cubicBezTo>
                        <a:pt x="2067" y="2377"/>
                        <a:pt x="1095" y="1982"/>
                        <a:pt x="61" y="1466"/>
                      </a:cubicBezTo>
                      <a:cubicBezTo>
                        <a:pt x="0" y="1466"/>
                        <a:pt x="0" y="1496"/>
                        <a:pt x="31" y="1526"/>
                      </a:cubicBezTo>
                      <a:cubicBezTo>
                        <a:pt x="973" y="2043"/>
                        <a:pt x="1794" y="2529"/>
                        <a:pt x="2736" y="3016"/>
                      </a:cubicBezTo>
                      <a:cubicBezTo>
                        <a:pt x="3709" y="3502"/>
                        <a:pt x="4651" y="3988"/>
                        <a:pt x="5623" y="4444"/>
                      </a:cubicBezTo>
                      <a:cubicBezTo>
                        <a:pt x="5857" y="4572"/>
                        <a:pt x="6106" y="4729"/>
                        <a:pt x="6369" y="4729"/>
                      </a:cubicBezTo>
                      <a:cubicBezTo>
                        <a:pt x="6483" y="4729"/>
                        <a:pt x="6599" y="4700"/>
                        <a:pt x="6718" y="4627"/>
                      </a:cubicBezTo>
                      <a:cubicBezTo>
                        <a:pt x="7143" y="4323"/>
                        <a:pt x="11733" y="523"/>
                        <a:pt x="12159" y="67"/>
                      </a:cubicBezTo>
                      <a:cubicBezTo>
                        <a:pt x="12211" y="67"/>
                        <a:pt x="12173" y="0"/>
                        <a:pt x="1214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5"/>
                <p:cNvSpPr/>
                <p:nvPr/>
              </p:nvSpPr>
              <p:spPr>
                <a:xfrm>
                  <a:off x="6775767" y="2599229"/>
                  <a:ext cx="599306" cy="290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22" h="11582" extrusionOk="0">
                      <a:moveTo>
                        <a:pt x="23861" y="0"/>
                      </a:moveTo>
                      <a:cubicBezTo>
                        <a:pt x="23223" y="1003"/>
                        <a:pt x="22584" y="2006"/>
                        <a:pt x="21916" y="3009"/>
                      </a:cubicBezTo>
                      <a:cubicBezTo>
                        <a:pt x="21247" y="3982"/>
                        <a:pt x="20548" y="5016"/>
                        <a:pt x="19818" y="5988"/>
                      </a:cubicBezTo>
                      <a:cubicBezTo>
                        <a:pt x="19119" y="6961"/>
                        <a:pt x="18451" y="7842"/>
                        <a:pt x="17691" y="8724"/>
                      </a:cubicBezTo>
                      <a:cubicBezTo>
                        <a:pt x="17295" y="9180"/>
                        <a:pt x="16900" y="9605"/>
                        <a:pt x="16475" y="10031"/>
                      </a:cubicBezTo>
                      <a:cubicBezTo>
                        <a:pt x="16080" y="10456"/>
                        <a:pt x="15593" y="10791"/>
                        <a:pt x="15077" y="11034"/>
                      </a:cubicBezTo>
                      <a:cubicBezTo>
                        <a:pt x="14639" y="11195"/>
                        <a:pt x="14167" y="11269"/>
                        <a:pt x="13699" y="11269"/>
                      </a:cubicBezTo>
                      <a:cubicBezTo>
                        <a:pt x="13550" y="11269"/>
                        <a:pt x="13400" y="11261"/>
                        <a:pt x="13253" y="11247"/>
                      </a:cubicBezTo>
                      <a:cubicBezTo>
                        <a:pt x="12949" y="11216"/>
                        <a:pt x="12645" y="11186"/>
                        <a:pt x="12371" y="11125"/>
                      </a:cubicBezTo>
                      <a:cubicBezTo>
                        <a:pt x="11733" y="10973"/>
                        <a:pt x="11125" y="10791"/>
                        <a:pt x="10548" y="10608"/>
                      </a:cubicBezTo>
                      <a:cubicBezTo>
                        <a:pt x="8815" y="10031"/>
                        <a:pt x="7174" y="9301"/>
                        <a:pt x="5593" y="8450"/>
                      </a:cubicBezTo>
                      <a:cubicBezTo>
                        <a:pt x="5137" y="8207"/>
                        <a:pt x="4712" y="7964"/>
                        <a:pt x="4256" y="7751"/>
                      </a:cubicBezTo>
                      <a:cubicBezTo>
                        <a:pt x="3800" y="7508"/>
                        <a:pt x="3283" y="7234"/>
                        <a:pt x="2797" y="7022"/>
                      </a:cubicBezTo>
                      <a:cubicBezTo>
                        <a:pt x="2736" y="7113"/>
                        <a:pt x="2675" y="7234"/>
                        <a:pt x="2614" y="7326"/>
                      </a:cubicBezTo>
                      <a:cubicBezTo>
                        <a:pt x="2432" y="7204"/>
                        <a:pt x="213" y="6171"/>
                        <a:pt x="183" y="6171"/>
                      </a:cubicBezTo>
                      <a:cubicBezTo>
                        <a:pt x="274" y="5958"/>
                        <a:pt x="365" y="5775"/>
                        <a:pt x="426" y="5593"/>
                      </a:cubicBezTo>
                      <a:cubicBezTo>
                        <a:pt x="426" y="5557"/>
                        <a:pt x="426" y="5543"/>
                        <a:pt x="420" y="5543"/>
                      </a:cubicBezTo>
                      <a:cubicBezTo>
                        <a:pt x="415" y="5543"/>
                        <a:pt x="408" y="5550"/>
                        <a:pt x="395" y="5563"/>
                      </a:cubicBezTo>
                      <a:cubicBezTo>
                        <a:pt x="244" y="5775"/>
                        <a:pt x="122" y="6019"/>
                        <a:pt x="0" y="6262"/>
                      </a:cubicBezTo>
                      <a:cubicBezTo>
                        <a:pt x="0" y="6262"/>
                        <a:pt x="2552" y="7478"/>
                        <a:pt x="2613" y="7478"/>
                      </a:cubicBezTo>
                      <a:cubicBezTo>
                        <a:pt x="2614" y="7478"/>
                        <a:pt x="2614" y="7478"/>
                        <a:pt x="2614" y="7478"/>
                      </a:cubicBezTo>
                      <a:cubicBezTo>
                        <a:pt x="2645" y="7478"/>
                        <a:pt x="2827" y="7113"/>
                        <a:pt x="2827" y="7113"/>
                      </a:cubicBezTo>
                      <a:cubicBezTo>
                        <a:pt x="3253" y="7326"/>
                        <a:pt x="3648" y="7569"/>
                        <a:pt x="4043" y="7812"/>
                      </a:cubicBezTo>
                      <a:cubicBezTo>
                        <a:pt x="4469" y="8086"/>
                        <a:pt x="4864" y="8298"/>
                        <a:pt x="5289" y="8541"/>
                      </a:cubicBezTo>
                      <a:cubicBezTo>
                        <a:pt x="6110" y="8997"/>
                        <a:pt x="6961" y="9453"/>
                        <a:pt x="7812" y="9848"/>
                      </a:cubicBezTo>
                      <a:cubicBezTo>
                        <a:pt x="9453" y="10608"/>
                        <a:pt x="11247" y="11338"/>
                        <a:pt x="13070" y="11551"/>
                      </a:cubicBezTo>
                      <a:cubicBezTo>
                        <a:pt x="13243" y="11571"/>
                        <a:pt x="13412" y="11581"/>
                        <a:pt x="13579" y="11581"/>
                      </a:cubicBezTo>
                      <a:cubicBezTo>
                        <a:pt x="13915" y="11581"/>
                        <a:pt x="14246" y="11540"/>
                        <a:pt x="14590" y="11459"/>
                      </a:cubicBezTo>
                      <a:cubicBezTo>
                        <a:pt x="15745" y="11277"/>
                        <a:pt x="16566" y="10335"/>
                        <a:pt x="17295" y="9514"/>
                      </a:cubicBezTo>
                      <a:cubicBezTo>
                        <a:pt x="18906" y="7660"/>
                        <a:pt x="20396" y="5684"/>
                        <a:pt x="21733" y="3617"/>
                      </a:cubicBezTo>
                      <a:lnTo>
                        <a:pt x="22128" y="2979"/>
                      </a:lnTo>
                      <a:cubicBezTo>
                        <a:pt x="22615" y="2402"/>
                        <a:pt x="23101" y="1885"/>
                        <a:pt x="23618" y="1368"/>
                      </a:cubicBezTo>
                      <a:cubicBezTo>
                        <a:pt x="23642" y="1368"/>
                        <a:pt x="23628" y="1329"/>
                        <a:pt x="23605" y="1329"/>
                      </a:cubicBezTo>
                      <a:cubicBezTo>
                        <a:pt x="23600" y="1329"/>
                        <a:pt x="23593" y="1332"/>
                        <a:pt x="23587" y="1338"/>
                      </a:cubicBezTo>
                      <a:cubicBezTo>
                        <a:pt x="23253" y="1672"/>
                        <a:pt x="22888" y="1976"/>
                        <a:pt x="22554" y="2341"/>
                      </a:cubicBezTo>
                      <a:cubicBezTo>
                        <a:pt x="23040" y="1581"/>
                        <a:pt x="23496" y="821"/>
                        <a:pt x="23922" y="61"/>
                      </a:cubicBezTo>
                      <a:cubicBezTo>
                        <a:pt x="23922" y="31"/>
                        <a:pt x="23891" y="0"/>
                        <a:pt x="238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5"/>
                <p:cNvSpPr/>
                <p:nvPr/>
              </p:nvSpPr>
              <p:spPr>
                <a:xfrm>
                  <a:off x="7141307" y="2339543"/>
                  <a:ext cx="185063" cy="192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7" h="7671" extrusionOk="0">
                      <a:moveTo>
                        <a:pt x="6231" y="0"/>
                      </a:moveTo>
                      <a:lnTo>
                        <a:pt x="2128" y="4134"/>
                      </a:lnTo>
                      <a:lnTo>
                        <a:pt x="821" y="851"/>
                      </a:lnTo>
                      <a:lnTo>
                        <a:pt x="183" y="1794"/>
                      </a:lnTo>
                      <a:lnTo>
                        <a:pt x="0" y="6779"/>
                      </a:lnTo>
                      <a:lnTo>
                        <a:pt x="1976" y="4803"/>
                      </a:lnTo>
                      <a:lnTo>
                        <a:pt x="3313" y="7660"/>
                      </a:lnTo>
                      <a:cubicBezTo>
                        <a:pt x="3314" y="7667"/>
                        <a:pt x="3317" y="7670"/>
                        <a:pt x="3321" y="7670"/>
                      </a:cubicBezTo>
                      <a:cubicBezTo>
                        <a:pt x="3523" y="7670"/>
                        <a:pt x="7386" y="1338"/>
                        <a:pt x="7386" y="1338"/>
                      </a:cubicBezTo>
                      <a:lnTo>
                        <a:pt x="6231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5"/>
                <p:cNvSpPr/>
                <p:nvPr/>
              </p:nvSpPr>
              <p:spPr>
                <a:xfrm>
                  <a:off x="7137499" y="2373467"/>
                  <a:ext cx="191151" cy="1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0" h="6580" extrusionOk="0">
                      <a:moveTo>
                        <a:pt x="7598" y="1"/>
                      </a:moveTo>
                      <a:cubicBezTo>
                        <a:pt x="7589" y="1"/>
                        <a:pt x="7579" y="4"/>
                        <a:pt x="7569" y="14"/>
                      </a:cubicBezTo>
                      <a:cubicBezTo>
                        <a:pt x="6809" y="987"/>
                        <a:pt x="4104" y="5121"/>
                        <a:pt x="3465" y="6185"/>
                      </a:cubicBezTo>
                      <a:cubicBezTo>
                        <a:pt x="3405" y="6002"/>
                        <a:pt x="2402" y="3905"/>
                        <a:pt x="2128" y="3449"/>
                      </a:cubicBezTo>
                      <a:cubicBezTo>
                        <a:pt x="2098" y="3449"/>
                        <a:pt x="365" y="5090"/>
                        <a:pt x="274" y="5151"/>
                      </a:cubicBezTo>
                      <a:cubicBezTo>
                        <a:pt x="274" y="4422"/>
                        <a:pt x="517" y="1291"/>
                        <a:pt x="365" y="501"/>
                      </a:cubicBezTo>
                      <a:cubicBezTo>
                        <a:pt x="352" y="475"/>
                        <a:pt x="339" y="465"/>
                        <a:pt x="329" y="465"/>
                      </a:cubicBezTo>
                      <a:cubicBezTo>
                        <a:pt x="314" y="465"/>
                        <a:pt x="304" y="483"/>
                        <a:pt x="304" y="501"/>
                      </a:cubicBezTo>
                      <a:cubicBezTo>
                        <a:pt x="213" y="1321"/>
                        <a:pt x="152" y="2142"/>
                        <a:pt x="122" y="2963"/>
                      </a:cubicBezTo>
                      <a:cubicBezTo>
                        <a:pt x="31" y="3844"/>
                        <a:pt x="0" y="4756"/>
                        <a:pt x="31" y="5668"/>
                      </a:cubicBezTo>
                      <a:cubicBezTo>
                        <a:pt x="31" y="5672"/>
                        <a:pt x="32" y="5674"/>
                        <a:pt x="36" y="5674"/>
                      </a:cubicBezTo>
                      <a:cubicBezTo>
                        <a:pt x="141" y="5674"/>
                        <a:pt x="1803" y="3924"/>
                        <a:pt x="2098" y="3571"/>
                      </a:cubicBezTo>
                      <a:cubicBezTo>
                        <a:pt x="2523" y="4604"/>
                        <a:pt x="2979" y="5607"/>
                        <a:pt x="3496" y="6580"/>
                      </a:cubicBezTo>
                      <a:cubicBezTo>
                        <a:pt x="3496" y="6580"/>
                        <a:pt x="3496" y="6580"/>
                        <a:pt x="3496" y="6580"/>
                      </a:cubicBezTo>
                      <a:cubicBezTo>
                        <a:pt x="3576" y="6580"/>
                        <a:pt x="7054" y="1136"/>
                        <a:pt x="7630" y="14"/>
                      </a:cubicBezTo>
                      <a:cubicBezTo>
                        <a:pt x="7630" y="14"/>
                        <a:pt x="7616" y="1"/>
                        <a:pt x="759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5"/>
                <p:cNvSpPr/>
                <p:nvPr/>
              </p:nvSpPr>
              <p:spPr>
                <a:xfrm>
                  <a:off x="6615847" y="1916130"/>
                  <a:ext cx="388389" cy="28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3" h="11278" extrusionOk="0">
                      <a:moveTo>
                        <a:pt x="7630" y="0"/>
                      </a:moveTo>
                      <a:cubicBezTo>
                        <a:pt x="3405" y="0"/>
                        <a:pt x="0" y="2523"/>
                        <a:pt x="0" y="5624"/>
                      </a:cubicBezTo>
                      <a:cubicBezTo>
                        <a:pt x="0" y="8754"/>
                        <a:pt x="3405" y="11277"/>
                        <a:pt x="7630" y="11277"/>
                      </a:cubicBezTo>
                      <a:cubicBezTo>
                        <a:pt x="9484" y="11277"/>
                        <a:pt x="11338" y="10761"/>
                        <a:pt x="12888" y="9697"/>
                      </a:cubicBezTo>
                      <a:lnTo>
                        <a:pt x="15502" y="10365"/>
                      </a:lnTo>
                      <a:lnTo>
                        <a:pt x="14499" y="8086"/>
                      </a:lnTo>
                      <a:cubicBezTo>
                        <a:pt x="14985" y="7356"/>
                        <a:pt x="15259" y="6505"/>
                        <a:pt x="15259" y="5624"/>
                      </a:cubicBezTo>
                      <a:cubicBezTo>
                        <a:pt x="15259" y="2523"/>
                        <a:pt x="11824" y="0"/>
                        <a:pt x="7630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5"/>
                <p:cNvSpPr/>
                <p:nvPr/>
              </p:nvSpPr>
              <p:spPr>
                <a:xfrm>
                  <a:off x="6691986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3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5"/>
                <p:cNvSpPr/>
                <p:nvPr/>
              </p:nvSpPr>
              <p:spPr>
                <a:xfrm>
                  <a:off x="6780327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6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5"/>
                <p:cNvSpPr/>
                <p:nvPr/>
              </p:nvSpPr>
              <p:spPr>
                <a:xfrm>
                  <a:off x="6868668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4" y="0"/>
                      </a:moveTo>
                      <a:cubicBezTo>
                        <a:pt x="365" y="0"/>
                        <a:pt x="1" y="851"/>
                        <a:pt x="517" y="1368"/>
                      </a:cubicBezTo>
                      <a:cubicBezTo>
                        <a:pt x="671" y="1522"/>
                        <a:pt x="861" y="1591"/>
                        <a:pt x="1049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52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1" name="Google Shape;581;p35"/>
              <p:cNvGrpSpPr/>
              <p:nvPr/>
            </p:nvGrpSpPr>
            <p:grpSpPr>
              <a:xfrm>
                <a:off x="4374713" y="1278013"/>
                <a:ext cx="1887074" cy="3307364"/>
                <a:chOff x="4396500" y="1249076"/>
                <a:chExt cx="1887074" cy="3307364"/>
              </a:xfrm>
            </p:grpSpPr>
            <p:sp>
              <p:nvSpPr>
                <p:cNvPr id="582" name="Google Shape;582;p35"/>
                <p:cNvSpPr/>
                <p:nvPr/>
              </p:nvSpPr>
              <p:spPr>
                <a:xfrm>
                  <a:off x="5375816" y="176767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5"/>
                <p:cNvSpPr/>
                <p:nvPr/>
              </p:nvSpPr>
              <p:spPr>
                <a:xfrm>
                  <a:off x="5427603" y="176767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5"/>
                <p:cNvSpPr/>
                <p:nvPr/>
              </p:nvSpPr>
              <p:spPr>
                <a:xfrm>
                  <a:off x="5375816" y="181870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5"/>
                <p:cNvSpPr/>
                <p:nvPr/>
              </p:nvSpPr>
              <p:spPr>
                <a:xfrm>
                  <a:off x="5427603" y="181870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5"/>
                <p:cNvSpPr/>
                <p:nvPr/>
              </p:nvSpPr>
              <p:spPr>
                <a:xfrm>
                  <a:off x="5375816" y="186971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9"/>
                      </a:lnTo>
                      <a:lnTo>
                        <a:pt x="1186" y="1369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5"/>
                <p:cNvSpPr/>
                <p:nvPr/>
              </p:nvSpPr>
              <p:spPr>
                <a:xfrm>
                  <a:off x="5427603" y="186971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9"/>
                      </a:lnTo>
                      <a:lnTo>
                        <a:pt x="1186" y="1369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5"/>
                <p:cNvSpPr/>
                <p:nvPr/>
              </p:nvSpPr>
              <p:spPr>
                <a:xfrm>
                  <a:off x="5375816" y="1921502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5"/>
                <p:cNvSpPr/>
                <p:nvPr/>
              </p:nvSpPr>
              <p:spPr>
                <a:xfrm>
                  <a:off x="5427603" y="1921502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5"/>
                <p:cNvSpPr/>
                <p:nvPr/>
              </p:nvSpPr>
              <p:spPr>
                <a:xfrm>
                  <a:off x="5375816" y="197404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5"/>
                <p:cNvSpPr/>
                <p:nvPr/>
              </p:nvSpPr>
              <p:spPr>
                <a:xfrm>
                  <a:off x="5427603" y="197404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5"/>
                <p:cNvSpPr/>
                <p:nvPr/>
              </p:nvSpPr>
              <p:spPr>
                <a:xfrm>
                  <a:off x="5375816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5"/>
                <p:cNvSpPr/>
                <p:nvPr/>
              </p:nvSpPr>
              <p:spPr>
                <a:xfrm>
                  <a:off x="5427603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5"/>
                <p:cNvSpPr/>
                <p:nvPr/>
              </p:nvSpPr>
              <p:spPr>
                <a:xfrm>
                  <a:off x="5479390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5"/>
                <p:cNvSpPr/>
                <p:nvPr/>
              </p:nvSpPr>
              <p:spPr>
                <a:xfrm>
                  <a:off x="5375816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5"/>
                <p:cNvSpPr/>
                <p:nvPr/>
              </p:nvSpPr>
              <p:spPr>
                <a:xfrm>
                  <a:off x="5427603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5"/>
                <p:cNvSpPr/>
                <p:nvPr/>
              </p:nvSpPr>
              <p:spPr>
                <a:xfrm>
                  <a:off x="5479390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5"/>
                <p:cNvSpPr/>
                <p:nvPr/>
              </p:nvSpPr>
              <p:spPr>
                <a:xfrm>
                  <a:off x="5375816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5"/>
                <p:cNvSpPr/>
                <p:nvPr/>
              </p:nvSpPr>
              <p:spPr>
                <a:xfrm>
                  <a:off x="5427603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5"/>
                <p:cNvSpPr/>
                <p:nvPr/>
              </p:nvSpPr>
              <p:spPr>
                <a:xfrm>
                  <a:off x="5479390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5"/>
                <p:cNvSpPr/>
                <p:nvPr/>
              </p:nvSpPr>
              <p:spPr>
                <a:xfrm>
                  <a:off x="5174030" y="1707515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5"/>
                <p:cNvSpPr/>
                <p:nvPr/>
              </p:nvSpPr>
              <p:spPr>
                <a:xfrm>
                  <a:off x="5174030" y="1755494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5"/>
                <p:cNvSpPr/>
                <p:nvPr/>
              </p:nvSpPr>
              <p:spPr>
                <a:xfrm>
                  <a:off x="5174030" y="1803472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5"/>
                <p:cNvSpPr/>
                <p:nvPr/>
              </p:nvSpPr>
              <p:spPr>
                <a:xfrm>
                  <a:off x="5174030" y="1851451"/>
                  <a:ext cx="53312" cy="24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3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5"/>
                <p:cNvSpPr/>
                <p:nvPr/>
              </p:nvSpPr>
              <p:spPr>
                <a:xfrm>
                  <a:off x="5174030" y="1898652"/>
                  <a:ext cx="53312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1004" extrusionOk="0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5"/>
                <p:cNvSpPr/>
                <p:nvPr/>
              </p:nvSpPr>
              <p:spPr>
                <a:xfrm>
                  <a:off x="5174030" y="1946631"/>
                  <a:ext cx="53312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1004" extrusionOk="0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5"/>
                <p:cNvSpPr/>
                <p:nvPr/>
              </p:nvSpPr>
              <p:spPr>
                <a:xfrm>
                  <a:off x="5174030" y="1994610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5"/>
                <p:cNvSpPr/>
                <p:nvPr/>
              </p:nvSpPr>
              <p:spPr>
                <a:xfrm>
                  <a:off x="5174030" y="2042588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5"/>
                <p:cNvSpPr/>
                <p:nvPr/>
              </p:nvSpPr>
              <p:spPr>
                <a:xfrm>
                  <a:off x="5246361" y="1707515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5"/>
                <p:cNvSpPr/>
                <p:nvPr/>
              </p:nvSpPr>
              <p:spPr>
                <a:xfrm>
                  <a:off x="5246361" y="1755494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5"/>
                <p:cNvSpPr/>
                <p:nvPr/>
              </p:nvSpPr>
              <p:spPr>
                <a:xfrm>
                  <a:off x="5246361" y="1803472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5"/>
                <p:cNvSpPr/>
                <p:nvPr/>
              </p:nvSpPr>
              <p:spPr>
                <a:xfrm>
                  <a:off x="5246361" y="1851451"/>
                  <a:ext cx="53337" cy="24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3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5246361" y="1898652"/>
                  <a:ext cx="53337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1004" extrusionOk="0">
                      <a:moveTo>
                        <a:pt x="1" y="1"/>
                      </a:moveTo>
                      <a:lnTo>
                        <a:pt x="1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5246361" y="1946631"/>
                  <a:ext cx="53337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1004" extrusionOk="0">
                      <a:moveTo>
                        <a:pt x="1" y="1"/>
                      </a:moveTo>
                      <a:lnTo>
                        <a:pt x="1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5246361" y="1994610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5"/>
                <p:cNvSpPr/>
                <p:nvPr/>
              </p:nvSpPr>
              <p:spPr>
                <a:xfrm>
                  <a:off x="5246361" y="2042588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5011805" y="1701427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5011805" y="1758550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5011805" y="181564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5011805" y="1872772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5"/>
                <p:cNvSpPr/>
                <p:nvPr/>
              </p:nvSpPr>
              <p:spPr>
                <a:xfrm>
                  <a:off x="5011805" y="1929895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5"/>
                <p:cNvSpPr/>
                <p:nvPr/>
              </p:nvSpPr>
              <p:spPr>
                <a:xfrm>
                  <a:off x="4909759" y="1986242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5"/>
                <p:cNvSpPr/>
                <p:nvPr/>
              </p:nvSpPr>
              <p:spPr>
                <a:xfrm>
                  <a:off x="5011805" y="1986242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5"/>
                <p:cNvSpPr/>
                <p:nvPr/>
              </p:nvSpPr>
              <p:spPr>
                <a:xfrm>
                  <a:off x="4909759" y="204258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5"/>
                <p:cNvSpPr/>
                <p:nvPr/>
              </p:nvSpPr>
              <p:spPr>
                <a:xfrm>
                  <a:off x="5011805" y="204258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5"/>
                <p:cNvSpPr/>
                <p:nvPr/>
              </p:nvSpPr>
              <p:spPr>
                <a:xfrm>
                  <a:off x="4827506" y="2099711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5"/>
                <p:cNvSpPr/>
                <p:nvPr/>
              </p:nvSpPr>
              <p:spPr>
                <a:xfrm>
                  <a:off x="4909759" y="2099711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5"/>
                <p:cNvSpPr/>
                <p:nvPr/>
              </p:nvSpPr>
              <p:spPr>
                <a:xfrm>
                  <a:off x="5011805" y="2099711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5"/>
                <p:cNvSpPr/>
                <p:nvPr/>
              </p:nvSpPr>
              <p:spPr>
                <a:xfrm>
                  <a:off x="4827506" y="215605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>
                  <a:off x="4909759" y="215605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5"/>
                <p:cNvSpPr/>
                <p:nvPr/>
              </p:nvSpPr>
              <p:spPr>
                <a:xfrm>
                  <a:off x="5011805" y="215605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5"/>
                <p:cNvSpPr/>
                <p:nvPr/>
              </p:nvSpPr>
              <p:spPr>
                <a:xfrm>
                  <a:off x="5208506" y="2136205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5"/>
                <p:cNvSpPr/>
                <p:nvPr/>
              </p:nvSpPr>
              <p:spPr>
                <a:xfrm>
                  <a:off x="5290759" y="2136205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5"/>
                <p:cNvSpPr/>
                <p:nvPr/>
              </p:nvSpPr>
              <p:spPr>
                <a:xfrm>
                  <a:off x="5392805" y="2136205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5"/>
                <p:cNvSpPr/>
                <p:nvPr/>
              </p:nvSpPr>
              <p:spPr>
                <a:xfrm>
                  <a:off x="5534985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5"/>
                <p:cNvSpPr/>
                <p:nvPr/>
              </p:nvSpPr>
              <p:spPr>
                <a:xfrm>
                  <a:off x="5586772" y="2002226"/>
                  <a:ext cx="29712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9" extrusionOk="0">
                      <a:moveTo>
                        <a:pt x="0" y="1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5"/>
                <p:cNvSpPr/>
                <p:nvPr/>
              </p:nvSpPr>
              <p:spPr>
                <a:xfrm>
                  <a:off x="5534985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5"/>
                <p:cNvSpPr/>
                <p:nvPr/>
              </p:nvSpPr>
              <p:spPr>
                <a:xfrm>
                  <a:off x="5586772" y="2055541"/>
                  <a:ext cx="29712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9" extrusionOk="0">
                      <a:moveTo>
                        <a:pt x="0" y="0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5"/>
                <p:cNvSpPr/>
                <p:nvPr/>
              </p:nvSpPr>
              <p:spPr>
                <a:xfrm>
                  <a:off x="5534985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5"/>
                <p:cNvSpPr/>
                <p:nvPr/>
              </p:nvSpPr>
              <p:spPr>
                <a:xfrm>
                  <a:off x="5586772" y="2108856"/>
                  <a:ext cx="29712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8" extrusionOk="0">
                      <a:moveTo>
                        <a:pt x="0" y="0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5"/>
                <p:cNvSpPr/>
                <p:nvPr/>
              </p:nvSpPr>
              <p:spPr>
                <a:xfrm>
                  <a:off x="5534985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5"/>
                <p:cNvSpPr/>
                <p:nvPr/>
              </p:nvSpPr>
              <p:spPr>
                <a:xfrm>
                  <a:off x="5586772" y="2162146"/>
                  <a:ext cx="29712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39" extrusionOk="0">
                      <a:moveTo>
                        <a:pt x="0" y="1"/>
                      </a:moveTo>
                      <a:lnTo>
                        <a:pt x="0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5"/>
                <p:cNvSpPr/>
                <p:nvPr/>
              </p:nvSpPr>
              <p:spPr>
                <a:xfrm>
                  <a:off x="5645398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5"/>
                <p:cNvSpPr/>
                <p:nvPr/>
              </p:nvSpPr>
              <p:spPr>
                <a:xfrm>
                  <a:off x="5697185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5"/>
                <p:cNvSpPr/>
                <p:nvPr/>
              </p:nvSpPr>
              <p:spPr>
                <a:xfrm>
                  <a:off x="5645398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5"/>
                <p:cNvSpPr/>
                <p:nvPr/>
              </p:nvSpPr>
              <p:spPr>
                <a:xfrm>
                  <a:off x="5697185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5"/>
                <p:cNvSpPr/>
                <p:nvPr/>
              </p:nvSpPr>
              <p:spPr>
                <a:xfrm>
                  <a:off x="5645398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5"/>
                <p:cNvSpPr/>
                <p:nvPr/>
              </p:nvSpPr>
              <p:spPr>
                <a:xfrm>
                  <a:off x="5697185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5"/>
                <p:cNvSpPr/>
                <p:nvPr/>
              </p:nvSpPr>
              <p:spPr>
                <a:xfrm>
                  <a:off x="5645398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5"/>
                <p:cNvSpPr/>
                <p:nvPr/>
              </p:nvSpPr>
              <p:spPr>
                <a:xfrm>
                  <a:off x="5697185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5"/>
                <p:cNvSpPr/>
                <p:nvPr/>
              </p:nvSpPr>
              <p:spPr>
                <a:xfrm>
                  <a:off x="5064368" y="3890827"/>
                  <a:ext cx="692201" cy="58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0" h="23498" extrusionOk="0">
                      <a:moveTo>
                        <a:pt x="0" y="1"/>
                      </a:moveTo>
                      <a:lnTo>
                        <a:pt x="1155" y="17569"/>
                      </a:lnTo>
                      <a:cubicBezTo>
                        <a:pt x="1125" y="20518"/>
                        <a:pt x="1155" y="22676"/>
                        <a:pt x="1246" y="22737"/>
                      </a:cubicBezTo>
                      <a:cubicBezTo>
                        <a:pt x="1923" y="23180"/>
                        <a:pt x="16162" y="23498"/>
                        <a:pt x="23097" y="23498"/>
                      </a:cubicBezTo>
                      <a:cubicBezTo>
                        <a:pt x="25196" y="23498"/>
                        <a:pt x="26625" y="23469"/>
                        <a:pt x="26809" y="23405"/>
                      </a:cubicBezTo>
                      <a:cubicBezTo>
                        <a:pt x="27630" y="23162"/>
                        <a:pt x="26931" y="20822"/>
                        <a:pt x="26049" y="20092"/>
                      </a:cubicBezTo>
                      <a:cubicBezTo>
                        <a:pt x="24894" y="19393"/>
                        <a:pt x="23709" y="18755"/>
                        <a:pt x="22493" y="18208"/>
                      </a:cubicBezTo>
                      <a:cubicBezTo>
                        <a:pt x="19696" y="16840"/>
                        <a:pt x="16292" y="15259"/>
                        <a:pt x="16292" y="15259"/>
                      </a:cubicBezTo>
                      <a:lnTo>
                        <a:pt x="15107" y="3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5"/>
                <p:cNvSpPr/>
                <p:nvPr/>
              </p:nvSpPr>
              <p:spPr>
                <a:xfrm>
                  <a:off x="5092529" y="4331002"/>
                  <a:ext cx="664042" cy="14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6" h="5929" extrusionOk="0">
                      <a:moveTo>
                        <a:pt x="31" y="0"/>
                      </a:moveTo>
                      <a:lnTo>
                        <a:pt x="31" y="0"/>
                      </a:lnTo>
                      <a:cubicBezTo>
                        <a:pt x="1" y="2949"/>
                        <a:pt x="31" y="5107"/>
                        <a:pt x="122" y="5168"/>
                      </a:cubicBezTo>
                      <a:cubicBezTo>
                        <a:pt x="799" y="5611"/>
                        <a:pt x="15038" y="5929"/>
                        <a:pt x="21973" y="5929"/>
                      </a:cubicBezTo>
                      <a:cubicBezTo>
                        <a:pt x="24072" y="5929"/>
                        <a:pt x="25501" y="5900"/>
                        <a:pt x="25685" y="5836"/>
                      </a:cubicBezTo>
                      <a:cubicBezTo>
                        <a:pt x="26506" y="5593"/>
                        <a:pt x="25807" y="3253"/>
                        <a:pt x="24925" y="2523"/>
                      </a:cubicBezTo>
                      <a:cubicBezTo>
                        <a:pt x="23770" y="1824"/>
                        <a:pt x="22585" y="1186"/>
                        <a:pt x="21369" y="639"/>
                      </a:cubicBezTo>
                      <a:lnTo>
                        <a:pt x="21369" y="639"/>
                      </a:lnTo>
                      <a:cubicBezTo>
                        <a:pt x="21916" y="1155"/>
                        <a:pt x="22311" y="1702"/>
                        <a:pt x="22129" y="2219"/>
                      </a:cubicBezTo>
                      <a:cubicBezTo>
                        <a:pt x="22033" y="2473"/>
                        <a:pt x="21270" y="2581"/>
                        <a:pt x="20068" y="2581"/>
                      </a:cubicBezTo>
                      <a:cubicBezTo>
                        <a:pt x="15521" y="2581"/>
                        <a:pt x="4695" y="1034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5"/>
                <p:cNvSpPr/>
                <p:nvPr/>
              </p:nvSpPr>
              <p:spPr>
                <a:xfrm>
                  <a:off x="5329366" y="4293170"/>
                  <a:ext cx="190399" cy="7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0" h="3152" extrusionOk="0">
                      <a:moveTo>
                        <a:pt x="6656" y="1"/>
                      </a:moveTo>
                      <a:cubicBezTo>
                        <a:pt x="2384" y="1"/>
                        <a:pt x="1" y="3152"/>
                        <a:pt x="1" y="3152"/>
                      </a:cubicBezTo>
                      <a:lnTo>
                        <a:pt x="7600" y="51"/>
                      </a:lnTo>
                      <a:cubicBezTo>
                        <a:pt x="7275" y="17"/>
                        <a:pt x="6961" y="1"/>
                        <a:pt x="665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5"/>
                <p:cNvSpPr/>
                <p:nvPr/>
              </p:nvSpPr>
              <p:spPr>
                <a:xfrm>
                  <a:off x="4905199" y="2288569"/>
                  <a:ext cx="614538" cy="1982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0" h="79121" extrusionOk="0">
                      <a:moveTo>
                        <a:pt x="0" y="0"/>
                      </a:moveTo>
                      <a:cubicBezTo>
                        <a:pt x="0" y="0"/>
                        <a:pt x="4256" y="45411"/>
                        <a:pt x="4377" y="45989"/>
                      </a:cubicBezTo>
                      <a:cubicBezTo>
                        <a:pt x="4377" y="46050"/>
                        <a:pt x="4408" y="46901"/>
                        <a:pt x="4438" y="48269"/>
                      </a:cubicBezTo>
                      <a:cubicBezTo>
                        <a:pt x="4681" y="55746"/>
                        <a:pt x="7356" y="79120"/>
                        <a:pt x="7356" y="79120"/>
                      </a:cubicBezTo>
                      <a:lnTo>
                        <a:pt x="24530" y="79120"/>
                      </a:lnTo>
                      <a:cubicBezTo>
                        <a:pt x="24530" y="79120"/>
                        <a:pt x="22068" y="51430"/>
                        <a:pt x="21369" y="44986"/>
                      </a:cubicBezTo>
                      <a:cubicBezTo>
                        <a:pt x="20517" y="36749"/>
                        <a:pt x="15259" y="31"/>
                        <a:pt x="15259" y="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5"/>
                <p:cNvSpPr/>
                <p:nvPr/>
              </p:nvSpPr>
              <p:spPr>
                <a:xfrm>
                  <a:off x="4949370" y="2374053"/>
                  <a:ext cx="188871" cy="1812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" h="72335" extrusionOk="0">
                      <a:moveTo>
                        <a:pt x="46" y="0"/>
                      </a:moveTo>
                      <a:cubicBezTo>
                        <a:pt x="23" y="0"/>
                        <a:pt x="0" y="8"/>
                        <a:pt x="0" y="23"/>
                      </a:cubicBezTo>
                      <a:cubicBezTo>
                        <a:pt x="1398" y="9415"/>
                        <a:pt x="2371" y="18868"/>
                        <a:pt x="3222" y="28321"/>
                      </a:cubicBezTo>
                      <a:cubicBezTo>
                        <a:pt x="4073" y="37744"/>
                        <a:pt x="7174" y="66893"/>
                        <a:pt x="7356" y="72243"/>
                      </a:cubicBezTo>
                      <a:cubicBezTo>
                        <a:pt x="7356" y="72304"/>
                        <a:pt x="7394" y="72334"/>
                        <a:pt x="7436" y="72334"/>
                      </a:cubicBezTo>
                      <a:cubicBezTo>
                        <a:pt x="7478" y="72334"/>
                        <a:pt x="7523" y="72304"/>
                        <a:pt x="7538" y="72243"/>
                      </a:cubicBezTo>
                      <a:cubicBezTo>
                        <a:pt x="7295" y="62699"/>
                        <a:pt x="3344" y="25251"/>
                        <a:pt x="2219" y="15859"/>
                      </a:cubicBezTo>
                      <a:cubicBezTo>
                        <a:pt x="1611" y="10570"/>
                        <a:pt x="851" y="5312"/>
                        <a:pt x="91" y="23"/>
                      </a:cubicBezTo>
                      <a:cubicBezTo>
                        <a:pt x="91" y="8"/>
                        <a:pt x="69" y="0"/>
                        <a:pt x="46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5"/>
                <p:cNvSpPr/>
                <p:nvPr/>
              </p:nvSpPr>
              <p:spPr>
                <a:xfrm>
                  <a:off x="5112422" y="4194357"/>
                  <a:ext cx="347178" cy="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8" h="329" extrusionOk="0">
                      <a:moveTo>
                        <a:pt x="8887" y="1"/>
                      </a:moveTo>
                      <a:cubicBezTo>
                        <a:pt x="6141" y="1"/>
                        <a:pt x="1952" y="22"/>
                        <a:pt x="1608" y="44"/>
                      </a:cubicBezTo>
                      <a:cubicBezTo>
                        <a:pt x="1122" y="74"/>
                        <a:pt x="574" y="135"/>
                        <a:pt x="27" y="135"/>
                      </a:cubicBezTo>
                      <a:cubicBezTo>
                        <a:pt x="23" y="131"/>
                        <a:pt x="19" y="129"/>
                        <a:pt x="16" y="129"/>
                      </a:cubicBezTo>
                      <a:cubicBezTo>
                        <a:pt x="1" y="129"/>
                        <a:pt x="1" y="172"/>
                        <a:pt x="16" y="172"/>
                      </a:cubicBezTo>
                      <a:cubicBezTo>
                        <a:pt x="19" y="172"/>
                        <a:pt x="23" y="170"/>
                        <a:pt x="27" y="165"/>
                      </a:cubicBezTo>
                      <a:cubicBezTo>
                        <a:pt x="825" y="165"/>
                        <a:pt x="7115" y="328"/>
                        <a:pt x="9877" y="328"/>
                      </a:cubicBezTo>
                      <a:cubicBezTo>
                        <a:pt x="10271" y="328"/>
                        <a:pt x="10594" y="325"/>
                        <a:pt x="10818" y="317"/>
                      </a:cubicBezTo>
                      <a:cubicBezTo>
                        <a:pt x="11335" y="287"/>
                        <a:pt x="11821" y="287"/>
                        <a:pt x="12307" y="257"/>
                      </a:cubicBezTo>
                      <a:lnTo>
                        <a:pt x="13098" y="226"/>
                      </a:lnTo>
                      <a:cubicBezTo>
                        <a:pt x="13341" y="226"/>
                        <a:pt x="13584" y="226"/>
                        <a:pt x="13797" y="196"/>
                      </a:cubicBezTo>
                      <a:cubicBezTo>
                        <a:pt x="13857" y="196"/>
                        <a:pt x="13857" y="135"/>
                        <a:pt x="13797" y="135"/>
                      </a:cubicBezTo>
                      <a:cubicBezTo>
                        <a:pt x="13401" y="74"/>
                        <a:pt x="12976" y="74"/>
                        <a:pt x="12550" y="74"/>
                      </a:cubicBezTo>
                      <a:cubicBezTo>
                        <a:pt x="12094" y="44"/>
                        <a:pt x="11639" y="44"/>
                        <a:pt x="11183" y="13"/>
                      </a:cubicBezTo>
                      <a:cubicBezTo>
                        <a:pt x="10916" y="5"/>
                        <a:pt x="10025" y="1"/>
                        <a:pt x="888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5"/>
                <p:cNvSpPr/>
                <p:nvPr/>
              </p:nvSpPr>
              <p:spPr>
                <a:xfrm>
                  <a:off x="4396500" y="3747668"/>
                  <a:ext cx="614362" cy="80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32282" extrusionOk="0">
                      <a:moveTo>
                        <a:pt x="6778" y="0"/>
                      </a:moveTo>
                      <a:lnTo>
                        <a:pt x="1945" y="17022"/>
                      </a:lnTo>
                      <a:cubicBezTo>
                        <a:pt x="821" y="19727"/>
                        <a:pt x="0" y="21733"/>
                        <a:pt x="61" y="21824"/>
                      </a:cubicBezTo>
                      <a:cubicBezTo>
                        <a:pt x="638" y="22706"/>
                        <a:pt x="22554" y="32220"/>
                        <a:pt x="23405" y="32280"/>
                      </a:cubicBezTo>
                      <a:cubicBezTo>
                        <a:pt x="23415" y="32281"/>
                        <a:pt x="23426" y="32282"/>
                        <a:pt x="23436" y="32282"/>
                      </a:cubicBezTo>
                      <a:cubicBezTo>
                        <a:pt x="24262" y="32282"/>
                        <a:pt x="24522" y="29897"/>
                        <a:pt x="23952" y="28906"/>
                      </a:cubicBezTo>
                      <a:cubicBezTo>
                        <a:pt x="23162" y="27812"/>
                        <a:pt x="22310" y="26779"/>
                        <a:pt x="21399" y="25776"/>
                      </a:cubicBezTo>
                      <a:cubicBezTo>
                        <a:pt x="19332" y="23466"/>
                        <a:pt x="16809" y="20700"/>
                        <a:pt x="16809" y="20700"/>
                      </a:cubicBezTo>
                      <a:lnTo>
                        <a:pt x="20760" y="5593"/>
                      </a:lnTo>
                      <a:lnTo>
                        <a:pt x="6778" y="0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5"/>
                <p:cNvSpPr/>
                <p:nvPr/>
              </p:nvSpPr>
              <p:spPr>
                <a:xfrm>
                  <a:off x="4396500" y="4174113"/>
                  <a:ext cx="614362" cy="382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5261" extrusionOk="0">
                      <a:moveTo>
                        <a:pt x="1945" y="1"/>
                      </a:moveTo>
                      <a:cubicBezTo>
                        <a:pt x="821" y="2706"/>
                        <a:pt x="0" y="4712"/>
                        <a:pt x="61" y="4803"/>
                      </a:cubicBezTo>
                      <a:cubicBezTo>
                        <a:pt x="638" y="5685"/>
                        <a:pt x="22554" y="15199"/>
                        <a:pt x="23405" y="15259"/>
                      </a:cubicBezTo>
                      <a:cubicBezTo>
                        <a:pt x="23415" y="15260"/>
                        <a:pt x="23426" y="15261"/>
                        <a:pt x="23436" y="15261"/>
                      </a:cubicBezTo>
                      <a:cubicBezTo>
                        <a:pt x="24262" y="15261"/>
                        <a:pt x="24523" y="12876"/>
                        <a:pt x="23982" y="11885"/>
                      </a:cubicBezTo>
                      <a:cubicBezTo>
                        <a:pt x="23162" y="10791"/>
                        <a:pt x="22310" y="9758"/>
                        <a:pt x="21399" y="8785"/>
                      </a:cubicBezTo>
                      <a:lnTo>
                        <a:pt x="21399" y="8785"/>
                      </a:lnTo>
                      <a:cubicBezTo>
                        <a:pt x="21733" y="9484"/>
                        <a:pt x="21855" y="10153"/>
                        <a:pt x="21490" y="10518"/>
                      </a:cubicBezTo>
                      <a:cubicBezTo>
                        <a:pt x="21440" y="10573"/>
                        <a:pt x="21349" y="10599"/>
                        <a:pt x="21222" y="10599"/>
                      </a:cubicBezTo>
                      <a:cubicBezTo>
                        <a:pt x="19088" y="10599"/>
                        <a:pt x="6620" y="3270"/>
                        <a:pt x="19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5"/>
                <p:cNvSpPr/>
                <p:nvPr/>
              </p:nvSpPr>
              <p:spPr>
                <a:xfrm>
                  <a:off x="4641705" y="4271774"/>
                  <a:ext cx="205631" cy="2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1027" extrusionOk="0">
                      <a:moveTo>
                        <a:pt x="4175" y="0"/>
                      </a:moveTo>
                      <a:cubicBezTo>
                        <a:pt x="1743" y="0"/>
                        <a:pt x="0" y="1027"/>
                        <a:pt x="0" y="1027"/>
                      </a:cubicBezTo>
                      <a:lnTo>
                        <a:pt x="8207" y="1027"/>
                      </a:lnTo>
                      <a:cubicBezTo>
                        <a:pt x="6779" y="257"/>
                        <a:pt x="5391" y="0"/>
                        <a:pt x="41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5"/>
                <p:cNvSpPr/>
                <p:nvPr/>
              </p:nvSpPr>
              <p:spPr>
                <a:xfrm>
                  <a:off x="4454375" y="2288569"/>
                  <a:ext cx="823952" cy="197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" h="78877" extrusionOk="0">
                      <a:moveTo>
                        <a:pt x="12614" y="0"/>
                      </a:moveTo>
                      <a:cubicBezTo>
                        <a:pt x="7477" y="9940"/>
                        <a:pt x="11338" y="14377"/>
                        <a:pt x="11338" y="16536"/>
                      </a:cubicBezTo>
                      <a:cubicBezTo>
                        <a:pt x="11338" y="27022"/>
                        <a:pt x="8632" y="40913"/>
                        <a:pt x="8116" y="42980"/>
                      </a:cubicBezTo>
                      <a:cubicBezTo>
                        <a:pt x="7082" y="47265"/>
                        <a:pt x="0" y="73831"/>
                        <a:pt x="0" y="73831"/>
                      </a:cubicBezTo>
                      <a:lnTo>
                        <a:pt x="15988" y="78877"/>
                      </a:lnTo>
                      <a:cubicBezTo>
                        <a:pt x="15988" y="78877"/>
                        <a:pt x="24134" y="48937"/>
                        <a:pt x="24803" y="41885"/>
                      </a:cubicBezTo>
                      <a:cubicBezTo>
                        <a:pt x="25441" y="34894"/>
                        <a:pt x="26748" y="20213"/>
                        <a:pt x="27052" y="9849"/>
                      </a:cubicBezTo>
                      <a:cubicBezTo>
                        <a:pt x="27052" y="9849"/>
                        <a:pt x="29271" y="8542"/>
                        <a:pt x="30031" y="7599"/>
                      </a:cubicBezTo>
                      <a:cubicBezTo>
                        <a:pt x="30761" y="6657"/>
                        <a:pt x="31429" y="3253"/>
                        <a:pt x="3288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5"/>
                <p:cNvSpPr/>
                <p:nvPr/>
              </p:nvSpPr>
              <p:spPr>
                <a:xfrm>
                  <a:off x="5456918" y="2397218"/>
                  <a:ext cx="144578" cy="9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908" extrusionOk="0">
                      <a:moveTo>
                        <a:pt x="5727" y="0"/>
                      </a:moveTo>
                      <a:cubicBezTo>
                        <a:pt x="5721" y="0"/>
                        <a:pt x="5715" y="3"/>
                        <a:pt x="5709" y="8"/>
                      </a:cubicBezTo>
                      <a:cubicBezTo>
                        <a:pt x="4676" y="464"/>
                        <a:pt x="3703" y="1042"/>
                        <a:pt x="2822" y="1711"/>
                      </a:cubicBezTo>
                      <a:cubicBezTo>
                        <a:pt x="1849" y="2379"/>
                        <a:pt x="968" y="3139"/>
                        <a:pt x="25" y="3838"/>
                      </a:cubicBezTo>
                      <a:cubicBezTo>
                        <a:pt x="1" y="3863"/>
                        <a:pt x="16" y="3907"/>
                        <a:pt x="55" y="3907"/>
                      </a:cubicBezTo>
                      <a:cubicBezTo>
                        <a:pt x="64" y="3907"/>
                        <a:pt x="75" y="3905"/>
                        <a:pt x="86" y="3899"/>
                      </a:cubicBezTo>
                      <a:cubicBezTo>
                        <a:pt x="1059" y="3261"/>
                        <a:pt x="2062" y="2714"/>
                        <a:pt x="3035" y="2075"/>
                      </a:cubicBezTo>
                      <a:cubicBezTo>
                        <a:pt x="4007" y="1498"/>
                        <a:pt x="4919" y="829"/>
                        <a:pt x="5770" y="69"/>
                      </a:cubicBezTo>
                      <a:cubicBezTo>
                        <a:pt x="5770" y="45"/>
                        <a:pt x="5750" y="0"/>
                        <a:pt x="572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5"/>
                <p:cNvSpPr/>
                <p:nvPr/>
              </p:nvSpPr>
              <p:spPr>
                <a:xfrm>
                  <a:off x="5517699" y="2245566"/>
                  <a:ext cx="87609" cy="206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7" h="8235" extrusionOk="0">
                      <a:moveTo>
                        <a:pt x="3446" y="1"/>
                      </a:moveTo>
                      <a:cubicBezTo>
                        <a:pt x="3440" y="1"/>
                        <a:pt x="3435" y="5"/>
                        <a:pt x="3435" y="13"/>
                      </a:cubicBezTo>
                      <a:cubicBezTo>
                        <a:pt x="3314" y="681"/>
                        <a:pt x="3131" y="1350"/>
                        <a:pt x="3010" y="2019"/>
                      </a:cubicBezTo>
                      <a:cubicBezTo>
                        <a:pt x="2858" y="2688"/>
                        <a:pt x="2767" y="3265"/>
                        <a:pt x="2584" y="3903"/>
                      </a:cubicBezTo>
                      <a:cubicBezTo>
                        <a:pt x="2463" y="4481"/>
                        <a:pt x="2159" y="5028"/>
                        <a:pt x="1733" y="5454"/>
                      </a:cubicBezTo>
                      <a:cubicBezTo>
                        <a:pt x="1490" y="5697"/>
                        <a:pt x="1216" y="5879"/>
                        <a:pt x="973" y="6092"/>
                      </a:cubicBezTo>
                      <a:lnTo>
                        <a:pt x="517" y="6426"/>
                      </a:lnTo>
                      <a:cubicBezTo>
                        <a:pt x="548" y="6335"/>
                        <a:pt x="548" y="6244"/>
                        <a:pt x="578" y="6153"/>
                      </a:cubicBezTo>
                      <a:cubicBezTo>
                        <a:pt x="609" y="5910"/>
                        <a:pt x="669" y="5636"/>
                        <a:pt x="700" y="5393"/>
                      </a:cubicBezTo>
                      <a:cubicBezTo>
                        <a:pt x="791" y="4846"/>
                        <a:pt x="882" y="4268"/>
                        <a:pt x="973" y="3721"/>
                      </a:cubicBezTo>
                      <a:cubicBezTo>
                        <a:pt x="1156" y="2596"/>
                        <a:pt x="1308" y="1472"/>
                        <a:pt x="1520" y="378"/>
                      </a:cubicBezTo>
                      <a:cubicBezTo>
                        <a:pt x="1520" y="362"/>
                        <a:pt x="1505" y="355"/>
                        <a:pt x="1490" y="355"/>
                      </a:cubicBezTo>
                      <a:cubicBezTo>
                        <a:pt x="1475" y="355"/>
                        <a:pt x="1460" y="362"/>
                        <a:pt x="1460" y="378"/>
                      </a:cubicBezTo>
                      <a:cubicBezTo>
                        <a:pt x="1186" y="1472"/>
                        <a:pt x="882" y="2536"/>
                        <a:pt x="639" y="3630"/>
                      </a:cubicBezTo>
                      <a:cubicBezTo>
                        <a:pt x="517" y="4177"/>
                        <a:pt x="92" y="6821"/>
                        <a:pt x="92" y="7034"/>
                      </a:cubicBezTo>
                      <a:cubicBezTo>
                        <a:pt x="61" y="7217"/>
                        <a:pt x="61" y="7399"/>
                        <a:pt x="31" y="7612"/>
                      </a:cubicBezTo>
                      <a:cubicBezTo>
                        <a:pt x="1" y="7794"/>
                        <a:pt x="1" y="8007"/>
                        <a:pt x="31" y="8189"/>
                      </a:cubicBezTo>
                      <a:cubicBezTo>
                        <a:pt x="46" y="8220"/>
                        <a:pt x="69" y="8235"/>
                        <a:pt x="88" y="8235"/>
                      </a:cubicBezTo>
                      <a:cubicBezTo>
                        <a:pt x="107" y="8235"/>
                        <a:pt x="122" y="8220"/>
                        <a:pt x="122" y="8189"/>
                      </a:cubicBezTo>
                      <a:cubicBezTo>
                        <a:pt x="213" y="8007"/>
                        <a:pt x="274" y="7824"/>
                        <a:pt x="305" y="7612"/>
                      </a:cubicBezTo>
                      <a:cubicBezTo>
                        <a:pt x="335" y="7429"/>
                        <a:pt x="396" y="7247"/>
                        <a:pt x="426" y="7065"/>
                      </a:cubicBezTo>
                      <a:cubicBezTo>
                        <a:pt x="426" y="6973"/>
                        <a:pt x="457" y="6913"/>
                        <a:pt x="457" y="6852"/>
                      </a:cubicBezTo>
                      <a:cubicBezTo>
                        <a:pt x="730" y="6669"/>
                        <a:pt x="973" y="6457"/>
                        <a:pt x="1216" y="6305"/>
                      </a:cubicBezTo>
                      <a:cubicBezTo>
                        <a:pt x="1460" y="6122"/>
                        <a:pt x="1733" y="5910"/>
                        <a:pt x="2007" y="5697"/>
                      </a:cubicBezTo>
                      <a:cubicBezTo>
                        <a:pt x="2463" y="5332"/>
                        <a:pt x="2797" y="4815"/>
                        <a:pt x="2949" y="4207"/>
                      </a:cubicBezTo>
                      <a:cubicBezTo>
                        <a:pt x="3101" y="3599"/>
                        <a:pt x="3223" y="2961"/>
                        <a:pt x="3253" y="2323"/>
                      </a:cubicBezTo>
                      <a:cubicBezTo>
                        <a:pt x="3344" y="1563"/>
                        <a:pt x="3405" y="803"/>
                        <a:pt x="3496" y="74"/>
                      </a:cubicBezTo>
                      <a:cubicBezTo>
                        <a:pt x="3496" y="29"/>
                        <a:pt x="3464" y="1"/>
                        <a:pt x="344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5"/>
                <p:cNvSpPr/>
                <p:nvPr/>
              </p:nvSpPr>
              <p:spPr>
                <a:xfrm>
                  <a:off x="5023229" y="2532195"/>
                  <a:ext cx="108928" cy="107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2785" extrusionOk="0">
                      <a:moveTo>
                        <a:pt x="4264" y="0"/>
                      </a:moveTo>
                      <a:cubicBezTo>
                        <a:pt x="4230" y="0"/>
                        <a:pt x="4195" y="26"/>
                        <a:pt x="4195" y="64"/>
                      </a:cubicBezTo>
                      <a:cubicBezTo>
                        <a:pt x="4074" y="1492"/>
                        <a:pt x="4043" y="2921"/>
                        <a:pt x="3952" y="4350"/>
                      </a:cubicBezTo>
                      <a:cubicBezTo>
                        <a:pt x="3891" y="5778"/>
                        <a:pt x="3770" y="7237"/>
                        <a:pt x="3709" y="8666"/>
                      </a:cubicBezTo>
                      <a:cubicBezTo>
                        <a:pt x="3527" y="11492"/>
                        <a:pt x="3375" y="14319"/>
                        <a:pt x="3162" y="17146"/>
                      </a:cubicBezTo>
                      <a:cubicBezTo>
                        <a:pt x="2979" y="19973"/>
                        <a:pt x="2797" y="22800"/>
                        <a:pt x="2554" y="25626"/>
                      </a:cubicBezTo>
                      <a:cubicBezTo>
                        <a:pt x="2341" y="28332"/>
                        <a:pt x="2098" y="31037"/>
                        <a:pt x="1733" y="33742"/>
                      </a:cubicBezTo>
                      <a:cubicBezTo>
                        <a:pt x="1338" y="36782"/>
                        <a:pt x="761" y="39791"/>
                        <a:pt x="1" y="42739"/>
                      </a:cubicBezTo>
                      <a:cubicBezTo>
                        <a:pt x="1" y="42770"/>
                        <a:pt x="8" y="42785"/>
                        <a:pt x="20" y="42785"/>
                      </a:cubicBezTo>
                      <a:cubicBezTo>
                        <a:pt x="31" y="42785"/>
                        <a:pt x="46" y="42770"/>
                        <a:pt x="61" y="42739"/>
                      </a:cubicBezTo>
                      <a:cubicBezTo>
                        <a:pt x="1004" y="40186"/>
                        <a:pt x="1490" y="37481"/>
                        <a:pt x="1916" y="34806"/>
                      </a:cubicBezTo>
                      <a:cubicBezTo>
                        <a:pt x="2341" y="32101"/>
                        <a:pt x="2615" y="29395"/>
                        <a:pt x="2827" y="26690"/>
                      </a:cubicBezTo>
                      <a:cubicBezTo>
                        <a:pt x="3314" y="21006"/>
                        <a:pt x="3709" y="15353"/>
                        <a:pt x="3983" y="9669"/>
                      </a:cubicBezTo>
                      <a:cubicBezTo>
                        <a:pt x="4074" y="8058"/>
                        <a:pt x="4134" y="6447"/>
                        <a:pt x="4165" y="4836"/>
                      </a:cubicBezTo>
                      <a:cubicBezTo>
                        <a:pt x="4226" y="3255"/>
                        <a:pt x="4347" y="1644"/>
                        <a:pt x="4317" y="33"/>
                      </a:cubicBezTo>
                      <a:cubicBezTo>
                        <a:pt x="4305" y="10"/>
                        <a:pt x="4285" y="0"/>
                        <a:pt x="4264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5"/>
                <p:cNvSpPr/>
                <p:nvPr/>
              </p:nvSpPr>
              <p:spPr>
                <a:xfrm>
                  <a:off x="4527859" y="2327202"/>
                  <a:ext cx="274525" cy="1723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8" h="68787" extrusionOk="0">
                      <a:moveTo>
                        <a:pt x="10720" y="0"/>
                      </a:moveTo>
                      <a:cubicBezTo>
                        <a:pt x="10717" y="0"/>
                        <a:pt x="10715" y="3"/>
                        <a:pt x="10715" y="9"/>
                      </a:cubicBezTo>
                      <a:cubicBezTo>
                        <a:pt x="8557" y="5601"/>
                        <a:pt x="8617" y="7334"/>
                        <a:pt x="9681" y="10860"/>
                      </a:cubicBezTo>
                      <a:cubicBezTo>
                        <a:pt x="10046" y="11924"/>
                        <a:pt x="10350" y="12987"/>
                        <a:pt x="10624" y="14051"/>
                      </a:cubicBezTo>
                      <a:cubicBezTo>
                        <a:pt x="10836" y="15237"/>
                        <a:pt x="10684" y="16483"/>
                        <a:pt x="10563" y="17668"/>
                      </a:cubicBezTo>
                      <a:cubicBezTo>
                        <a:pt x="10380" y="20100"/>
                        <a:pt x="10168" y="22532"/>
                        <a:pt x="9924" y="24963"/>
                      </a:cubicBezTo>
                      <a:cubicBezTo>
                        <a:pt x="9408" y="29766"/>
                        <a:pt x="8617" y="34538"/>
                        <a:pt x="7675" y="39280"/>
                      </a:cubicBezTo>
                      <a:cubicBezTo>
                        <a:pt x="6703" y="43961"/>
                        <a:pt x="5578" y="48581"/>
                        <a:pt x="4362" y="53201"/>
                      </a:cubicBezTo>
                      <a:cubicBezTo>
                        <a:pt x="3146" y="57791"/>
                        <a:pt x="1809" y="62441"/>
                        <a:pt x="502" y="67061"/>
                      </a:cubicBezTo>
                      <a:lnTo>
                        <a:pt x="15" y="68763"/>
                      </a:lnTo>
                      <a:cubicBezTo>
                        <a:pt x="0" y="68779"/>
                        <a:pt x="15" y="68786"/>
                        <a:pt x="34" y="68786"/>
                      </a:cubicBezTo>
                      <a:cubicBezTo>
                        <a:pt x="53" y="68786"/>
                        <a:pt x="76" y="68779"/>
                        <a:pt x="76" y="68763"/>
                      </a:cubicBezTo>
                      <a:cubicBezTo>
                        <a:pt x="1444" y="64204"/>
                        <a:pt x="2812" y="59614"/>
                        <a:pt x="4058" y="55025"/>
                      </a:cubicBezTo>
                      <a:cubicBezTo>
                        <a:pt x="5335" y="50435"/>
                        <a:pt x="6490" y="45845"/>
                        <a:pt x="7493" y="41195"/>
                      </a:cubicBezTo>
                      <a:cubicBezTo>
                        <a:pt x="8465" y="36574"/>
                        <a:pt x="9317" y="31863"/>
                        <a:pt x="9864" y="27121"/>
                      </a:cubicBezTo>
                      <a:cubicBezTo>
                        <a:pt x="10137" y="24751"/>
                        <a:pt x="10380" y="22380"/>
                        <a:pt x="10563" y="20009"/>
                      </a:cubicBezTo>
                      <a:cubicBezTo>
                        <a:pt x="10654" y="18793"/>
                        <a:pt x="10776" y="17608"/>
                        <a:pt x="10836" y="16392"/>
                      </a:cubicBezTo>
                      <a:cubicBezTo>
                        <a:pt x="10958" y="15267"/>
                        <a:pt x="10836" y="14173"/>
                        <a:pt x="10563" y="13079"/>
                      </a:cubicBezTo>
                      <a:cubicBezTo>
                        <a:pt x="10259" y="12076"/>
                        <a:pt x="9864" y="11103"/>
                        <a:pt x="9621" y="10100"/>
                      </a:cubicBezTo>
                      <a:cubicBezTo>
                        <a:pt x="9347" y="9097"/>
                        <a:pt x="9195" y="8094"/>
                        <a:pt x="9104" y="7060"/>
                      </a:cubicBezTo>
                      <a:cubicBezTo>
                        <a:pt x="8952" y="5115"/>
                        <a:pt x="10472" y="464"/>
                        <a:pt x="10745" y="69"/>
                      </a:cubicBezTo>
                      <a:cubicBezTo>
                        <a:pt x="10770" y="45"/>
                        <a:pt x="10735" y="0"/>
                        <a:pt x="10720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5"/>
                <p:cNvSpPr/>
                <p:nvPr/>
              </p:nvSpPr>
              <p:spPr>
                <a:xfrm>
                  <a:off x="5169673" y="2251654"/>
                  <a:ext cx="156904" cy="119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3" h="4786" extrusionOk="0">
                      <a:moveTo>
                        <a:pt x="6227" y="0"/>
                      </a:moveTo>
                      <a:cubicBezTo>
                        <a:pt x="6219" y="0"/>
                        <a:pt x="6210" y="4"/>
                        <a:pt x="6202" y="13"/>
                      </a:cubicBezTo>
                      <a:cubicBezTo>
                        <a:pt x="5958" y="682"/>
                        <a:pt x="5654" y="1350"/>
                        <a:pt x="5290" y="1958"/>
                      </a:cubicBezTo>
                      <a:cubicBezTo>
                        <a:pt x="4955" y="2566"/>
                        <a:pt x="4469" y="3083"/>
                        <a:pt x="3922" y="3478"/>
                      </a:cubicBezTo>
                      <a:cubicBezTo>
                        <a:pt x="3375" y="3812"/>
                        <a:pt x="2767" y="4056"/>
                        <a:pt x="2128" y="4238"/>
                      </a:cubicBezTo>
                      <a:cubicBezTo>
                        <a:pt x="1825" y="4299"/>
                        <a:pt x="1521" y="4359"/>
                        <a:pt x="1217" y="4420"/>
                      </a:cubicBezTo>
                      <a:cubicBezTo>
                        <a:pt x="913" y="4451"/>
                        <a:pt x="518" y="4481"/>
                        <a:pt x="153" y="4511"/>
                      </a:cubicBezTo>
                      <a:cubicBezTo>
                        <a:pt x="62" y="4542"/>
                        <a:pt x="1" y="4724"/>
                        <a:pt x="153" y="4755"/>
                      </a:cubicBezTo>
                      <a:cubicBezTo>
                        <a:pt x="487" y="4785"/>
                        <a:pt x="852" y="4785"/>
                        <a:pt x="1186" y="4785"/>
                      </a:cubicBezTo>
                      <a:cubicBezTo>
                        <a:pt x="1551" y="4755"/>
                        <a:pt x="1885" y="4694"/>
                        <a:pt x="2250" y="4633"/>
                      </a:cubicBezTo>
                      <a:cubicBezTo>
                        <a:pt x="2919" y="4481"/>
                        <a:pt x="3587" y="4238"/>
                        <a:pt x="4165" y="3843"/>
                      </a:cubicBezTo>
                      <a:cubicBezTo>
                        <a:pt x="4743" y="3448"/>
                        <a:pt x="5198" y="2901"/>
                        <a:pt x="5533" y="2262"/>
                      </a:cubicBezTo>
                      <a:cubicBezTo>
                        <a:pt x="5867" y="1563"/>
                        <a:pt x="6110" y="803"/>
                        <a:pt x="6262" y="43"/>
                      </a:cubicBezTo>
                      <a:cubicBezTo>
                        <a:pt x="6262" y="22"/>
                        <a:pt x="6247" y="0"/>
                        <a:pt x="622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5"/>
                <p:cNvSpPr/>
                <p:nvPr/>
              </p:nvSpPr>
              <p:spPr>
                <a:xfrm>
                  <a:off x="4881598" y="1284227"/>
                  <a:ext cx="652618" cy="801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0" h="32009" extrusionOk="0">
                      <a:moveTo>
                        <a:pt x="15055" y="0"/>
                      </a:moveTo>
                      <a:cubicBezTo>
                        <a:pt x="13043" y="0"/>
                        <a:pt x="10919" y="686"/>
                        <a:pt x="9787" y="3430"/>
                      </a:cubicBezTo>
                      <a:cubicBezTo>
                        <a:pt x="8602" y="6227"/>
                        <a:pt x="8602" y="9327"/>
                        <a:pt x="7508" y="12519"/>
                      </a:cubicBezTo>
                      <a:cubicBezTo>
                        <a:pt x="6414" y="15680"/>
                        <a:pt x="0" y="22215"/>
                        <a:pt x="4772" y="28020"/>
                      </a:cubicBezTo>
                      <a:cubicBezTo>
                        <a:pt x="6864" y="30572"/>
                        <a:pt x="10816" y="32009"/>
                        <a:pt x="14633" y="32009"/>
                      </a:cubicBezTo>
                      <a:cubicBezTo>
                        <a:pt x="18637" y="32009"/>
                        <a:pt x="22491" y="30428"/>
                        <a:pt x="23891" y="26896"/>
                      </a:cubicBezTo>
                      <a:cubicBezTo>
                        <a:pt x="26049" y="21424"/>
                        <a:pt x="20852" y="13978"/>
                        <a:pt x="20882" y="11516"/>
                      </a:cubicBezTo>
                      <a:cubicBezTo>
                        <a:pt x="20912" y="9084"/>
                        <a:pt x="22827" y="5588"/>
                        <a:pt x="21946" y="3491"/>
                      </a:cubicBezTo>
                      <a:cubicBezTo>
                        <a:pt x="21095" y="1546"/>
                        <a:pt x="18937" y="452"/>
                        <a:pt x="16596" y="117"/>
                      </a:cubicBezTo>
                      <a:cubicBezTo>
                        <a:pt x="16103" y="48"/>
                        <a:pt x="15583" y="0"/>
                        <a:pt x="1505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5"/>
                <p:cNvSpPr/>
                <p:nvPr/>
              </p:nvSpPr>
              <p:spPr>
                <a:xfrm>
                  <a:off x="5410090" y="1458503"/>
                  <a:ext cx="95225" cy="49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19697" extrusionOk="0">
                      <a:moveTo>
                        <a:pt x="761" y="0"/>
                      </a:moveTo>
                      <a:lnTo>
                        <a:pt x="761" y="0"/>
                      </a:lnTo>
                      <a:cubicBezTo>
                        <a:pt x="213" y="1611"/>
                        <a:pt x="1" y="3313"/>
                        <a:pt x="153" y="5015"/>
                      </a:cubicBezTo>
                      <a:cubicBezTo>
                        <a:pt x="183" y="5471"/>
                        <a:pt x="305" y="5897"/>
                        <a:pt x="487" y="6322"/>
                      </a:cubicBezTo>
                      <a:cubicBezTo>
                        <a:pt x="639" y="6718"/>
                        <a:pt x="821" y="7113"/>
                        <a:pt x="1004" y="7508"/>
                      </a:cubicBezTo>
                      <a:cubicBezTo>
                        <a:pt x="1368" y="8298"/>
                        <a:pt x="1733" y="9088"/>
                        <a:pt x="2068" y="9879"/>
                      </a:cubicBezTo>
                      <a:cubicBezTo>
                        <a:pt x="2736" y="11429"/>
                        <a:pt x="3162" y="13070"/>
                        <a:pt x="3375" y="14772"/>
                      </a:cubicBezTo>
                      <a:cubicBezTo>
                        <a:pt x="3527" y="16414"/>
                        <a:pt x="3344" y="18086"/>
                        <a:pt x="2858" y="19697"/>
                      </a:cubicBezTo>
                      <a:cubicBezTo>
                        <a:pt x="3192" y="18937"/>
                        <a:pt x="3435" y="18116"/>
                        <a:pt x="3587" y="17265"/>
                      </a:cubicBezTo>
                      <a:cubicBezTo>
                        <a:pt x="3739" y="16444"/>
                        <a:pt x="3800" y="15593"/>
                        <a:pt x="3739" y="14742"/>
                      </a:cubicBezTo>
                      <a:cubicBezTo>
                        <a:pt x="3648" y="12979"/>
                        <a:pt x="3223" y="11307"/>
                        <a:pt x="2524" y="9696"/>
                      </a:cubicBezTo>
                      <a:cubicBezTo>
                        <a:pt x="2189" y="8906"/>
                        <a:pt x="1824" y="8116"/>
                        <a:pt x="1429" y="7326"/>
                      </a:cubicBezTo>
                      <a:cubicBezTo>
                        <a:pt x="1004" y="6596"/>
                        <a:pt x="730" y="5806"/>
                        <a:pt x="548" y="4955"/>
                      </a:cubicBezTo>
                      <a:cubicBezTo>
                        <a:pt x="396" y="4134"/>
                        <a:pt x="365" y="3313"/>
                        <a:pt x="457" y="2462"/>
                      </a:cubicBezTo>
                      <a:cubicBezTo>
                        <a:pt x="517" y="1642"/>
                        <a:pt x="609" y="821"/>
                        <a:pt x="7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5"/>
                <p:cNvSpPr/>
                <p:nvPr/>
              </p:nvSpPr>
              <p:spPr>
                <a:xfrm>
                  <a:off x="4943282" y="1431845"/>
                  <a:ext cx="166774" cy="47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7" h="19120" extrusionOk="0">
                      <a:moveTo>
                        <a:pt x="6657" y="0"/>
                      </a:moveTo>
                      <a:lnTo>
                        <a:pt x="6657" y="0"/>
                      </a:lnTo>
                      <a:cubicBezTo>
                        <a:pt x="6170" y="1611"/>
                        <a:pt x="5715" y="3283"/>
                        <a:pt x="5107" y="4864"/>
                      </a:cubicBezTo>
                      <a:cubicBezTo>
                        <a:pt x="4833" y="5684"/>
                        <a:pt x="4499" y="6444"/>
                        <a:pt x="4104" y="7204"/>
                      </a:cubicBezTo>
                      <a:cubicBezTo>
                        <a:pt x="3708" y="7934"/>
                        <a:pt x="3192" y="8633"/>
                        <a:pt x="2705" y="9362"/>
                      </a:cubicBezTo>
                      <a:cubicBezTo>
                        <a:pt x="2249" y="10092"/>
                        <a:pt x="1793" y="10821"/>
                        <a:pt x="1368" y="11611"/>
                      </a:cubicBezTo>
                      <a:cubicBezTo>
                        <a:pt x="973" y="12371"/>
                        <a:pt x="638" y="13192"/>
                        <a:pt x="365" y="14013"/>
                      </a:cubicBezTo>
                      <a:cubicBezTo>
                        <a:pt x="122" y="14864"/>
                        <a:pt x="0" y="15715"/>
                        <a:pt x="31" y="16596"/>
                      </a:cubicBezTo>
                      <a:cubicBezTo>
                        <a:pt x="91" y="17478"/>
                        <a:pt x="334" y="18329"/>
                        <a:pt x="760" y="19119"/>
                      </a:cubicBezTo>
                      <a:cubicBezTo>
                        <a:pt x="426" y="18329"/>
                        <a:pt x="274" y="17478"/>
                        <a:pt x="274" y="16596"/>
                      </a:cubicBezTo>
                      <a:cubicBezTo>
                        <a:pt x="304" y="15776"/>
                        <a:pt x="456" y="14925"/>
                        <a:pt x="730" y="14134"/>
                      </a:cubicBezTo>
                      <a:cubicBezTo>
                        <a:pt x="1368" y="12554"/>
                        <a:pt x="2158" y="11034"/>
                        <a:pt x="3131" y="9636"/>
                      </a:cubicBezTo>
                      <a:cubicBezTo>
                        <a:pt x="3648" y="8937"/>
                        <a:pt x="4104" y="8177"/>
                        <a:pt x="4499" y="7417"/>
                      </a:cubicBezTo>
                      <a:cubicBezTo>
                        <a:pt x="4894" y="6657"/>
                        <a:pt x="5228" y="5836"/>
                        <a:pt x="5471" y="5016"/>
                      </a:cubicBezTo>
                      <a:cubicBezTo>
                        <a:pt x="5988" y="3374"/>
                        <a:pt x="6383" y="1672"/>
                        <a:pt x="66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5"/>
                <p:cNvSpPr/>
                <p:nvPr/>
              </p:nvSpPr>
              <p:spPr>
                <a:xfrm>
                  <a:off x="5197706" y="1670560"/>
                  <a:ext cx="904921" cy="582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1" h="23256" extrusionOk="0">
                      <a:moveTo>
                        <a:pt x="1422" y="1"/>
                      </a:moveTo>
                      <a:cubicBezTo>
                        <a:pt x="391" y="1"/>
                        <a:pt x="1" y="1349"/>
                        <a:pt x="544" y="3603"/>
                      </a:cubicBezTo>
                      <a:cubicBezTo>
                        <a:pt x="1274" y="6643"/>
                        <a:pt x="8326" y="21749"/>
                        <a:pt x="13007" y="23056"/>
                      </a:cubicBezTo>
                      <a:cubicBezTo>
                        <a:pt x="13516" y="23194"/>
                        <a:pt x="14117" y="23256"/>
                        <a:pt x="14786" y="23256"/>
                      </a:cubicBezTo>
                      <a:cubicBezTo>
                        <a:pt x="20620" y="23256"/>
                        <a:pt x="31649" y="18541"/>
                        <a:pt x="32794" y="18132"/>
                      </a:cubicBezTo>
                      <a:cubicBezTo>
                        <a:pt x="36120" y="16957"/>
                        <a:pt x="29980" y="7694"/>
                        <a:pt x="27742" y="7694"/>
                      </a:cubicBezTo>
                      <a:cubicBezTo>
                        <a:pt x="27608" y="7694"/>
                        <a:pt x="27487" y="7727"/>
                        <a:pt x="27384" y="7798"/>
                      </a:cubicBezTo>
                      <a:cubicBezTo>
                        <a:pt x="24575" y="9708"/>
                        <a:pt x="18391" y="12942"/>
                        <a:pt x="16342" y="12942"/>
                      </a:cubicBezTo>
                      <a:cubicBezTo>
                        <a:pt x="16173" y="12942"/>
                        <a:pt x="16033" y="12920"/>
                        <a:pt x="15925" y="12874"/>
                      </a:cubicBezTo>
                      <a:cubicBezTo>
                        <a:pt x="12946" y="11567"/>
                        <a:pt x="7535" y="4849"/>
                        <a:pt x="3462" y="1111"/>
                      </a:cubicBezTo>
                      <a:cubicBezTo>
                        <a:pt x="2641" y="351"/>
                        <a:pt x="1948" y="1"/>
                        <a:pt x="1422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5"/>
                <p:cNvSpPr/>
                <p:nvPr/>
              </p:nvSpPr>
              <p:spPr>
                <a:xfrm>
                  <a:off x="5864722" y="1759828"/>
                  <a:ext cx="418853" cy="37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9" h="14843" extrusionOk="0">
                      <a:moveTo>
                        <a:pt x="10813" y="1"/>
                      </a:moveTo>
                      <a:cubicBezTo>
                        <a:pt x="9677" y="1"/>
                        <a:pt x="8144" y="2435"/>
                        <a:pt x="6840" y="3323"/>
                      </a:cubicBezTo>
                      <a:cubicBezTo>
                        <a:pt x="6536" y="3536"/>
                        <a:pt x="1" y="7244"/>
                        <a:pt x="1" y="7244"/>
                      </a:cubicBezTo>
                      <a:lnTo>
                        <a:pt x="5351" y="14843"/>
                      </a:lnTo>
                      <a:cubicBezTo>
                        <a:pt x="5958" y="14600"/>
                        <a:pt x="10791" y="13019"/>
                        <a:pt x="12889" y="11013"/>
                      </a:cubicBezTo>
                      <a:cubicBezTo>
                        <a:pt x="14013" y="9949"/>
                        <a:pt x="16719" y="6636"/>
                        <a:pt x="16171" y="5907"/>
                      </a:cubicBezTo>
                      <a:cubicBezTo>
                        <a:pt x="15999" y="5674"/>
                        <a:pt x="15776" y="5596"/>
                        <a:pt x="15556" y="5596"/>
                      </a:cubicBezTo>
                      <a:cubicBezTo>
                        <a:pt x="15114" y="5596"/>
                        <a:pt x="14682" y="5907"/>
                        <a:pt x="14682" y="5907"/>
                      </a:cubicBezTo>
                      <a:cubicBezTo>
                        <a:pt x="14682" y="5907"/>
                        <a:pt x="15867" y="4448"/>
                        <a:pt x="15138" y="3475"/>
                      </a:cubicBezTo>
                      <a:cubicBezTo>
                        <a:pt x="14945" y="3225"/>
                        <a:pt x="14694" y="3134"/>
                        <a:pt x="14429" y="3134"/>
                      </a:cubicBezTo>
                      <a:cubicBezTo>
                        <a:pt x="13696" y="3134"/>
                        <a:pt x="12858" y="3840"/>
                        <a:pt x="12858" y="3840"/>
                      </a:cubicBezTo>
                      <a:cubicBezTo>
                        <a:pt x="12858" y="3840"/>
                        <a:pt x="13983" y="2229"/>
                        <a:pt x="13162" y="1317"/>
                      </a:cubicBezTo>
                      <a:cubicBezTo>
                        <a:pt x="12985" y="1113"/>
                        <a:pt x="12779" y="1033"/>
                        <a:pt x="12566" y="1033"/>
                      </a:cubicBezTo>
                      <a:cubicBezTo>
                        <a:pt x="11828" y="1033"/>
                        <a:pt x="11004" y="1986"/>
                        <a:pt x="11004" y="1986"/>
                      </a:cubicBezTo>
                      <a:cubicBezTo>
                        <a:pt x="11004" y="1986"/>
                        <a:pt x="12098" y="557"/>
                        <a:pt x="11126" y="71"/>
                      </a:cubicBezTo>
                      <a:cubicBezTo>
                        <a:pt x="11025" y="23"/>
                        <a:pt x="10921" y="1"/>
                        <a:pt x="10813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5"/>
                <p:cNvSpPr/>
                <p:nvPr/>
              </p:nvSpPr>
              <p:spPr>
                <a:xfrm>
                  <a:off x="6029227" y="1807857"/>
                  <a:ext cx="112887" cy="100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6" h="4020" extrusionOk="0">
                      <a:moveTo>
                        <a:pt x="4453" y="0"/>
                      </a:moveTo>
                      <a:cubicBezTo>
                        <a:pt x="4431" y="0"/>
                        <a:pt x="4402" y="20"/>
                        <a:pt x="4377" y="69"/>
                      </a:cubicBezTo>
                      <a:cubicBezTo>
                        <a:pt x="3101" y="2166"/>
                        <a:pt x="2189" y="2865"/>
                        <a:pt x="31" y="3929"/>
                      </a:cubicBezTo>
                      <a:cubicBezTo>
                        <a:pt x="0" y="3929"/>
                        <a:pt x="31" y="4020"/>
                        <a:pt x="61" y="4020"/>
                      </a:cubicBezTo>
                      <a:cubicBezTo>
                        <a:pt x="2280" y="3138"/>
                        <a:pt x="3557" y="2439"/>
                        <a:pt x="4469" y="99"/>
                      </a:cubicBezTo>
                      <a:cubicBezTo>
                        <a:pt x="4505" y="44"/>
                        <a:pt x="4487" y="0"/>
                        <a:pt x="44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5"/>
                <p:cNvSpPr/>
                <p:nvPr/>
              </p:nvSpPr>
              <p:spPr>
                <a:xfrm>
                  <a:off x="6067310" y="1854307"/>
                  <a:ext cx="120653" cy="10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233" extrusionOk="0">
                      <a:moveTo>
                        <a:pt x="4738" y="1"/>
                      </a:moveTo>
                      <a:cubicBezTo>
                        <a:pt x="4719" y="1"/>
                        <a:pt x="4699" y="12"/>
                        <a:pt x="4681" y="38"/>
                      </a:cubicBezTo>
                      <a:cubicBezTo>
                        <a:pt x="3161" y="2105"/>
                        <a:pt x="2189" y="2865"/>
                        <a:pt x="31" y="4172"/>
                      </a:cubicBezTo>
                      <a:cubicBezTo>
                        <a:pt x="0" y="4172"/>
                        <a:pt x="31" y="4233"/>
                        <a:pt x="61" y="4233"/>
                      </a:cubicBezTo>
                      <a:cubicBezTo>
                        <a:pt x="2310" y="3139"/>
                        <a:pt x="3556" y="2379"/>
                        <a:pt x="4772" y="129"/>
                      </a:cubicBezTo>
                      <a:cubicBezTo>
                        <a:pt x="4815" y="65"/>
                        <a:pt x="4782" y="1"/>
                        <a:pt x="47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5"/>
                <p:cNvSpPr/>
                <p:nvPr/>
              </p:nvSpPr>
              <p:spPr>
                <a:xfrm>
                  <a:off x="6105668" y="1908148"/>
                  <a:ext cx="126991" cy="98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" h="3916" extrusionOk="0">
                      <a:moveTo>
                        <a:pt x="5048" y="0"/>
                      </a:moveTo>
                      <a:cubicBezTo>
                        <a:pt x="5033" y="0"/>
                        <a:pt x="4997" y="24"/>
                        <a:pt x="4943" y="78"/>
                      </a:cubicBezTo>
                      <a:cubicBezTo>
                        <a:pt x="3363" y="1962"/>
                        <a:pt x="2299" y="2844"/>
                        <a:pt x="50" y="3847"/>
                      </a:cubicBezTo>
                      <a:cubicBezTo>
                        <a:pt x="1" y="3871"/>
                        <a:pt x="11" y="3916"/>
                        <a:pt x="49" y="3916"/>
                      </a:cubicBezTo>
                      <a:cubicBezTo>
                        <a:pt x="58" y="3916"/>
                        <a:pt x="69" y="3913"/>
                        <a:pt x="80" y="3908"/>
                      </a:cubicBezTo>
                      <a:cubicBezTo>
                        <a:pt x="2481" y="3148"/>
                        <a:pt x="3788" y="2023"/>
                        <a:pt x="5004" y="108"/>
                      </a:cubicBezTo>
                      <a:cubicBezTo>
                        <a:pt x="5055" y="40"/>
                        <a:pt x="5068" y="0"/>
                        <a:pt x="504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5"/>
                <p:cNvSpPr/>
                <p:nvPr/>
              </p:nvSpPr>
              <p:spPr>
                <a:xfrm>
                  <a:off x="5820552" y="1773883"/>
                  <a:ext cx="252078" cy="234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9362" extrusionOk="0">
                      <a:moveTo>
                        <a:pt x="8628" y="0"/>
                      </a:moveTo>
                      <a:cubicBezTo>
                        <a:pt x="7045" y="0"/>
                        <a:pt x="3602" y="1459"/>
                        <a:pt x="2797" y="2215"/>
                      </a:cubicBezTo>
                      <a:cubicBezTo>
                        <a:pt x="1764" y="3127"/>
                        <a:pt x="1" y="5619"/>
                        <a:pt x="1" y="5619"/>
                      </a:cubicBezTo>
                      <a:cubicBezTo>
                        <a:pt x="1" y="5619"/>
                        <a:pt x="3004" y="9361"/>
                        <a:pt x="4911" y="9361"/>
                      </a:cubicBezTo>
                      <a:cubicBezTo>
                        <a:pt x="5225" y="9361"/>
                        <a:pt x="5509" y="9260"/>
                        <a:pt x="5746" y="9023"/>
                      </a:cubicBezTo>
                      <a:cubicBezTo>
                        <a:pt x="7448" y="7321"/>
                        <a:pt x="5928" y="4130"/>
                        <a:pt x="5928" y="4130"/>
                      </a:cubicBezTo>
                      <a:cubicBezTo>
                        <a:pt x="7357" y="3431"/>
                        <a:pt x="10062" y="1698"/>
                        <a:pt x="9393" y="300"/>
                      </a:cubicBezTo>
                      <a:cubicBezTo>
                        <a:pt x="9297" y="89"/>
                        <a:pt x="9019" y="0"/>
                        <a:pt x="8628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5"/>
                <p:cNvSpPr/>
                <p:nvPr/>
              </p:nvSpPr>
              <p:spPr>
                <a:xfrm>
                  <a:off x="5964488" y="1792047"/>
                  <a:ext cx="92945" cy="208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0" h="8342" extrusionOk="0">
                      <a:moveTo>
                        <a:pt x="3709" y="0"/>
                      </a:moveTo>
                      <a:cubicBezTo>
                        <a:pt x="3709" y="11"/>
                        <a:pt x="3709" y="21"/>
                        <a:pt x="3709" y="32"/>
                      </a:cubicBezTo>
                      <a:lnTo>
                        <a:pt x="3709" y="32"/>
                      </a:lnTo>
                      <a:cubicBezTo>
                        <a:pt x="3709" y="31"/>
                        <a:pt x="3709" y="31"/>
                        <a:pt x="3709" y="31"/>
                      </a:cubicBezTo>
                      <a:lnTo>
                        <a:pt x="3709" y="0"/>
                      </a:lnTo>
                      <a:close/>
                      <a:moveTo>
                        <a:pt x="3709" y="32"/>
                      </a:moveTo>
                      <a:lnTo>
                        <a:pt x="3709" y="32"/>
                      </a:lnTo>
                      <a:cubicBezTo>
                        <a:pt x="3374" y="1703"/>
                        <a:pt x="1429" y="2493"/>
                        <a:pt x="92" y="3253"/>
                      </a:cubicBezTo>
                      <a:cubicBezTo>
                        <a:pt x="1" y="3314"/>
                        <a:pt x="1" y="3435"/>
                        <a:pt x="62" y="3496"/>
                      </a:cubicBezTo>
                      <a:cubicBezTo>
                        <a:pt x="609" y="4864"/>
                        <a:pt x="973" y="6991"/>
                        <a:pt x="122" y="8298"/>
                      </a:cubicBezTo>
                      <a:cubicBezTo>
                        <a:pt x="101" y="8320"/>
                        <a:pt x="110" y="8341"/>
                        <a:pt x="128" y="8341"/>
                      </a:cubicBezTo>
                      <a:cubicBezTo>
                        <a:pt x="135" y="8341"/>
                        <a:pt x="144" y="8338"/>
                        <a:pt x="153" y="8329"/>
                      </a:cubicBezTo>
                      <a:cubicBezTo>
                        <a:pt x="1308" y="7052"/>
                        <a:pt x="1095" y="4955"/>
                        <a:pt x="396" y="3466"/>
                      </a:cubicBezTo>
                      <a:cubicBezTo>
                        <a:pt x="1786" y="2710"/>
                        <a:pt x="3687" y="1834"/>
                        <a:pt x="3709" y="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5"/>
                <p:cNvSpPr/>
                <p:nvPr/>
              </p:nvSpPr>
              <p:spPr>
                <a:xfrm>
                  <a:off x="5187083" y="1664272"/>
                  <a:ext cx="753780" cy="59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88" h="23667" extrusionOk="0">
                      <a:moveTo>
                        <a:pt x="1809" y="1"/>
                      </a:moveTo>
                      <a:cubicBezTo>
                        <a:pt x="652" y="1"/>
                        <a:pt x="1" y="1309"/>
                        <a:pt x="938" y="4675"/>
                      </a:cubicBezTo>
                      <a:cubicBezTo>
                        <a:pt x="1850" y="7927"/>
                        <a:pt x="8081" y="22365"/>
                        <a:pt x="12762" y="23490"/>
                      </a:cubicBezTo>
                      <a:cubicBezTo>
                        <a:pt x="13270" y="23612"/>
                        <a:pt x="13872" y="23666"/>
                        <a:pt x="14541" y="23666"/>
                      </a:cubicBezTo>
                      <a:cubicBezTo>
                        <a:pt x="20038" y="23666"/>
                        <a:pt x="30087" y="19994"/>
                        <a:pt x="30087" y="19994"/>
                      </a:cubicBezTo>
                      <a:lnTo>
                        <a:pt x="25376" y="9356"/>
                      </a:lnTo>
                      <a:cubicBezTo>
                        <a:pt x="25376" y="9356"/>
                        <a:pt x="17604" y="12611"/>
                        <a:pt x="16580" y="12611"/>
                      </a:cubicBezTo>
                      <a:cubicBezTo>
                        <a:pt x="16561" y="12611"/>
                        <a:pt x="16545" y="12610"/>
                        <a:pt x="16531" y="12608"/>
                      </a:cubicBezTo>
                      <a:cubicBezTo>
                        <a:pt x="15710" y="12487"/>
                        <a:pt x="6318" y="3246"/>
                        <a:pt x="4160" y="1210"/>
                      </a:cubicBezTo>
                      <a:cubicBezTo>
                        <a:pt x="3349" y="455"/>
                        <a:pt x="2491" y="1"/>
                        <a:pt x="1809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5"/>
                <p:cNvSpPr/>
                <p:nvPr/>
              </p:nvSpPr>
              <p:spPr>
                <a:xfrm>
                  <a:off x="5187108" y="1664597"/>
                  <a:ext cx="692075" cy="594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5" h="23714" extrusionOk="0">
                      <a:moveTo>
                        <a:pt x="1807" y="1"/>
                      </a:moveTo>
                      <a:cubicBezTo>
                        <a:pt x="651" y="1"/>
                        <a:pt x="0" y="1298"/>
                        <a:pt x="937" y="4662"/>
                      </a:cubicBezTo>
                      <a:cubicBezTo>
                        <a:pt x="1849" y="7914"/>
                        <a:pt x="8080" y="22352"/>
                        <a:pt x="12761" y="23477"/>
                      </a:cubicBezTo>
                      <a:cubicBezTo>
                        <a:pt x="13451" y="23643"/>
                        <a:pt x="14261" y="23713"/>
                        <a:pt x="15139" y="23713"/>
                      </a:cubicBezTo>
                      <a:cubicBezTo>
                        <a:pt x="20223" y="23713"/>
                        <a:pt x="27624" y="21349"/>
                        <a:pt x="27624" y="21349"/>
                      </a:cubicBezTo>
                      <a:lnTo>
                        <a:pt x="22974" y="9951"/>
                      </a:lnTo>
                      <a:cubicBezTo>
                        <a:pt x="22974" y="9951"/>
                        <a:pt x="17455" y="12478"/>
                        <a:pt x="16441" y="12478"/>
                      </a:cubicBezTo>
                      <a:cubicBezTo>
                        <a:pt x="16417" y="12478"/>
                        <a:pt x="16396" y="12476"/>
                        <a:pt x="16378" y="12474"/>
                      </a:cubicBezTo>
                      <a:cubicBezTo>
                        <a:pt x="15588" y="12352"/>
                        <a:pt x="6317" y="3233"/>
                        <a:pt x="4159" y="1197"/>
                      </a:cubicBezTo>
                      <a:cubicBezTo>
                        <a:pt x="3347" y="452"/>
                        <a:pt x="2489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5"/>
                <p:cNvSpPr/>
                <p:nvPr/>
              </p:nvSpPr>
              <p:spPr>
                <a:xfrm>
                  <a:off x="5190766" y="1667153"/>
                  <a:ext cx="484340" cy="591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3" h="23619" extrusionOk="0">
                      <a:moveTo>
                        <a:pt x="1186" y="1"/>
                      </a:moveTo>
                      <a:cubicBezTo>
                        <a:pt x="365" y="305"/>
                        <a:pt x="1" y="1672"/>
                        <a:pt x="791" y="4560"/>
                      </a:cubicBezTo>
                      <a:cubicBezTo>
                        <a:pt x="1703" y="7812"/>
                        <a:pt x="7934" y="22250"/>
                        <a:pt x="12615" y="23375"/>
                      </a:cubicBezTo>
                      <a:cubicBezTo>
                        <a:pt x="13325" y="23546"/>
                        <a:pt x="14153" y="23619"/>
                        <a:pt x="15050" y="23619"/>
                      </a:cubicBezTo>
                      <a:cubicBezTo>
                        <a:pt x="16380" y="23619"/>
                        <a:pt x="17862" y="23459"/>
                        <a:pt x="19332" y="23223"/>
                      </a:cubicBez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263238">
                    <a:alpha val="250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5"/>
                <p:cNvSpPr/>
                <p:nvPr/>
              </p:nvSpPr>
              <p:spPr>
                <a:xfrm>
                  <a:off x="4737662" y="1661917"/>
                  <a:ext cx="664793" cy="791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36" h="31578" extrusionOk="0">
                      <a:moveTo>
                        <a:pt x="18069" y="1"/>
                      </a:moveTo>
                      <a:cubicBezTo>
                        <a:pt x="16949" y="1"/>
                        <a:pt x="15719" y="400"/>
                        <a:pt x="14469" y="1304"/>
                      </a:cubicBezTo>
                      <a:cubicBezTo>
                        <a:pt x="8298" y="5772"/>
                        <a:pt x="0" y="26684"/>
                        <a:pt x="0" y="26684"/>
                      </a:cubicBezTo>
                      <a:cubicBezTo>
                        <a:pt x="4620" y="27961"/>
                        <a:pt x="23587" y="31578"/>
                        <a:pt x="23587" y="31578"/>
                      </a:cubicBezTo>
                      <a:lnTo>
                        <a:pt x="24286" y="19632"/>
                      </a:lnTo>
                      <a:cubicBezTo>
                        <a:pt x="24286" y="19632"/>
                        <a:pt x="26505" y="17170"/>
                        <a:pt x="26536" y="14526"/>
                      </a:cubicBezTo>
                      <a:cubicBezTo>
                        <a:pt x="26505" y="11517"/>
                        <a:pt x="22341" y="2793"/>
                        <a:pt x="21976" y="2216"/>
                      </a:cubicBezTo>
                      <a:cubicBezTo>
                        <a:pt x="21094" y="847"/>
                        <a:pt x="19698" y="1"/>
                        <a:pt x="18069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5"/>
                <p:cNvSpPr/>
                <p:nvPr/>
              </p:nvSpPr>
              <p:spPr>
                <a:xfrm>
                  <a:off x="5167917" y="1521714"/>
                  <a:ext cx="130248" cy="236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9" h="9454" extrusionOk="0">
                      <a:moveTo>
                        <a:pt x="1065" y="0"/>
                      </a:moveTo>
                      <a:cubicBezTo>
                        <a:pt x="1065" y="0"/>
                        <a:pt x="882" y="881"/>
                        <a:pt x="670" y="1976"/>
                      </a:cubicBezTo>
                      <a:cubicBezTo>
                        <a:pt x="670" y="2037"/>
                        <a:pt x="639" y="2097"/>
                        <a:pt x="639" y="2128"/>
                      </a:cubicBezTo>
                      <a:cubicBezTo>
                        <a:pt x="609" y="2188"/>
                        <a:pt x="609" y="2249"/>
                        <a:pt x="578" y="2310"/>
                      </a:cubicBezTo>
                      <a:cubicBezTo>
                        <a:pt x="548" y="2492"/>
                        <a:pt x="518" y="2644"/>
                        <a:pt x="487" y="2827"/>
                      </a:cubicBezTo>
                      <a:cubicBezTo>
                        <a:pt x="457" y="2979"/>
                        <a:pt x="426" y="3070"/>
                        <a:pt x="396" y="3192"/>
                      </a:cubicBezTo>
                      <a:cubicBezTo>
                        <a:pt x="396" y="3313"/>
                        <a:pt x="366" y="3465"/>
                        <a:pt x="335" y="3587"/>
                      </a:cubicBezTo>
                      <a:cubicBezTo>
                        <a:pt x="153" y="4529"/>
                        <a:pt x="62" y="5502"/>
                        <a:pt x="1" y="6474"/>
                      </a:cubicBezTo>
                      <a:cubicBezTo>
                        <a:pt x="62" y="6839"/>
                        <a:pt x="1733" y="9423"/>
                        <a:pt x="3466" y="9453"/>
                      </a:cubicBezTo>
                      <a:cubicBezTo>
                        <a:pt x="4043" y="9453"/>
                        <a:pt x="4226" y="6353"/>
                        <a:pt x="4226" y="6353"/>
                      </a:cubicBezTo>
                      <a:lnTo>
                        <a:pt x="4287" y="6140"/>
                      </a:lnTo>
                      <a:lnTo>
                        <a:pt x="5199" y="2979"/>
                      </a:lnTo>
                      <a:lnTo>
                        <a:pt x="1581" y="365"/>
                      </a:lnTo>
                      <a:lnTo>
                        <a:pt x="1065" y="0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5"/>
                <p:cNvSpPr/>
                <p:nvPr/>
              </p:nvSpPr>
              <p:spPr>
                <a:xfrm>
                  <a:off x="5183926" y="1521714"/>
                  <a:ext cx="113488" cy="15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0" h="6140" extrusionOk="0">
                      <a:moveTo>
                        <a:pt x="426" y="0"/>
                      </a:moveTo>
                      <a:cubicBezTo>
                        <a:pt x="426" y="0"/>
                        <a:pt x="213" y="881"/>
                        <a:pt x="0" y="1976"/>
                      </a:cubicBezTo>
                      <a:cubicBezTo>
                        <a:pt x="547" y="3830"/>
                        <a:pt x="1885" y="5350"/>
                        <a:pt x="3648" y="6140"/>
                      </a:cubicBezTo>
                      <a:lnTo>
                        <a:pt x="4529" y="2979"/>
                      </a:lnTo>
                      <a:lnTo>
                        <a:pt x="942" y="365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5"/>
                <p:cNvSpPr/>
                <p:nvPr/>
              </p:nvSpPr>
              <p:spPr>
                <a:xfrm>
                  <a:off x="5164885" y="1304395"/>
                  <a:ext cx="273398" cy="340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3" h="13595" extrusionOk="0">
                      <a:moveTo>
                        <a:pt x="5158" y="1"/>
                      </a:moveTo>
                      <a:cubicBezTo>
                        <a:pt x="2699" y="1"/>
                        <a:pt x="90" y="1607"/>
                        <a:pt x="61" y="7124"/>
                      </a:cubicBezTo>
                      <a:cubicBezTo>
                        <a:pt x="0" y="12869"/>
                        <a:pt x="3800" y="13446"/>
                        <a:pt x="4924" y="13568"/>
                      </a:cubicBezTo>
                      <a:cubicBezTo>
                        <a:pt x="5056" y="13584"/>
                        <a:pt x="5214" y="13595"/>
                        <a:pt x="5390" y="13595"/>
                      </a:cubicBezTo>
                      <a:cubicBezTo>
                        <a:pt x="6879" y="13595"/>
                        <a:pt x="9731" y="12813"/>
                        <a:pt x="10274" y="7732"/>
                      </a:cubicBezTo>
                      <a:cubicBezTo>
                        <a:pt x="10912" y="2017"/>
                        <a:pt x="8086" y="133"/>
                        <a:pt x="5502" y="11"/>
                      </a:cubicBezTo>
                      <a:cubicBezTo>
                        <a:pt x="5388" y="4"/>
                        <a:pt x="5273" y="1"/>
                        <a:pt x="5158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5"/>
                <p:cNvSpPr/>
                <p:nvPr/>
              </p:nvSpPr>
              <p:spPr>
                <a:xfrm>
                  <a:off x="5373536" y="1447729"/>
                  <a:ext cx="27332" cy="1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708" extrusionOk="0">
                      <a:moveTo>
                        <a:pt x="358" y="0"/>
                      </a:moveTo>
                      <a:cubicBezTo>
                        <a:pt x="264" y="0"/>
                        <a:pt x="173" y="31"/>
                        <a:pt x="92" y="96"/>
                      </a:cubicBezTo>
                      <a:cubicBezTo>
                        <a:pt x="31" y="157"/>
                        <a:pt x="1" y="248"/>
                        <a:pt x="61" y="339"/>
                      </a:cubicBezTo>
                      <a:cubicBezTo>
                        <a:pt x="153" y="430"/>
                        <a:pt x="274" y="521"/>
                        <a:pt x="396" y="552"/>
                      </a:cubicBezTo>
                      <a:cubicBezTo>
                        <a:pt x="517" y="613"/>
                        <a:pt x="639" y="643"/>
                        <a:pt x="791" y="704"/>
                      </a:cubicBezTo>
                      <a:cubicBezTo>
                        <a:pt x="805" y="706"/>
                        <a:pt x="818" y="707"/>
                        <a:pt x="831" y="707"/>
                      </a:cubicBezTo>
                      <a:cubicBezTo>
                        <a:pt x="990" y="707"/>
                        <a:pt x="1090" y="540"/>
                        <a:pt x="1034" y="400"/>
                      </a:cubicBezTo>
                      <a:cubicBezTo>
                        <a:pt x="943" y="217"/>
                        <a:pt x="791" y="96"/>
                        <a:pt x="609" y="65"/>
                      </a:cubicBezTo>
                      <a:cubicBezTo>
                        <a:pt x="524" y="23"/>
                        <a:pt x="439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5"/>
                <p:cNvSpPr/>
                <p:nvPr/>
              </p:nvSpPr>
              <p:spPr>
                <a:xfrm>
                  <a:off x="5291283" y="1436230"/>
                  <a:ext cx="28961" cy="13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555" extrusionOk="0">
                      <a:moveTo>
                        <a:pt x="730" y="0"/>
                      </a:moveTo>
                      <a:cubicBezTo>
                        <a:pt x="700" y="0"/>
                        <a:pt x="670" y="3"/>
                        <a:pt x="639" y="8"/>
                      </a:cubicBezTo>
                      <a:cubicBezTo>
                        <a:pt x="457" y="8"/>
                        <a:pt x="275" y="38"/>
                        <a:pt x="153" y="160"/>
                      </a:cubicBezTo>
                      <a:cubicBezTo>
                        <a:pt x="1" y="281"/>
                        <a:pt x="92" y="524"/>
                        <a:pt x="275" y="555"/>
                      </a:cubicBezTo>
                      <a:lnTo>
                        <a:pt x="670" y="555"/>
                      </a:lnTo>
                      <a:cubicBezTo>
                        <a:pt x="791" y="555"/>
                        <a:pt x="943" y="524"/>
                        <a:pt x="1065" y="433"/>
                      </a:cubicBezTo>
                      <a:cubicBezTo>
                        <a:pt x="1126" y="372"/>
                        <a:pt x="1156" y="281"/>
                        <a:pt x="1095" y="190"/>
                      </a:cubicBezTo>
                      <a:cubicBezTo>
                        <a:pt x="1019" y="63"/>
                        <a:pt x="880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5"/>
                <p:cNvSpPr/>
                <p:nvPr/>
              </p:nvSpPr>
              <p:spPr>
                <a:xfrm>
                  <a:off x="5297397" y="1488968"/>
                  <a:ext cx="14480" cy="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943" extrusionOk="0">
                      <a:moveTo>
                        <a:pt x="547" y="0"/>
                      </a:moveTo>
                      <a:cubicBezTo>
                        <a:pt x="547" y="0"/>
                        <a:pt x="517" y="0"/>
                        <a:pt x="517" y="30"/>
                      </a:cubicBezTo>
                      <a:cubicBezTo>
                        <a:pt x="486" y="395"/>
                        <a:pt x="365" y="851"/>
                        <a:pt x="0" y="942"/>
                      </a:cubicBezTo>
                      <a:cubicBezTo>
                        <a:pt x="426" y="942"/>
                        <a:pt x="578" y="365"/>
                        <a:pt x="5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5"/>
                <p:cNvSpPr/>
                <p:nvPr/>
              </p:nvSpPr>
              <p:spPr>
                <a:xfrm>
                  <a:off x="5283742" y="1477218"/>
                  <a:ext cx="32844" cy="31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238" extrusionOk="0">
                      <a:moveTo>
                        <a:pt x="718" y="0"/>
                      </a:moveTo>
                      <a:cubicBezTo>
                        <a:pt x="186" y="0"/>
                        <a:pt x="1" y="1114"/>
                        <a:pt x="545" y="1229"/>
                      </a:cubicBezTo>
                      <a:cubicBezTo>
                        <a:pt x="573" y="1235"/>
                        <a:pt x="599" y="1237"/>
                        <a:pt x="625" y="1237"/>
                      </a:cubicBezTo>
                      <a:cubicBezTo>
                        <a:pt x="1141" y="1237"/>
                        <a:pt x="1311" y="129"/>
                        <a:pt x="819" y="13"/>
                      </a:cubicBezTo>
                      <a:cubicBezTo>
                        <a:pt x="784" y="4"/>
                        <a:pt x="750" y="0"/>
                        <a:pt x="7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5"/>
                <p:cNvSpPr/>
                <p:nvPr/>
              </p:nvSpPr>
              <p:spPr>
                <a:xfrm>
                  <a:off x="5277579" y="1474487"/>
                  <a:ext cx="21971" cy="14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590" extrusionOk="0">
                      <a:moveTo>
                        <a:pt x="62" y="0"/>
                      </a:moveTo>
                      <a:cubicBezTo>
                        <a:pt x="1" y="213"/>
                        <a:pt x="92" y="487"/>
                        <a:pt x="335" y="578"/>
                      </a:cubicBezTo>
                      <a:cubicBezTo>
                        <a:pt x="363" y="586"/>
                        <a:pt x="392" y="590"/>
                        <a:pt x="420" y="590"/>
                      </a:cubicBezTo>
                      <a:cubicBezTo>
                        <a:pt x="602" y="590"/>
                        <a:pt x="773" y="428"/>
                        <a:pt x="852" y="244"/>
                      </a:cubicBezTo>
                      <a:cubicBezTo>
                        <a:pt x="877" y="194"/>
                        <a:pt x="861" y="144"/>
                        <a:pt x="821" y="144"/>
                      </a:cubicBezTo>
                      <a:cubicBezTo>
                        <a:pt x="812" y="144"/>
                        <a:pt x="802" y="147"/>
                        <a:pt x="791" y="152"/>
                      </a:cubicBezTo>
                      <a:cubicBezTo>
                        <a:pt x="670" y="213"/>
                        <a:pt x="548" y="304"/>
                        <a:pt x="426" y="304"/>
                      </a:cubicBezTo>
                      <a:cubicBezTo>
                        <a:pt x="305" y="274"/>
                        <a:pt x="183" y="122"/>
                        <a:pt x="9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5"/>
                <p:cNvSpPr/>
                <p:nvPr/>
              </p:nvSpPr>
              <p:spPr>
                <a:xfrm>
                  <a:off x="5363640" y="1497336"/>
                  <a:ext cx="10697" cy="2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1065" extrusionOk="0">
                      <a:moveTo>
                        <a:pt x="183" y="0"/>
                      </a:moveTo>
                      <a:cubicBezTo>
                        <a:pt x="61" y="365"/>
                        <a:pt x="1" y="943"/>
                        <a:pt x="426" y="1064"/>
                      </a:cubicBezTo>
                      <a:cubicBezTo>
                        <a:pt x="92" y="882"/>
                        <a:pt x="122" y="426"/>
                        <a:pt x="213" y="31"/>
                      </a:cubicBezTo>
                      <a:cubicBezTo>
                        <a:pt x="213" y="31"/>
                        <a:pt x="183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5"/>
                <p:cNvSpPr/>
                <p:nvPr/>
              </p:nvSpPr>
              <p:spPr>
                <a:xfrm>
                  <a:off x="5360783" y="1488943"/>
                  <a:ext cx="33545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252" extrusionOk="0">
                      <a:moveTo>
                        <a:pt x="703" y="0"/>
                      </a:moveTo>
                      <a:cubicBezTo>
                        <a:pt x="201" y="0"/>
                        <a:pt x="0" y="1187"/>
                        <a:pt x="570" y="1247"/>
                      </a:cubicBezTo>
                      <a:cubicBezTo>
                        <a:pt x="592" y="1250"/>
                        <a:pt x="613" y="1252"/>
                        <a:pt x="633" y="1252"/>
                      </a:cubicBezTo>
                      <a:cubicBezTo>
                        <a:pt x="1190" y="1252"/>
                        <a:pt x="1338" y="89"/>
                        <a:pt x="722" y="1"/>
                      </a:cubicBezTo>
                      <a:cubicBezTo>
                        <a:pt x="716" y="1"/>
                        <a:pt x="710" y="0"/>
                        <a:pt x="7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5"/>
                <p:cNvSpPr/>
                <p:nvPr/>
              </p:nvSpPr>
              <p:spPr>
                <a:xfrm>
                  <a:off x="5383432" y="1491799"/>
                  <a:ext cx="18313" cy="13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528" extrusionOk="0">
                      <a:moveTo>
                        <a:pt x="44" y="0"/>
                      </a:moveTo>
                      <a:cubicBezTo>
                        <a:pt x="21" y="0"/>
                        <a:pt x="1" y="45"/>
                        <a:pt x="1" y="69"/>
                      </a:cubicBezTo>
                      <a:cubicBezTo>
                        <a:pt x="1" y="299"/>
                        <a:pt x="109" y="528"/>
                        <a:pt x="325" y="528"/>
                      </a:cubicBezTo>
                      <a:cubicBezTo>
                        <a:pt x="338" y="528"/>
                        <a:pt x="352" y="527"/>
                        <a:pt x="366" y="525"/>
                      </a:cubicBezTo>
                      <a:cubicBezTo>
                        <a:pt x="578" y="525"/>
                        <a:pt x="700" y="282"/>
                        <a:pt x="730" y="39"/>
                      </a:cubicBezTo>
                      <a:lnTo>
                        <a:pt x="730" y="39"/>
                      </a:lnTo>
                      <a:cubicBezTo>
                        <a:pt x="622" y="148"/>
                        <a:pt x="513" y="256"/>
                        <a:pt x="404" y="256"/>
                      </a:cubicBezTo>
                      <a:cubicBezTo>
                        <a:pt x="391" y="256"/>
                        <a:pt x="378" y="255"/>
                        <a:pt x="366" y="252"/>
                      </a:cubicBezTo>
                      <a:cubicBezTo>
                        <a:pt x="244" y="221"/>
                        <a:pt x="153" y="100"/>
                        <a:pt x="62" y="9"/>
                      </a:cubicBezTo>
                      <a:cubicBezTo>
                        <a:pt x="56" y="3"/>
                        <a:pt x="50" y="0"/>
                        <a:pt x="4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5"/>
                <p:cNvSpPr/>
                <p:nvPr/>
              </p:nvSpPr>
              <p:spPr>
                <a:xfrm>
                  <a:off x="5296620" y="1567388"/>
                  <a:ext cx="19065" cy="1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457" extrusionOk="0">
                      <a:moveTo>
                        <a:pt x="1" y="1"/>
                      </a:moveTo>
                      <a:cubicBezTo>
                        <a:pt x="1" y="183"/>
                        <a:pt x="92" y="335"/>
                        <a:pt x="244" y="426"/>
                      </a:cubicBezTo>
                      <a:cubicBezTo>
                        <a:pt x="305" y="447"/>
                        <a:pt x="365" y="457"/>
                        <a:pt x="425" y="457"/>
                      </a:cubicBezTo>
                      <a:cubicBezTo>
                        <a:pt x="544" y="457"/>
                        <a:pt x="659" y="416"/>
                        <a:pt x="761" y="335"/>
                      </a:cubicBezTo>
                      <a:lnTo>
                        <a:pt x="761" y="305"/>
                      </a:lnTo>
                      <a:cubicBezTo>
                        <a:pt x="685" y="320"/>
                        <a:pt x="616" y="328"/>
                        <a:pt x="548" y="328"/>
                      </a:cubicBezTo>
                      <a:cubicBezTo>
                        <a:pt x="479" y="328"/>
                        <a:pt x="411" y="320"/>
                        <a:pt x="335" y="305"/>
                      </a:cubicBezTo>
                      <a:cubicBezTo>
                        <a:pt x="214" y="274"/>
                        <a:pt x="122" y="122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5"/>
                <p:cNvSpPr/>
                <p:nvPr/>
              </p:nvSpPr>
              <p:spPr>
                <a:xfrm>
                  <a:off x="5313381" y="1443445"/>
                  <a:ext cx="53337" cy="116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4667" extrusionOk="0">
                      <a:moveTo>
                        <a:pt x="1885" y="1"/>
                      </a:moveTo>
                      <a:cubicBezTo>
                        <a:pt x="1870" y="1"/>
                        <a:pt x="1855" y="8"/>
                        <a:pt x="1855" y="24"/>
                      </a:cubicBezTo>
                      <a:cubicBezTo>
                        <a:pt x="1763" y="1270"/>
                        <a:pt x="1885" y="2486"/>
                        <a:pt x="1794" y="3702"/>
                      </a:cubicBezTo>
                      <a:cubicBezTo>
                        <a:pt x="1611" y="3610"/>
                        <a:pt x="1429" y="3519"/>
                        <a:pt x="1216" y="3458"/>
                      </a:cubicBezTo>
                      <a:cubicBezTo>
                        <a:pt x="1186" y="3458"/>
                        <a:pt x="1216" y="4401"/>
                        <a:pt x="1186" y="4492"/>
                      </a:cubicBezTo>
                      <a:cubicBezTo>
                        <a:pt x="730" y="4431"/>
                        <a:pt x="335" y="4218"/>
                        <a:pt x="31" y="3914"/>
                      </a:cubicBezTo>
                      <a:cubicBezTo>
                        <a:pt x="31" y="3914"/>
                        <a:pt x="0" y="3914"/>
                        <a:pt x="0" y="3945"/>
                      </a:cubicBezTo>
                      <a:cubicBezTo>
                        <a:pt x="213" y="4401"/>
                        <a:pt x="669" y="4644"/>
                        <a:pt x="1155" y="4644"/>
                      </a:cubicBezTo>
                      <a:cubicBezTo>
                        <a:pt x="1201" y="4659"/>
                        <a:pt x="1247" y="4667"/>
                        <a:pt x="1281" y="4667"/>
                      </a:cubicBezTo>
                      <a:cubicBezTo>
                        <a:pt x="1315" y="4667"/>
                        <a:pt x="1338" y="4659"/>
                        <a:pt x="1338" y="4644"/>
                      </a:cubicBezTo>
                      <a:cubicBezTo>
                        <a:pt x="1368" y="4370"/>
                        <a:pt x="1399" y="4066"/>
                        <a:pt x="1399" y="3793"/>
                      </a:cubicBezTo>
                      <a:cubicBezTo>
                        <a:pt x="1472" y="3842"/>
                        <a:pt x="1840" y="4048"/>
                        <a:pt x="1981" y="4048"/>
                      </a:cubicBezTo>
                      <a:cubicBezTo>
                        <a:pt x="2016" y="4048"/>
                        <a:pt x="2037" y="4035"/>
                        <a:pt x="2037" y="4005"/>
                      </a:cubicBezTo>
                      <a:cubicBezTo>
                        <a:pt x="2128" y="2668"/>
                        <a:pt x="2098" y="1361"/>
                        <a:pt x="1915" y="24"/>
                      </a:cubicBezTo>
                      <a:cubicBezTo>
                        <a:pt x="1915" y="8"/>
                        <a:pt x="1900" y="1"/>
                        <a:pt x="188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5"/>
                <p:cNvSpPr/>
                <p:nvPr/>
              </p:nvSpPr>
              <p:spPr>
                <a:xfrm>
                  <a:off x="5305013" y="1542258"/>
                  <a:ext cx="35800" cy="2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055" extrusionOk="0">
                      <a:moveTo>
                        <a:pt x="334" y="1"/>
                      </a:moveTo>
                      <a:cubicBezTo>
                        <a:pt x="243" y="122"/>
                        <a:pt x="182" y="244"/>
                        <a:pt x="122" y="365"/>
                      </a:cubicBezTo>
                      <a:cubicBezTo>
                        <a:pt x="30" y="578"/>
                        <a:pt x="0" y="882"/>
                        <a:pt x="304" y="1004"/>
                      </a:cubicBezTo>
                      <a:cubicBezTo>
                        <a:pt x="375" y="1039"/>
                        <a:pt x="457" y="1054"/>
                        <a:pt x="543" y="1054"/>
                      </a:cubicBezTo>
                      <a:cubicBezTo>
                        <a:pt x="604" y="1054"/>
                        <a:pt x="667" y="1047"/>
                        <a:pt x="730" y="1034"/>
                      </a:cubicBezTo>
                      <a:cubicBezTo>
                        <a:pt x="1003" y="973"/>
                        <a:pt x="1246" y="852"/>
                        <a:pt x="1429" y="669"/>
                      </a:cubicBezTo>
                      <a:cubicBezTo>
                        <a:pt x="1003" y="578"/>
                        <a:pt x="608" y="335"/>
                        <a:pt x="3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5"/>
                <p:cNvSpPr/>
                <p:nvPr/>
              </p:nvSpPr>
              <p:spPr>
                <a:xfrm>
                  <a:off x="5305765" y="1551403"/>
                  <a:ext cx="18288" cy="17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712" extrusionOk="0">
                      <a:moveTo>
                        <a:pt x="122" y="0"/>
                      </a:moveTo>
                      <a:cubicBezTo>
                        <a:pt x="31" y="244"/>
                        <a:pt x="0" y="517"/>
                        <a:pt x="274" y="639"/>
                      </a:cubicBezTo>
                      <a:cubicBezTo>
                        <a:pt x="385" y="683"/>
                        <a:pt x="497" y="711"/>
                        <a:pt x="608" y="711"/>
                      </a:cubicBezTo>
                      <a:cubicBezTo>
                        <a:pt x="649" y="711"/>
                        <a:pt x="689" y="708"/>
                        <a:pt x="730" y="700"/>
                      </a:cubicBezTo>
                      <a:cubicBezTo>
                        <a:pt x="700" y="335"/>
                        <a:pt x="456" y="61"/>
                        <a:pt x="122" y="0"/>
                      </a:cubicBezTo>
                      <a:close/>
                    </a:path>
                  </a:pathLst>
                </a:custGeom>
                <a:solidFill>
                  <a:srgbClr val="FF9C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5"/>
                <p:cNvSpPr/>
                <p:nvPr/>
              </p:nvSpPr>
              <p:spPr>
                <a:xfrm>
                  <a:off x="5138979" y="1291392"/>
                  <a:ext cx="295494" cy="204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5" h="8160" extrusionOk="0">
                      <a:moveTo>
                        <a:pt x="5928" y="0"/>
                      </a:moveTo>
                      <a:cubicBezTo>
                        <a:pt x="4775" y="0"/>
                        <a:pt x="3632" y="293"/>
                        <a:pt x="2736" y="986"/>
                      </a:cubicBezTo>
                      <a:cubicBezTo>
                        <a:pt x="1" y="3114"/>
                        <a:pt x="1247" y="8160"/>
                        <a:pt x="1247" y="8160"/>
                      </a:cubicBezTo>
                      <a:cubicBezTo>
                        <a:pt x="2037" y="7947"/>
                        <a:pt x="2676" y="7308"/>
                        <a:pt x="2858" y="6488"/>
                      </a:cubicBezTo>
                      <a:cubicBezTo>
                        <a:pt x="3922" y="6245"/>
                        <a:pt x="4895" y="5698"/>
                        <a:pt x="5685" y="4938"/>
                      </a:cubicBezTo>
                      <a:lnTo>
                        <a:pt x="5685" y="4938"/>
                      </a:lnTo>
                      <a:cubicBezTo>
                        <a:pt x="5624" y="5059"/>
                        <a:pt x="5198" y="5850"/>
                        <a:pt x="4986" y="6245"/>
                      </a:cubicBezTo>
                      <a:cubicBezTo>
                        <a:pt x="8664" y="6184"/>
                        <a:pt x="10214" y="3631"/>
                        <a:pt x="10214" y="3631"/>
                      </a:cubicBezTo>
                      <a:cubicBezTo>
                        <a:pt x="10791" y="4391"/>
                        <a:pt x="11186" y="5242"/>
                        <a:pt x="11399" y="6153"/>
                      </a:cubicBezTo>
                      <a:cubicBezTo>
                        <a:pt x="11399" y="6153"/>
                        <a:pt x="11794" y="3995"/>
                        <a:pt x="10913" y="2324"/>
                      </a:cubicBezTo>
                      <a:cubicBezTo>
                        <a:pt x="10222" y="1002"/>
                        <a:pt x="8059" y="0"/>
                        <a:pt x="592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5"/>
                <p:cNvSpPr/>
                <p:nvPr/>
              </p:nvSpPr>
              <p:spPr>
                <a:xfrm>
                  <a:off x="5285195" y="1368834"/>
                  <a:ext cx="115392" cy="84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6" h="3367" extrusionOk="0">
                      <a:moveTo>
                        <a:pt x="4587" y="0"/>
                      </a:moveTo>
                      <a:cubicBezTo>
                        <a:pt x="4575" y="0"/>
                        <a:pt x="4560" y="8"/>
                        <a:pt x="4560" y="23"/>
                      </a:cubicBezTo>
                      <a:cubicBezTo>
                        <a:pt x="4408" y="479"/>
                        <a:pt x="4165" y="904"/>
                        <a:pt x="3831" y="1300"/>
                      </a:cubicBezTo>
                      <a:cubicBezTo>
                        <a:pt x="3557" y="1634"/>
                        <a:pt x="3253" y="1968"/>
                        <a:pt x="2888" y="2242"/>
                      </a:cubicBezTo>
                      <a:cubicBezTo>
                        <a:pt x="2068" y="2880"/>
                        <a:pt x="1065" y="3275"/>
                        <a:pt x="1" y="3366"/>
                      </a:cubicBezTo>
                      <a:cubicBezTo>
                        <a:pt x="670" y="3336"/>
                        <a:pt x="1308" y="3214"/>
                        <a:pt x="1946" y="3002"/>
                      </a:cubicBezTo>
                      <a:cubicBezTo>
                        <a:pt x="2341" y="2850"/>
                        <a:pt x="2736" y="2667"/>
                        <a:pt x="3101" y="2424"/>
                      </a:cubicBezTo>
                      <a:cubicBezTo>
                        <a:pt x="3466" y="2120"/>
                        <a:pt x="3831" y="1786"/>
                        <a:pt x="4074" y="1360"/>
                      </a:cubicBezTo>
                      <a:cubicBezTo>
                        <a:pt x="4317" y="965"/>
                        <a:pt x="4499" y="479"/>
                        <a:pt x="4591" y="23"/>
                      </a:cubicBezTo>
                      <a:cubicBezTo>
                        <a:pt x="4606" y="8"/>
                        <a:pt x="4598" y="0"/>
                        <a:pt x="458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5"/>
                <p:cNvSpPr/>
                <p:nvPr/>
              </p:nvSpPr>
              <p:spPr>
                <a:xfrm>
                  <a:off x="5121466" y="1452515"/>
                  <a:ext cx="66289" cy="94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3774" extrusionOk="0">
                      <a:moveTo>
                        <a:pt x="1051" y="1"/>
                      </a:moveTo>
                      <a:cubicBezTo>
                        <a:pt x="995" y="1"/>
                        <a:pt x="938" y="9"/>
                        <a:pt x="882" y="26"/>
                      </a:cubicBezTo>
                      <a:cubicBezTo>
                        <a:pt x="1" y="300"/>
                        <a:pt x="396" y="3036"/>
                        <a:pt x="1277" y="3583"/>
                      </a:cubicBezTo>
                      <a:cubicBezTo>
                        <a:pt x="1454" y="3712"/>
                        <a:pt x="1653" y="3773"/>
                        <a:pt x="1848" y="3773"/>
                      </a:cubicBezTo>
                      <a:cubicBezTo>
                        <a:pt x="2158" y="3773"/>
                        <a:pt x="2459" y="3619"/>
                        <a:pt x="2645" y="3340"/>
                      </a:cubicBezTo>
                      <a:lnTo>
                        <a:pt x="2645" y="1759"/>
                      </a:lnTo>
                      <a:cubicBezTo>
                        <a:pt x="2645" y="1759"/>
                        <a:pt x="1873" y="1"/>
                        <a:pt x="1051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5"/>
                <p:cNvSpPr/>
                <p:nvPr/>
              </p:nvSpPr>
              <p:spPr>
                <a:xfrm>
                  <a:off x="5146596" y="1472959"/>
                  <a:ext cx="32769" cy="62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2478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31"/>
                      </a:cubicBezTo>
                      <a:cubicBezTo>
                        <a:pt x="609" y="396"/>
                        <a:pt x="852" y="1095"/>
                        <a:pt x="943" y="1794"/>
                      </a:cubicBezTo>
                      <a:cubicBezTo>
                        <a:pt x="878" y="1557"/>
                        <a:pt x="677" y="1412"/>
                        <a:pt x="457" y="1412"/>
                      </a:cubicBezTo>
                      <a:cubicBezTo>
                        <a:pt x="366" y="1412"/>
                        <a:pt x="272" y="1437"/>
                        <a:pt x="183" y="1490"/>
                      </a:cubicBezTo>
                      <a:cubicBezTo>
                        <a:pt x="183" y="1490"/>
                        <a:pt x="183" y="1520"/>
                        <a:pt x="183" y="1520"/>
                      </a:cubicBezTo>
                      <a:cubicBezTo>
                        <a:pt x="211" y="1517"/>
                        <a:pt x="238" y="1516"/>
                        <a:pt x="265" y="1516"/>
                      </a:cubicBezTo>
                      <a:cubicBezTo>
                        <a:pt x="504" y="1516"/>
                        <a:pt x="709" y="1636"/>
                        <a:pt x="791" y="1855"/>
                      </a:cubicBezTo>
                      <a:cubicBezTo>
                        <a:pt x="882" y="2037"/>
                        <a:pt x="943" y="2220"/>
                        <a:pt x="1004" y="2432"/>
                      </a:cubicBezTo>
                      <a:cubicBezTo>
                        <a:pt x="1019" y="2463"/>
                        <a:pt x="1049" y="2478"/>
                        <a:pt x="1076" y="2478"/>
                      </a:cubicBezTo>
                      <a:cubicBezTo>
                        <a:pt x="1103" y="2478"/>
                        <a:pt x="1125" y="2463"/>
                        <a:pt x="1125" y="2432"/>
                      </a:cubicBezTo>
                      <a:cubicBezTo>
                        <a:pt x="1308" y="1551"/>
                        <a:pt x="882" y="274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5"/>
                <p:cNvSpPr/>
                <p:nvPr/>
              </p:nvSpPr>
              <p:spPr>
                <a:xfrm>
                  <a:off x="5121466" y="1452515"/>
                  <a:ext cx="66289" cy="9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3766" extrusionOk="0">
                      <a:moveTo>
                        <a:pt x="1051" y="1"/>
                      </a:moveTo>
                      <a:cubicBezTo>
                        <a:pt x="995" y="1"/>
                        <a:pt x="938" y="9"/>
                        <a:pt x="882" y="26"/>
                      </a:cubicBezTo>
                      <a:cubicBezTo>
                        <a:pt x="1" y="300"/>
                        <a:pt x="426" y="3036"/>
                        <a:pt x="1277" y="3583"/>
                      </a:cubicBezTo>
                      <a:cubicBezTo>
                        <a:pt x="1338" y="3613"/>
                        <a:pt x="1399" y="3643"/>
                        <a:pt x="1460" y="3674"/>
                      </a:cubicBezTo>
                      <a:cubicBezTo>
                        <a:pt x="1612" y="3735"/>
                        <a:pt x="1733" y="3765"/>
                        <a:pt x="1885" y="3765"/>
                      </a:cubicBezTo>
                      <a:cubicBezTo>
                        <a:pt x="1946" y="3765"/>
                        <a:pt x="2007" y="3735"/>
                        <a:pt x="2068" y="3735"/>
                      </a:cubicBezTo>
                      <a:cubicBezTo>
                        <a:pt x="2311" y="3643"/>
                        <a:pt x="2524" y="3522"/>
                        <a:pt x="2645" y="3309"/>
                      </a:cubicBezTo>
                      <a:lnTo>
                        <a:pt x="2645" y="1759"/>
                      </a:lnTo>
                      <a:cubicBezTo>
                        <a:pt x="2645" y="1759"/>
                        <a:pt x="1873" y="1"/>
                        <a:pt x="1051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5"/>
                <p:cNvSpPr/>
                <p:nvPr/>
              </p:nvSpPr>
              <p:spPr>
                <a:xfrm>
                  <a:off x="5146596" y="1472959"/>
                  <a:ext cx="32769" cy="62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2478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31"/>
                      </a:cubicBezTo>
                      <a:cubicBezTo>
                        <a:pt x="609" y="396"/>
                        <a:pt x="852" y="1095"/>
                        <a:pt x="943" y="1794"/>
                      </a:cubicBezTo>
                      <a:cubicBezTo>
                        <a:pt x="878" y="1557"/>
                        <a:pt x="677" y="1412"/>
                        <a:pt x="457" y="1412"/>
                      </a:cubicBezTo>
                      <a:cubicBezTo>
                        <a:pt x="366" y="1412"/>
                        <a:pt x="272" y="1437"/>
                        <a:pt x="183" y="1490"/>
                      </a:cubicBezTo>
                      <a:cubicBezTo>
                        <a:pt x="183" y="1490"/>
                        <a:pt x="183" y="1520"/>
                        <a:pt x="183" y="1520"/>
                      </a:cubicBezTo>
                      <a:cubicBezTo>
                        <a:pt x="211" y="1517"/>
                        <a:pt x="238" y="1516"/>
                        <a:pt x="265" y="1516"/>
                      </a:cubicBezTo>
                      <a:cubicBezTo>
                        <a:pt x="504" y="1516"/>
                        <a:pt x="709" y="1636"/>
                        <a:pt x="791" y="1855"/>
                      </a:cubicBezTo>
                      <a:cubicBezTo>
                        <a:pt x="882" y="2037"/>
                        <a:pt x="943" y="2220"/>
                        <a:pt x="1004" y="2432"/>
                      </a:cubicBezTo>
                      <a:cubicBezTo>
                        <a:pt x="1019" y="2463"/>
                        <a:pt x="1049" y="2478"/>
                        <a:pt x="1076" y="2478"/>
                      </a:cubicBezTo>
                      <a:cubicBezTo>
                        <a:pt x="1103" y="2478"/>
                        <a:pt x="1125" y="2463"/>
                        <a:pt x="1125" y="2432"/>
                      </a:cubicBezTo>
                      <a:cubicBezTo>
                        <a:pt x="1308" y="1551"/>
                        <a:pt x="882" y="274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5"/>
                <p:cNvSpPr/>
                <p:nvPr/>
              </p:nvSpPr>
              <p:spPr>
                <a:xfrm>
                  <a:off x="5150404" y="1533114"/>
                  <a:ext cx="24401" cy="5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2099" extrusionOk="0">
                      <a:moveTo>
                        <a:pt x="609" y="1"/>
                      </a:moveTo>
                      <a:cubicBezTo>
                        <a:pt x="548" y="1"/>
                        <a:pt x="517" y="31"/>
                        <a:pt x="517" y="92"/>
                      </a:cubicBezTo>
                      <a:cubicBezTo>
                        <a:pt x="517" y="153"/>
                        <a:pt x="548" y="183"/>
                        <a:pt x="609" y="183"/>
                      </a:cubicBezTo>
                      <a:cubicBezTo>
                        <a:pt x="639" y="183"/>
                        <a:pt x="700" y="366"/>
                        <a:pt x="730" y="578"/>
                      </a:cubicBezTo>
                      <a:cubicBezTo>
                        <a:pt x="791" y="882"/>
                        <a:pt x="791" y="1186"/>
                        <a:pt x="730" y="1490"/>
                      </a:cubicBezTo>
                      <a:cubicBezTo>
                        <a:pt x="700" y="1764"/>
                        <a:pt x="609" y="1916"/>
                        <a:pt x="517" y="1916"/>
                      </a:cubicBezTo>
                      <a:cubicBezTo>
                        <a:pt x="487" y="1916"/>
                        <a:pt x="457" y="1916"/>
                        <a:pt x="426" y="1885"/>
                      </a:cubicBezTo>
                      <a:cubicBezTo>
                        <a:pt x="244" y="1673"/>
                        <a:pt x="274" y="882"/>
                        <a:pt x="305" y="487"/>
                      </a:cubicBezTo>
                      <a:cubicBezTo>
                        <a:pt x="244" y="457"/>
                        <a:pt x="183" y="426"/>
                        <a:pt x="122" y="396"/>
                      </a:cubicBezTo>
                      <a:lnTo>
                        <a:pt x="122" y="396"/>
                      </a:lnTo>
                      <a:cubicBezTo>
                        <a:pt x="92" y="639"/>
                        <a:pt x="1" y="1673"/>
                        <a:pt x="274" y="2007"/>
                      </a:cubicBezTo>
                      <a:cubicBezTo>
                        <a:pt x="335" y="2068"/>
                        <a:pt x="426" y="2098"/>
                        <a:pt x="517" y="2098"/>
                      </a:cubicBezTo>
                      <a:cubicBezTo>
                        <a:pt x="639" y="2098"/>
                        <a:pt x="791" y="2037"/>
                        <a:pt x="882" y="1733"/>
                      </a:cubicBezTo>
                      <a:cubicBezTo>
                        <a:pt x="943" y="1490"/>
                        <a:pt x="973" y="1278"/>
                        <a:pt x="973" y="1034"/>
                      </a:cubicBezTo>
                      <a:cubicBezTo>
                        <a:pt x="973" y="882"/>
                        <a:pt x="943" y="700"/>
                        <a:pt x="943" y="548"/>
                      </a:cubicBezTo>
                      <a:cubicBezTo>
                        <a:pt x="882" y="244"/>
                        <a:pt x="791" y="1"/>
                        <a:pt x="609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5"/>
                <p:cNvSpPr/>
                <p:nvPr/>
              </p:nvSpPr>
              <p:spPr>
                <a:xfrm>
                  <a:off x="5146596" y="1665625"/>
                  <a:ext cx="142423" cy="14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846" extrusionOk="0">
                      <a:moveTo>
                        <a:pt x="913" y="1"/>
                      </a:moveTo>
                      <a:lnTo>
                        <a:pt x="1" y="1004"/>
                      </a:lnTo>
                      <a:cubicBezTo>
                        <a:pt x="1" y="1004"/>
                        <a:pt x="2958" y="5845"/>
                        <a:pt x="3124" y="5845"/>
                      </a:cubicBezTo>
                      <a:cubicBezTo>
                        <a:pt x="3128" y="5845"/>
                        <a:pt x="3131" y="5842"/>
                        <a:pt x="3132" y="5837"/>
                      </a:cubicBezTo>
                      <a:lnTo>
                        <a:pt x="4165" y="3648"/>
                      </a:lnTo>
                      <a:lnTo>
                        <a:pt x="5685" y="5168"/>
                      </a:lnTo>
                      <a:lnTo>
                        <a:pt x="5533" y="1369"/>
                      </a:lnTo>
                      <a:lnTo>
                        <a:pt x="5046" y="609"/>
                      </a:lnTo>
                      <a:lnTo>
                        <a:pt x="4043" y="3162"/>
                      </a:lnTo>
                      <a:lnTo>
                        <a:pt x="913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35"/>
                <p:cNvSpPr/>
                <p:nvPr/>
              </p:nvSpPr>
              <p:spPr>
                <a:xfrm>
                  <a:off x="5145067" y="1690428"/>
                  <a:ext cx="146231" cy="126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5030" extrusionOk="0">
                      <a:moveTo>
                        <a:pt x="33" y="0"/>
                      </a:moveTo>
                      <a:cubicBezTo>
                        <a:pt x="14" y="0"/>
                        <a:pt x="1" y="14"/>
                        <a:pt x="1" y="14"/>
                      </a:cubicBezTo>
                      <a:cubicBezTo>
                        <a:pt x="457" y="865"/>
                        <a:pt x="3132" y="5029"/>
                        <a:pt x="3162" y="5029"/>
                      </a:cubicBezTo>
                      <a:cubicBezTo>
                        <a:pt x="3557" y="4269"/>
                        <a:pt x="3922" y="3509"/>
                        <a:pt x="4226" y="2719"/>
                      </a:cubicBezTo>
                      <a:cubicBezTo>
                        <a:pt x="4712" y="3297"/>
                        <a:pt x="5259" y="3813"/>
                        <a:pt x="5807" y="4300"/>
                      </a:cubicBezTo>
                      <a:cubicBezTo>
                        <a:pt x="5837" y="3692"/>
                        <a:pt x="5807" y="2901"/>
                        <a:pt x="5776" y="2263"/>
                      </a:cubicBezTo>
                      <a:cubicBezTo>
                        <a:pt x="5715" y="1655"/>
                        <a:pt x="5685" y="1017"/>
                        <a:pt x="5624" y="379"/>
                      </a:cubicBezTo>
                      <a:cubicBezTo>
                        <a:pt x="5624" y="363"/>
                        <a:pt x="5609" y="356"/>
                        <a:pt x="5594" y="356"/>
                      </a:cubicBezTo>
                      <a:cubicBezTo>
                        <a:pt x="5579" y="356"/>
                        <a:pt x="5563" y="363"/>
                        <a:pt x="5563" y="379"/>
                      </a:cubicBezTo>
                      <a:cubicBezTo>
                        <a:pt x="5442" y="986"/>
                        <a:pt x="5624" y="3388"/>
                        <a:pt x="5624" y="3965"/>
                      </a:cubicBezTo>
                      <a:cubicBezTo>
                        <a:pt x="5564" y="3875"/>
                        <a:pt x="4258" y="2658"/>
                        <a:pt x="4227" y="2658"/>
                      </a:cubicBezTo>
                      <a:cubicBezTo>
                        <a:pt x="4226" y="2658"/>
                        <a:pt x="4226" y="2658"/>
                        <a:pt x="4226" y="2658"/>
                      </a:cubicBezTo>
                      <a:cubicBezTo>
                        <a:pt x="3983" y="2993"/>
                        <a:pt x="3253" y="4573"/>
                        <a:pt x="3193" y="4725"/>
                      </a:cubicBezTo>
                      <a:cubicBezTo>
                        <a:pt x="2706" y="3935"/>
                        <a:pt x="639" y="743"/>
                        <a:pt x="62" y="14"/>
                      </a:cubicBezTo>
                      <a:cubicBezTo>
                        <a:pt x="52" y="4"/>
                        <a:pt x="42" y="0"/>
                        <a:pt x="3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5"/>
                <p:cNvSpPr/>
                <p:nvPr/>
              </p:nvSpPr>
              <p:spPr>
                <a:xfrm>
                  <a:off x="5362888" y="2030412"/>
                  <a:ext cx="463772" cy="504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2" h="20123" extrusionOk="0">
                      <a:moveTo>
                        <a:pt x="5563" y="0"/>
                      </a:moveTo>
                      <a:lnTo>
                        <a:pt x="0" y="17903"/>
                      </a:lnTo>
                      <a:lnTo>
                        <a:pt x="12918" y="20122"/>
                      </a:lnTo>
                      <a:lnTo>
                        <a:pt x="18511" y="2219"/>
                      </a:lnTo>
                      <a:lnTo>
                        <a:pt x="5563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5"/>
                <p:cNvSpPr/>
                <p:nvPr/>
              </p:nvSpPr>
              <p:spPr>
                <a:xfrm>
                  <a:off x="5378873" y="2033443"/>
                  <a:ext cx="463772" cy="50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2" h="20093" extrusionOk="0">
                      <a:moveTo>
                        <a:pt x="5563" y="1"/>
                      </a:moveTo>
                      <a:lnTo>
                        <a:pt x="0" y="17904"/>
                      </a:lnTo>
                      <a:lnTo>
                        <a:pt x="12919" y="20092"/>
                      </a:lnTo>
                      <a:lnTo>
                        <a:pt x="18511" y="2220"/>
                      </a:lnTo>
                      <a:lnTo>
                        <a:pt x="5563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5"/>
                <p:cNvSpPr/>
                <p:nvPr/>
              </p:nvSpPr>
              <p:spPr>
                <a:xfrm>
                  <a:off x="4744502" y="1709093"/>
                  <a:ext cx="619248" cy="792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8" h="31622" extrusionOk="0">
                      <a:moveTo>
                        <a:pt x="14188" y="0"/>
                      </a:moveTo>
                      <a:cubicBezTo>
                        <a:pt x="13771" y="0"/>
                        <a:pt x="13278" y="360"/>
                        <a:pt x="12828" y="941"/>
                      </a:cubicBezTo>
                      <a:cubicBezTo>
                        <a:pt x="8907" y="6017"/>
                        <a:pt x="1" y="19482"/>
                        <a:pt x="2372" y="22217"/>
                      </a:cubicBezTo>
                      <a:cubicBezTo>
                        <a:pt x="6293" y="26746"/>
                        <a:pt x="15867" y="30728"/>
                        <a:pt x="18846" y="31610"/>
                      </a:cubicBezTo>
                      <a:cubicBezTo>
                        <a:pt x="18873" y="31618"/>
                        <a:pt x="18901" y="31622"/>
                        <a:pt x="18931" y="31622"/>
                      </a:cubicBezTo>
                      <a:cubicBezTo>
                        <a:pt x="20340" y="31622"/>
                        <a:pt x="24718" y="22596"/>
                        <a:pt x="23527" y="21822"/>
                      </a:cubicBezTo>
                      <a:cubicBezTo>
                        <a:pt x="22068" y="20910"/>
                        <a:pt x="12433" y="17780"/>
                        <a:pt x="12463" y="16898"/>
                      </a:cubicBezTo>
                      <a:cubicBezTo>
                        <a:pt x="12493" y="16382"/>
                        <a:pt x="13770" y="11002"/>
                        <a:pt x="14773" y="5652"/>
                      </a:cubicBezTo>
                      <a:cubicBezTo>
                        <a:pt x="15568" y="1493"/>
                        <a:pt x="15037" y="0"/>
                        <a:pt x="14188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5"/>
                <p:cNvSpPr/>
                <p:nvPr/>
              </p:nvSpPr>
              <p:spPr>
                <a:xfrm>
                  <a:off x="5196103" y="2180836"/>
                  <a:ext cx="538403" cy="323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1" h="12917" extrusionOk="0">
                      <a:moveTo>
                        <a:pt x="11589" y="0"/>
                      </a:moveTo>
                      <a:cubicBezTo>
                        <a:pt x="10286" y="0"/>
                        <a:pt x="8470" y="300"/>
                        <a:pt x="7326" y="562"/>
                      </a:cubicBezTo>
                      <a:cubicBezTo>
                        <a:pt x="4712" y="1230"/>
                        <a:pt x="791" y="2355"/>
                        <a:pt x="791" y="2355"/>
                      </a:cubicBezTo>
                      <a:cubicBezTo>
                        <a:pt x="791" y="2355"/>
                        <a:pt x="1" y="12507"/>
                        <a:pt x="426" y="12659"/>
                      </a:cubicBezTo>
                      <a:cubicBezTo>
                        <a:pt x="861" y="12827"/>
                        <a:pt x="1361" y="12917"/>
                        <a:pt x="1909" y="12917"/>
                      </a:cubicBezTo>
                      <a:cubicBezTo>
                        <a:pt x="3738" y="12917"/>
                        <a:pt x="6112" y="11927"/>
                        <a:pt x="8451" y="9589"/>
                      </a:cubicBezTo>
                      <a:cubicBezTo>
                        <a:pt x="8451" y="9589"/>
                        <a:pt x="12005" y="11453"/>
                        <a:pt x="13997" y="11453"/>
                      </a:cubicBezTo>
                      <a:cubicBezTo>
                        <a:pt x="14510" y="11453"/>
                        <a:pt x="14920" y="11329"/>
                        <a:pt x="15138" y="11018"/>
                      </a:cubicBezTo>
                      <a:cubicBezTo>
                        <a:pt x="15573" y="10406"/>
                        <a:pt x="14724" y="9592"/>
                        <a:pt x="13652" y="8881"/>
                      </a:cubicBezTo>
                      <a:lnTo>
                        <a:pt x="13652" y="8881"/>
                      </a:lnTo>
                      <a:cubicBezTo>
                        <a:pt x="14766" y="9400"/>
                        <a:pt x="15950" y="9845"/>
                        <a:pt x="16739" y="9845"/>
                      </a:cubicBezTo>
                      <a:cubicBezTo>
                        <a:pt x="17084" y="9845"/>
                        <a:pt x="17354" y="9760"/>
                        <a:pt x="17508" y="9559"/>
                      </a:cubicBezTo>
                      <a:cubicBezTo>
                        <a:pt x="17989" y="8933"/>
                        <a:pt x="17438" y="8171"/>
                        <a:pt x="16549" y="7458"/>
                      </a:cubicBezTo>
                      <a:lnTo>
                        <a:pt x="16549" y="7458"/>
                      </a:lnTo>
                      <a:cubicBezTo>
                        <a:pt x="17376" y="7823"/>
                        <a:pt x="18177" y="8082"/>
                        <a:pt x="18779" y="8082"/>
                      </a:cubicBezTo>
                      <a:cubicBezTo>
                        <a:pt x="19203" y="8082"/>
                        <a:pt x="19529" y="7954"/>
                        <a:pt x="19697" y="7644"/>
                      </a:cubicBezTo>
                      <a:cubicBezTo>
                        <a:pt x="20338" y="6478"/>
                        <a:pt x="18022" y="5038"/>
                        <a:pt x="16268" y="4152"/>
                      </a:cubicBezTo>
                      <a:lnTo>
                        <a:pt x="16268" y="4152"/>
                      </a:lnTo>
                      <a:cubicBezTo>
                        <a:pt x="17464" y="4654"/>
                        <a:pt x="18990" y="5200"/>
                        <a:pt x="19968" y="5200"/>
                      </a:cubicBezTo>
                      <a:cubicBezTo>
                        <a:pt x="20453" y="5200"/>
                        <a:pt x="20804" y="5066"/>
                        <a:pt x="20913" y="4726"/>
                      </a:cubicBezTo>
                      <a:cubicBezTo>
                        <a:pt x="21490" y="2963"/>
                        <a:pt x="14286" y="410"/>
                        <a:pt x="12524" y="75"/>
                      </a:cubicBezTo>
                      <a:cubicBezTo>
                        <a:pt x="12267" y="23"/>
                        <a:pt x="11948" y="0"/>
                        <a:pt x="11589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5"/>
                <p:cNvSpPr/>
                <p:nvPr/>
              </p:nvSpPr>
              <p:spPr>
                <a:xfrm>
                  <a:off x="4766600" y="1697343"/>
                  <a:ext cx="490428" cy="791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6" h="31593" extrusionOk="0">
                      <a:moveTo>
                        <a:pt x="13751" y="0"/>
                      </a:moveTo>
                      <a:cubicBezTo>
                        <a:pt x="13027" y="0"/>
                        <a:pt x="11768" y="1320"/>
                        <a:pt x="11277" y="1926"/>
                      </a:cubicBezTo>
                      <a:cubicBezTo>
                        <a:pt x="9484" y="4145"/>
                        <a:pt x="0" y="17702"/>
                        <a:pt x="730" y="21592"/>
                      </a:cubicBezTo>
                      <a:cubicBezTo>
                        <a:pt x="1459" y="25452"/>
                        <a:pt x="14925" y="31592"/>
                        <a:pt x="14925" y="31592"/>
                      </a:cubicBezTo>
                      <a:lnTo>
                        <a:pt x="19575" y="20741"/>
                      </a:lnTo>
                      <a:cubicBezTo>
                        <a:pt x="19575" y="20741"/>
                        <a:pt x="12189" y="17702"/>
                        <a:pt x="11976" y="17306"/>
                      </a:cubicBezTo>
                      <a:cubicBezTo>
                        <a:pt x="11763" y="16911"/>
                        <a:pt x="14469" y="7398"/>
                        <a:pt x="14499" y="3932"/>
                      </a:cubicBezTo>
                      <a:cubicBezTo>
                        <a:pt x="14560" y="1318"/>
                        <a:pt x="14621" y="194"/>
                        <a:pt x="13861" y="11"/>
                      </a:cubicBezTo>
                      <a:cubicBezTo>
                        <a:pt x="13826" y="4"/>
                        <a:pt x="13789" y="0"/>
                        <a:pt x="13751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5"/>
                <p:cNvSpPr/>
                <p:nvPr/>
              </p:nvSpPr>
              <p:spPr>
                <a:xfrm>
                  <a:off x="4766600" y="1697343"/>
                  <a:ext cx="428748" cy="7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4" h="30468" extrusionOk="0">
                      <a:moveTo>
                        <a:pt x="13751" y="0"/>
                      </a:moveTo>
                      <a:cubicBezTo>
                        <a:pt x="13027" y="0"/>
                        <a:pt x="11768" y="1320"/>
                        <a:pt x="11277" y="1926"/>
                      </a:cubicBezTo>
                      <a:cubicBezTo>
                        <a:pt x="9484" y="4145"/>
                        <a:pt x="0" y="17732"/>
                        <a:pt x="730" y="21592"/>
                      </a:cubicBezTo>
                      <a:cubicBezTo>
                        <a:pt x="1459" y="25452"/>
                        <a:pt x="11946" y="30468"/>
                        <a:pt x="11946" y="30468"/>
                      </a:cubicBezTo>
                      <a:lnTo>
                        <a:pt x="17113" y="19434"/>
                      </a:lnTo>
                      <a:cubicBezTo>
                        <a:pt x="17113" y="19434"/>
                        <a:pt x="12189" y="17702"/>
                        <a:pt x="11976" y="17337"/>
                      </a:cubicBezTo>
                      <a:cubicBezTo>
                        <a:pt x="11763" y="16942"/>
                        <a:pt x="14469" y="7398"/>
                        <a:pt x="14499" y="3932"/>
                      </a:cubicBezTo>
                      <a:cubicBezTo>
                        <a:pt x="14560" y="1349"/>
                        <a:pt x="14621" y="224"/>
                        <a:pt x="13861" y="11"/>
                      </a:cubicBezTo>
                      <a:cubicBezTo>
                        <a:pt x="13826" y="4"/>
                        <a:pt x="13789" y="0"/>
                        <a:pt x="13751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5"/>
                <p:cNvSpPr/>
                <p:nvPr/>
              </p:nvSpPr>
              <p:spPr>
                <a:xfrm>
                  <a:off x="5061312" y="1873724"/>
                  <a:ext cx="134607" cy="313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3" h="12520" extrusionOk="0">
                      <a:moveTo>
                        <a:pt x="2417" y="0"/>
                      </a:moveTo>
                      <a:cubicBezTo>
                        <a:pt x="2409" y="0"/>
                        <a:pt x="2402" y="8"/>
                        <a:pt x="2402" y="23"/>
                      </a:cubicBezTo>
                      <a:cubicBezTo>
                        <a:pt x="2250" y="449"/>
                        <a:pt x="2159" y="874"/>
                        <a:pt x="2067" y="1300"/>
                      </a:cubicBezTo>
                      <a:cubicBezTo>
                        <a:pt x="1946" y="1725"/>
                        <a:pt x="1824" y="2151"/>
                        <a:pt x="1733" y="2576"/>
                      </a:cubicBezTo>
                      <a:cubicBezTo>
                        <a:pt x="1520" y="3427"/>
                        <a:pt x="1338" y="4279"/>
                        <a:pt x="1125" y="5130"/>
                      </a:cubicBezTo>
                      <a:cubicBezTo>
                        <a:pt x="912" y="5981"/>
                        <a:pt x="730" y="6832"/>
                        <a:pt x="548" y="7683"/>
                      </a:cubicBezTo>
                      <a:cubicBezTo>
                        <a:pt x="304" y="8564"/>
                        <a:pt x="122" y="9476"/>
                        <a:pt x="0" y="10418"/>
                      </a:cubicBezTo>
                      <a:cubicBezTo>
                        <a:pt x="0" y="10449"/>
                        <a:pt x="4225" y="12151"/>
                        <a:pt x="5229" y="12516"/>
                      </a:cubicBezTo>
                      <a:cubicBezTo>
                        <a:pt x="5237" y="12518"/>
                        <a:pt x="5245" y="12520"/>
                        <a:pt x="5252" y="12520"/>
                      </a:cubicBezTo>
                      <a:cubicBezTo>
                        <a:pt x="5329" y="12520"/>
                        <a:pt x="5372" y="12389"/>
                        <a:pt x="5289" y="12333"/>
                      </a:cubicBezTo>
                      <a:cubicBezTo>
                        <a:pt x="4408" y="11877"/>
                        <a:pt x="213" y="10145"/>
                        <a:pt x="213" y="10145"/>
                      </a:cubicBezTo>
                      <a:cubicBezTo>
                        <a:pt x="213" y="10145"/>
                        <a:pt x="669" y="8443"/>
                        <a:pt x="882" y="7622"/>
                      </a:cubicBezTo>
                      <a:cubicBezTo>
                        <a:pt x="1064" y="6801"/>
                        <a:pt x="1247" y="5920"/>
                        <a:pt x="1429" y="5069"/>
                      </a:cubicBezTo>
                      <a:lnTo>
                        <a:pt x="1763" y="3458"/>
                      </a:lnTo>
                      <a:cubicBezTo>
                        <a:pt x="1915" y="3154"/>
                        <a:pt x="2067" y="2850"/>
                        <a:pt x="2219" y="2546"/>
                      </a:cubicBezTo>
                      <a:cubicBezTo>
                        <a:pt x="2432" y="2060"/>
                        <a:pt x="2645" y="1543"/>
                        <a:pt x="2858" y="1026"/>
                      </a:cubicBezTo>
                      <a:lnTo>
                        <a:pt x="2827" y="1026"/>
                      </a:lnTo>
                      <a:cubicBezTo>
                        <a:pt x="2523" y="1513"/>
                        <a:pt x="2280" y="1999"/>
                        <a:pt x="2037" y="2516"/>
                      </a:cubicBezTo>
                      <a:cubicBezTo>
                        <a:pt x="1976" y="2607"/>
                        <a:pt x="1946" y="2698"/>
                        <a:pt x="1915" y="2820"/>
                      </a:cubicBezTo>
                      <a:cubicBezTo>
                        <a:pt x="1915" y="2728"/>
                        <a:pt x="1946" y="2637"/>
                        <a:pt x="1976" y="2546"/>
                      </a:cubicBezTo>
                      <a:cubicBezTo>
                        <a:pt x="2067" y="2120"/>
                        <a:pt x="2128" y="1665"/>
                        <a:pt x="2219" y="1239"/>
                      </a:cubicBezTo>
                      <a:cubicBezTo>
                        <a:pt x="2311" y="813"/>
                        <a:pt x="2402" y="418"/>
                        <a:pt x="2432" y="23"/>
                      </a:cubicBezTo>
                      <a:cubicBezTo>
                        <a:pt x="2432" y="8"/>
                        <a:pt x="2425" y="0"/>
                        <a:pt x="241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5"/>
                <p:cNvSpPr/>
                <p:nvPr/>
              </p:nvSpPr>
              <p:spPr>
                <a:xfrm>
                  <a:off x="5034654" y="2184670"/>
                  <a:ext cx="105872" cy="22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8890" extrusionOk="0">
                      <a:moveTo>
                        <a:pt x="4191" y="1"/>
                      </a:moveTo>
                      <a:cubicBezTo>
                        <a:pt x="4183" y="1"/>
                        <a:pt x="4174" y="5"/>
                        <a:pt x="4165" y="14"/>
                      </a:cubicBezTo>
                      <a:cubicBezTo>
                        <a:pt x="3770" y="743"/>
                        <a:pt x="3405" y="1503"/>
                        <a:pt x="3071" y="2232"/>
                      </a:cubicBezTo>
                      <a:cubicBezTo>
                        <a:pt x="2706" y="2992"/>
                        <a:pt x="2341" y="3691"/>
                        <a:pt x="2007" y="4451"/>
                      </a:cubicBezTo>
                      <a:cubicBezTo>
                        <a:pt x="1642" y="5181"/>
                        <a:pt x="1308" y="5910"/>
                        <a:pt x="943" y="6640"/>
                      </a:cubicBezTo>
                      <a:cubicBezTo>
                        <a:pt x="791" y="7005"/>
                        <a:pt x="639" y="7369"/>
                        <a:pt x="487" y="7734"/>
                      </a:cubicBezTo>
                      <a:cubicBezTo>
                        <a:pt x="335" y="8129"/>
                        <a:pt x="122" y="8464"/>
                        <a:pt x="31" y="8859"/>
                      </a:cubicBezTo>
                      <a:cubicBezTo>
                        <a:pt x="1" y="8889"/>
                        <a:pt x="61" y="8889"/>
                        <a:pt x="61" y="8889"/>
                      </a:cubicBezTo>
                      <a:cubicBezTo>
                        <a:pt x="305" y="8524"/>
                        <a:pt x="457" y="8160"/>
                        <a:pt x="669" y="7795"/>
                      </a:cubicBezTo>
                      <a:cubicBezTo>
                        <a:pt x="852" y="7430"/>
                        <a:pt x="1034" y="7035"/>
                        <a:pt x="1216" y="6670"/>
                      </a:cubicBezTo>
                      <a:cubicBezTo>
                        <a:pt x="1551" y="5971"/>
                        <a:pt x="1885" y="5242"/>
                        <a:pt x="2219" y="4512"/>
                      </a:cubicBezTo>
                      <a:cubicBezTo>
                        <a:pt x="2554" y="3783"/>
                        <a:pt x="2888" y="3053"/>
                        <a:pt x="3223" y="2324"/>
                      </a:cubicBezTo>
                      <a:cubicBezTo>
                        <a:pt x="3557" y="1594"/>
                        <a:pt x="3952" y="834"/>
                        <a:pt x="4226" y="44"/>
                      </a:cubicBezTo>
                      <a:cubicBezTo>
                        <a:pt x="4226" y="22"/>
                        <a:pt x="4210" y="1"/>
                        <a:pt x="41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5"/>
                <p:cNvSpPr/>
                <p:nvPr/>
              </p:nvSpPr>
              <p:spPr>
                <a:xfrm>
                  <a:off x="5480166" y="1249076"/>
                  <a:ext cx="389140" cy="282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3" h="11279" extrusionOk="0">
                      <a:moveTo>
                        <a:pt x="7903" y="0"/>
                      </a:moveTo>
                      <a:cubicBezTo>
                        <a:pt x="3708" y="0"/>
                        <a:pt x="274" y="2523"/>
                        <a:pt x="274" y="5654"/>
                      </a:cubicBezTo>
                      <a:cubicBezTo>
                        <a:pt x="274" y="6505"/>
                        <a:pt x="547" y="7387"/>
                        <a:pt x="1034" y="8086"/>
                      </a:cubicBezTo>
                      <a:lnTo>
                        <a:pt x="0" y="10396"/>
                      </a:lnTo>
                      <a:lnTo>
                        <a:pt x="0" y="10396"/>
                      </a:lnTo>
                      <a:lnTo>
                        <a:pt x="2645" y="9727"/>
                      </a:lnTo>
                      <a:cubicBezTo>
                        <a:pt x="4154" y="10733"/>
                        <a:pt x="5951" y="11278"/>
                        <a:pt x="7756" y="11278"/>
                      </a:cubicBezTo>
                      <a:cubicBezTo>
                        <a:pt x="7805" y="11278"/>
                        <a:pt x="7854" y="11278"/>
                        <a:pt x="7903" y="11277"/>
                      </a:cubicBezTo>
                      <a:cubicBezTo>
                        <a:pt x="12128" y="11277"/>
                        <a:pt x="15532" y="8754"/>
                        <a:pt x="15532" y="5654"/>
                      </a:cubicBezTo>
                      <a:cubicBezTo>
                        <a:pt x="15532" y="2523"/>
                        <a:pt x="12128" y="0"/>
                        <a:pt x="7903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5"/>
                <p:cNvSpPr/>
                <p:nvPr/>
              </p:nvSpPr>
              <p:spPr>
                <a:xfrm>
                  <a:off x="5746692" y="1370914"/>
                  <a:ext cx="46472" cy="39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68" extrusionOk="0">
                      <a:moveTo>
                        <a:pt x="79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62"/>
                        <a:pt x="387" y="1568"/>
                        <a:pt x="798" y="1568"/>
                      </a:cubicBezTo>
                      <a:cubicBezTo>
                        <a:pt x="996" y="1568"/>
                        <a:pt x="1200" y="1497"/>
                        <a:pt x="1368" y="1338"/>
                      </a:cubicBezTo>
                      <a:cubicBezTo>
                        <a:pt x="1855" y="852"/>
                        <a:pt x="1520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5"/>
                <p:cNvSpPr/>
                <p:nvPr/>
              </p:nvSpPr>
              <p:spPr>
                <a:xfrm>
                  <a:off x="5658351" y="1370914"/>
                  <a:ext cx="39633" cy="39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17"/>
                        <a:pt x="365" y="1581"/>
                        <a:pt x="791" y="1581"/>
                      </a:cubicBezTo>
                      <a:cubicBezTo>
                        <a:pt x="121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5"/>
                <p:cNvSpPr/>
                <p:nvPr/>
              </p:nvSpPr>
              <p:spPr>
                <a:xfrm>
                  <a:off x="5570010" y="1370914"/>
                  <a:ext cx="39633" cy="39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35"/>
                        <a:pt x="1" y="791"/>
                      </a:cubicBezTo>
                      <a:cubicBezTo>
                        <a:pt x="1" y="1217"/>
                        <a:pt x="335" y="1581"/>
                        <a:pt x="791" y="1581"/>
                      </a:cubicBezTo>
                      <a:cubicBezTo>
                        <a:pt x="121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5"/>
                <p:cNvSpPr/>
                <p:nvPr/>
              </p:nvSpPr>
              <p:spPr>
                <a:xfrm>
                  <a:off x="5514650" y="2251113"/>
                  <a:ext cx="165000" cy="9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0" h="3632" extrusionOk="0">
                      <a:moveTo>
                        <a:pt x="9" y="0"/>
                      </a:moveTo>
                      <a:cubicBezTo>
                        <a:pt x="0" y="0"/>
                        <a:pt x="0" y="14"/>
                        <a:pt x="0" y="14"/>
                      </a:cubicBezTo>
                      <a:cubicBezTo>
                        <a:pt x="699" y="348"/>
                        <a:pt x="1125" y="591"/>
                        <a:pt x="1854" y="925"/>
                      </a:cubicBezTo>
                      <a:cubicBezTo>
                        <a:pt x="2553" y="1260"/>
                        <a:pt x="5107" y="2476"/>
                        <a:pt x="6566" y="3631"/>
                      </a:cubicBezTo>
                      <a:cubicBezTo>
                        <a:pt x="6566" y="3631"/>
                        <a:pt x="6566" y="3631"/>
                        <a:pt x="6567" y="3631"/>
                      </a:cubicBezTo>
                      <a:cubicBezTo>
                        <a:pt x="6600" y="3631"/>
                        <a:pt x="4709" y="1493"/>
                        <a:pt x="31" y="14"/>
                      </a:cubicBezTo>
                      <a:cubicBezTo>
                        <a:pt x="20" y="3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5"/>
                <p:cNvSpPr/>
                <p:nvPr/>
              </p:nvSpPr>
              <p:spPr>
                <a:xfrm>
                  <a:off x="5475875" y="2312238"/>
                  <a:ext cx="137050" cy="6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2" h="2574" extrusionOk="0">
                      <a:moveTo>
                        <a:pt x="31" y="0"/>
                      </a:moveTo>
                      <a:cubicBezTo>
                        <a:pt x="31" y="0"/>
                        <a:pt x="1" y="0"/>
                        <a:pt x="31" y="31"/>
                      </a:cubicBezTo>
                      <a:cubicBezTo>
                        <a:pt x="943" y="426"/>
                        <a:pt x="4499" y="2098"/>
                        <a:pt x="5411" y="2553"/>
                      </a:cubicBezTo>
                      <a:cubicBezTo>
                        <a:pt x="5437" y="2566"/>
                        <a:pt x="5457" y="2573"/>
                        <a:pt x="5467" y="2573"/>
                      </a:cubicBezTo>
                      <a:cubicBezTo>
                        <a:pt x="5482" y="2573"/>
                        <a:pt x="5477" y="2559"/>
                        <a:pt x="5442" y="2523"/>
                      </a:cubicBezTo>
                      <a:cubicBezTo>
                        <a:pt x="3800" y="1368"/>
                        <a:pt x="1977" y="517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5"/>
                <p:cNvSpPr/>
                <p:nvPr/>
              </p:nvSpPr>
              <p:spPr>
                <a:xfrm>
                  <a:off x="5439400" y="2362388"/>
                  <a:ext cx="10502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1" h="2133" extrusionOk="0">
                      <a:moveTo>
                        <a:pt x="31" y="0"/>
                      </a:moveTo>
                      <a:cubicBezTo>
                        <a:pt x="31" y="0"/>
                        <a:pt x="1" y="31"/>
                        <a:pt x="1" y="61"/>
                      </a:cubicBezTo>
                      <a:cubicBezTo>
                        <a:pt x="1673" y="821"/>
                        <a:pt x="2737" y="1399"/>
                        <a:pt x="4104" y="2098"/>
                      </a:cubicBezTo>
                      <a:cubicBezTo>
                        <a:pt x="4130" y="2123"/>
                        <a:pt x="4156" y="2133"/>
                        <a:pt x="4172" y="2133"/>
                      </a:cubicBezTo>
                      <a:cubicBezTo>
                        <a:pt x="4195" y="2133"/>
                        <a:pt x="4200" y="2115"/>
                        <a:pt x="4165" y="2098"/>
                      </a:cubicBezTo>
                      <a:cubicBezTo>
                        <a:pt x="2919" y="1125"/>
                        <a:pt x="1521" y="426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686" y="535000"/>
            <a:ext cx="7000314" cy="482700"/>
          </a:xfrm>
        </p:spPr>
        <p:txBody>
          <a:bodyPr/>
          <a:lstStyle/>
          <a:p>
            <a:r>
              <a:rPr lang="en-US" sz="2800" b="1" dirty="0" err="1" smtClean="0"/>
              <a:t>Profil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Mitra</a:t>
            </a:r>
            <a:endParaRPr lang="en-US" sz="2800" b="1" dirty="0"/>
          </a:p>
        </p:txBody>
      </p:sp>
      <p:pic>
        <p:nvPicPr>
          <p:cNvPr id="231" name="Picture 2" descr="C:\Users\LENOVO\Downloads\WhatsApp Image 2021-10-25 at 08.03.39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97" y="1416419"/>
            <a:ext cx="1530581" cy="183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3" y="0"/>
            <a:ext cx="601701" cy="601701"/>
          </a:xfrm>
          <a:prstGeom prst="rect">
            <a:avLst/>
          </a:prstGeom>
        </p:spPr>
      </p:pic>
      <p:sp>
        <p:nvSpPr>
          <p:cNvPr id="234" name="Google Shape;491;p35"/>
          <p:cNvSpPr txBox="1">
            <a:spLocks/>
          </p:cNvSpPr>
          <p:nvPr/>
        </p:nvSpPr>
        <p:spPr>
          <a:xfrm>
            <a:off x="2160751" y="3704152"/>
            <a:ext cx="3778537" cy="141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lvl="0" indent="0">
              <a:spcAft>
                <a:spcPts val="1600"/>
              </a:spcAft>
              <a:buNone/>
            </a:pPr>
            <a:r>
              <a:rPr lang="en-US" dirty="0" err="1">
                <a:latin typeface="Cambria" pitchFamily="18" charset="0"/>
                <a:ea typeface="Cambria" pitchFamily="18" charset="0"/>
              </a:rPr>
              <a:t>Jalan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Raya </a:t>
            </a:r>
            <a:r>
              <a:rPr lang="id-ID" dirty="0">
                <a:latin typeface="Cambria" pitchFamily="18" charset="0"/>
                <a:ea typeface="Cambria" pitchFamily="18" charset="0"/>
              </a:rPr>
              <a:t>P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amayahan</a:t>
            </a:r>
            <a:r>
              <a:rPr lang="en-US" dirty="0">
                <a:latin typeface="Cambria" pitchFamily="18" charset="0"/>
                <a:ea typeface="Cambria" pitchFamily="18" charset="0"/>
              </a:rPr>
              <a:t> no.65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Lohbener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Kabupaten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Indramayu-Jawa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barat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758" y="1921684"/>
            <a:ext cx="2304864" cy="1728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12" y="1241361"/>
            <a:ext cx="2354991" cy="176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946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 txBox="1">
            <a:spLocks noGrp="1"/>
          </p:cNvSpPr>
          <p:nvPr>
            <p:ph type="body" idx="1"/>
          </p:nvPr>
        </p:nvSpPr>
        <p:spPr>
          <a:xfrm>
            <a:off x="418500" y="349370"/>
            <a:ext cx="7048076" cy="1416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SMPN 1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Lohbener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adalah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Sekolah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Menengah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Pertama</a:t>
            </a:r>
            <a:r>
              <a:rPr lang="en-US" dirty="0">
                <a:latin typeface="Cambria" pitchFamily="18" charset="0"/>
                <a:ea typeface="Cambria" pitchFamily="18" charset="0"/>
              </a:rPr>
              <a:t> (SMP)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Negeri</a:t>
            </a:r>
            <a:r>
              <a:rPr lang="en-US" dirty="0">
                <a:latin typeface="Cambria" pitchFamily="18" charset="0"/>
                <a:ea typeface="Cambria" pitchFamily="18" charset="0"/>
              </a:rPr>
              <a:t> yang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berlokasi</a:t>
            </a:r>
            <a:r>
              <a:rPr lang="en-US" dirty="0">
                <a:latin typeface="Cambria" pitchFamily="18" charset="0"/>
                <a:ea typeface="Cambria" pitchFamily="18" charset="0"/>
              </a:rPr>
              <a:t> di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Propinsi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Jawa</a:t>
            </a:r>
            <a:r>
              <a:rPr lang="en-US" dirty="0">
                <a:latin typeface="Cambria" pitchFamily="18" charset="0"/>
                <a:ea typeface="Cambria" pitchFamily="18" charset="0"/>
              </a:rPr>
              <a:t> Barat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Kabupaten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Kab</a:t>
            </a:r>
            <a:r>
              <a:rPr lang="en-US" dirty="0">
                <a:latin typeface="Cambria" pitchFamily="18" charset="0"/>
                <a:ea typeface="Cambria" pitchFamily="18" charset="0"/>
              </a:rPr>
              <a:t>.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Indramayu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dengan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alamat</a:t>
            </a:r>
            <a:r>
              <a:rPr lang="en-US" dirty="0">
                <a:latin typeface="Cambria" pitchFamily="18" charset="0"/>
                <a:ea typeface="Cambria" pitchFamily="18" charset="0"/>
              </a:rPr>
              <a:t> 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marL="0" lvl="0" indent="0" algn="r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Jl</a:t>
            </a:r>
            <a:r>
              <a:rPr lang="en-US" dirty="0">
                <a:latin typeface="Cambria" pitchFamily="18" charset="0"/>
                <a:ea typeface="Cambria" pitchFamily="18" charset="0"/>
              </a:rPr>
              <a:t>. Raya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Pamayahan</a:t>
            </a:r>
            <a:r>
              <a:rPr lang="en-US" dirty="0">
                <a:latin typeface="Cambria" pitchFamily="18" charset="0"/>
                <a:ea typeface="Cambria" pitchFamily="18" charset="0"/>
              </a:rPr>
              <a:t> No.65,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Pamayahan</a:t>
            </a:r>
            <a:r>
              <a:rPr lang="en-US" dirty="0">
                <a:latin typeface="Cambria" pitchFamily="18" charset="0"/>
                <a:ea typeface="Cambria" pitchFamily="18" charset="0"/>
              </a:rPr>
              <a:t> -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Lohbener</a:t>
            </a:r>
            <a:r>
              <a:rPr lang="en-US" dirty="0">
                <a:latin typeface="Cambria" pitchFamily="18" charset="0"/>
                <a:ea typeface="Cambria" pitchFamily="18" charset="0"/>
              </a:rPr>
              <a:t>.</a:t>
            </a:r>
            <a:endParaRPr lang="en-US" dirty="0"/>
          </a:p>
        </p:txBody>
      </p:sp>
      <p:sp>
        <p:nvSpPr>
          <p:cNvPr id="493" name="Google Shape;493;p35"/>
          <p:cNvSpPr/>
          <p:nvPr/>
        </p:nvSpPr>
        <p:spPr>
          <a:xfrm>
            <a:off x="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35"/>
          <p:cNvGrpSpPr/>
          <p:nvPr/>
        </p:nvGrpSpPr>
        <p:grpSpPr>
          <a:xfrm>
            <a:off x="7118430" y="2316168"/>
            <a:ext cx="5255775" cy="3079828"/>
            <a:chOff x="0" y="1651637"/>
            <a:chExt cx="5255775" cy="3079828"/>
          </a:xfrm>
        </p:grpSpPr>
        <p:cxnSp>
          <p:nvCxnSpPr>
            <p:cNvPr id="496" name="Google Shape;496;p35"/>
            <p:cNvCxnSpPr/>
            <p:nvPr/>
          </p:nvCxnSpPr>
          <p:spPr>
            <a:xfrm>
              <a:off x="0" y="4625268"/>
              <a:ext cx="5255775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97" name="Google Shape;497;p35"/>
            <p:cNvGrpSpPr/>
            <p:nvPr/>
          </p:nvGrpSpPr>
          <p:grpSpPr>
            <a:xfrm>
              <a:off x="785119" y="1651637"/>
              <a:ext cx="3196774" cy="3079828"/>
              <a:chOff x="4374713" y="1278013"/>
              <a:chExt cx="3464962" cy="3338205"/>
            </a:xfrm>
          </p:grpSpPr>
          <p:grpSp>
            <p:nvGrpSpPr>
              <p:cNvPr id="498" name="Google Shape;498;p35"/>
              <p:cNvGrpSpPr/>
              <p:nvPr/>
            </p:nvGrpSpPr>
            <p:grpSpPr>
              <a:xfrm>
                <a:off x="6094195" y="1916130"/>
                <a:ext cx="1745480" cy="2700089"/>
                <a:chOff x="6094195" y="1916130"/>
                <a:chExt cx="1745480" cy="2700089"/>
              </a:xfrm>
            </p:grpSpPr>
            <p:sp>
              <p:nvSpPr>
                <p:cNvPr id="499" name="Google Shape;499;p35"/>
                <p:cNvSpPr/>
                <p:nvPr/>
              </p:nvSpPr>
              <p:spPr>
                <a:xfrm>
                  <a:off x="7139027" y="1983901"/>
                  <a:ext cx="166023" cy="9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366" extrusionOk="0">
                      <a:moveTo>
                        <a:pt x="3325" y="1"/>
                      </a:moveTo>
                      <a:cubicBezTo>
                        <a:pt x="2219" y="1"/>
                        <a:pt x="1110" y="61"/>
                        <a:pt x="0" y="183"/>
                      </a:cubicBezTo>
                      <a:cubicBezTo>
                        <a:pt x="1110" y="305"/>
                        <a:pt x="2219" y="365"/>
                        <a:pt x="3325" y="365"/>
                      </a:cubicBezTo>
                      <a:cubicBezTo>
                        <a:pt x="4430" y="365"/>
                        <a:pt x="5532" y="305"/>
                        <a:pt x="6626" y="183"/>
                      </a:cubicBezTo>
                      <a:cubicBezTo>
                        <a:pt x="5532" y="61"/>
                        <a:pt x="4430" y="1"/>
                        <a:pt x="3325" y="1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5"/>
                <p:cNvSpPr/>
                <p:nvPr/>
              </p:nvSpPr>
              <p:spPr>
                <a:xfrm>
                  <a:off x="7139027" y="2032656"/>
                  <a:ext cx="166023" cy="8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342" extrusionOk="0">
                      <a:moveTo>
                        <a:pt x="3313" y="0"/>
                      </a:moveTo>
                      <a:cubicBezTo>
                        <a:pt x="2219" y="0"/>
                        <a:pt x="1094" y="61"/>
                        <a:pt x="0" y="182"/>
                      </a:cubicBezTo>
                      <a:cubicBezTo>
                        <a:pt x="1110" y="289"/>
                        <a:pt x="2219" y="342"/>
                        <a:pt x="3325" y="342"/>
                      </a:cubicBezTo>
                      <a:cubicBezTo>
                        <a:pt x="4430" y="342"/>
                        <a:pt x="5532" y="289"/>
                        <a:pt x="6626" y="182"/>
                      </a:cubicBezTo>
                      <a:cubicBezTo>
                        <a:pt x="5532" y="61"/>
                        <a:pt x="4407" y="0"/>
                        <a:pt x="3313" y="0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5"/>
                <p:cNvSpPr/>
                <p:nvPr/>
              </p:nvSpPr>
              <p:spPr>
                <a:xfrm>
                  <a:off x="6670665" y="352447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5107" y="1"/>
                      </a:moveTo>
                      <a:lnTo>
                        <a:pt x="4439" y="5411"/>
                      </a:lnTo>
                      <a:lnTo>
                        <a:pt x="1" y="38421"/>
                      </a:lnTo>
                      <a:lnTo>
                        <a:pt x="973" y="38421"/>
                      </a:lnTo>
                      <a:lnTo>
                        <a:pt x="7083" y="5411"/>
                      </a:lnTo>
                      <a:lnTo>
                        <a:pt x="7995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5"/>
                <p:cNvSpPr/>
                <p:nvPr/>
              </p:nvSpPr>
              <p:spPr>
                <a:xfrm>
                  <a:off x="6781855" y="352447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669" y="1"/>
                      </a:moveTo>
                      <a:lnTo>
                        <a:pt x="1" y="5411"/>
                      </a:lnTo>
                      <a:lnTo>
                        <a:pt x="2645" y="5411"/>
                      </a:lnTo>
                      <a:lnTo>
                        <a:pt x="3557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5"/>
                <p:cNvSpPr/>
                <p:nvPr/>
              </p:nvSpPr>
              <p:spPr>
                <a:xfrm>
                  <a:off x="7142816" y="353022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0" y="1"/>
                      </a:moveTo>
                      <a:lnTo>
                        <a:pt x="912" y="5411"/>
                      </a:lnTo>
                      <a:lnTo>
                        <a:pt x="7022" y="38421"/>
                      </a:lnTo>
                      <a:lnTo>
                        <a:pt x="7994" y="38421"/>
                      </a:lnTo>
                      <a:lnTo>
                        <a:pt x="3557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5"/>
                <p:cNvSpPr/>
                <p:nvPr/>
              </p:nvSpPr>
              <p:spPr>
                <a:xfrm>
                  <a:off x="7142816" y="353022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0" y="1"/>
                      </a:moveTo>
                      <a:lnTo>
                        <a:pt x="912" y="5411"/>
                      </a:lnTo>
                      <a:lnTo>
                        <a:pt x="3557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5"/>
                <p:cNvSpPr/>
                <p:nvPr/>
              </p:nvSpPr>
              <p:spPr>
                <a:xfrm>
                  <a:off x="7602033" y="3530226"/>
                  <a:ext cx="200295" cy="96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5" h="38421" extrusionOk="0">
                      <a:moveTo>
                        <a:pt x="0" y="1"/>
                      </a:moveTo>
                      <a:lnTo>
                        <a:pt x="882" y="5411"/>
                      </a:lnTo>
                      <a:lnTo>
                        <a:pt x="7021" y="38421"/>
                      </a:lnTo>
                      <a:lnTo>
                        <a:pt x="7994" y="38421"/>
                      </a:lnTo>
                      <a:lnTo>
                        <a:pt x="3556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5"/>
                <p:cNvSpPr/>
                <p:nvPr/>
              </p:nvSpPr>
              <p:spPr>
                <a:xfrm>
                  <a:off x="7602033" y="3530226"/>
                  <a:ext cx="89112" cy="13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5412" extrusionOk="0">
                      <a:moveTo>
                        <a:pt x="0" y="1"/>
                      </a:moveTo>
                      <a:lnTo>
                        <a:pt x="882" y="5411"/>
                      </a:lnTo>
                      <a:lnTo>
                        <a:pt x="3556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5"/>
                <p:cNvSpPr/>
                <p:nvPr/>
              </p:nvSpPr>
              <p:spPr>
                <a:xfrm>
                  <a:off x="6717933" y="2655237"/>
                  <a:ext cx="1121676" cy="93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73" h="37479" extrusionOk="0">
                      <a:moveTo>
                        <a:pt x="22402" y="0"/>
                      </a:moveTo>
                      <a:lnTo>
                        <a:pt x="16748" y="32767"/>
                      </a:lnTo>
                      <a:lnTo>
                        <a:pt x="0" y="32767"/>
                      </a:lnTo>
                      <a:lnTo>
                        <a:pt x="0" y="37478"/>
                      </a:lnTo>
                      <a:lnTo>
                        <a:pt x="44773" y="37478"/>
                      </a:lnTo>
                      <a:lnTo>
                        <a:pt x="43040" y="0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5"/>
                <p:cNvSpPr/>
                <p:nvPr/>
              </p:nvSpPr>
              <p:spPr>
                <a:xfrm>
                  <a:off x="7738388" y="2655237"/>
                  <a:ext cx="101287" cy="93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3" h="37479" extrusionOk="0">
                      <a:moveTo>
                        <a:pt x="0" y="0"/>
                      </a:moveTo>
                      <a:lnTo>
                        <a:pt x="1581" y="37478"/>
                      </a:lnTo>
                      <a:lnTo>
                        <a:pt x="4043" y="37478"/>
                      </a:lnTo>
                      <a:lnTo>
                        <a:pt x="2310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5"/>
                <p:cNvSpPr/>
                <p:nvPr/>
              </p:nvSpPr>
              <p:spPr>
                <a:xfrm>
                  <a:off x="6691986" y="3903719"/>
                  <a:ext cx="645778" cy="681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7" h="27208" extrusionOk="0">
                      <a:moveTo>
                        <a:pt x="18147" y="1"/>
                      </a:moveTo>
                      <a:lnTo>
                        <a:pt x="3101" y="3709"/>
                      </a:lnTo>
                      <a:lnTo>
                        <a:pt x="9484" y="17509"/>
                      </a:lnTo>
                      <a:cubicBezTo>
                        <a:pt x="9484" y="17509"/>
                        <a:pt x="6597" y="19454"/>
                        <a:pt x="4135" y="21308"/>
                      </a:cubicBezTo>
                      <a:cubicBezTo>
                        <a:pt x="3040" y="22068"/>
                        <a:pt x="2007" y="22919"/>
                        <a:pt x="1004" y="23801"/>
                      </a:cubicBezTo>
                      <a:cubicBezTo>
                        <a:pt x="244" y="24713"/>
                        <a:pt x="1" y="27114"/>
                        <a:pt x="882" y="27205"/>
                      </a:cubicBezTo>
                      <a:cubicBezTo>
                        <a:pt x="893" y="27206"/>
                        <a:pt x="906" y="27207"/>
                        <a:pt x="923" y="27207"/>
                      </a:cubicBezTo>
                      <a:cubicBezTo>
                        <a:pt x="2279" y="27207"/>
                        <a:pt x="24935" y="22515"/>
                        <a:pt x="25685" y="21795"/>
                      </a:cubicBezTo>
                      <a:cubicBezTo>
                        <a:pt x="25776" y="21703"/>
                        <a:pt x="25381" y="19606"/>
                        <a:pt x="24804" y="16719"/>
                      </a:cubicBezTo>
                      <a:lnTo>
                        <a:pt x="24804" y="16658"/>
                      </a:lnTo>
                      <a:cubicBezTo>
                        <a:pt x="24439" y="14834"/>
                        <a:pt x="18147" y="1"/>
                        <a:pt x="18147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5"/>
                <p:cNvSpPr/>
                <p:nvPr/>
              </p:nvSpPr>
              <p:spPr>
                <a:xfrm>
                  <a:off x="6691986" y="4170269"/>
                  <a:ext cx="645778" cy="415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7" h="16569" extrusionOk="0">
                      <a:moveTo>
                        <a:pt x="22554" y="0"/>
                      </a:moveTo>
                      <a:cubicBezTo>
                        <a:pt x="20062" y="578"/>
                        <a:pt x="11186" y="2706"/>
                        <a:pt x="7964" y="3587"/>
                      </a:cubicBezTo>
                      <a:lnTo>
                        <a:pt x="9484" y="6870"/>
                      </a:lnTo>
                      <a:cubicBezTo>
                        <a:pt x="9484" y="6870"/>
                        <a:pt x="6597" y="8815"/>
                        <a:pt x="4135" y="10669"/>
                      </a:cubicBezTo>
                      <a:cubicBezTo>
                        <a:pt x="3040" y="11429"/>
                        <a:pt x="2007" y="12280"/>
                        <a:pt x="1004" y="13162"/>
                      </a:cubicBezTo>
                      <a:cubicBezTo>
                        <a:pt x="244" y="14074"/>
                        <a:pt x="1" y="16475"/>
                        <a:pt x="882" y="16566"/>
                      </a:cubicBezTo>
                      <a:cubicBezTo>
                        <a:pt x="893" y="16567"/>
                        <a:pt x="906" y="16568"/>
                        <a:pt x="923" y="16568"/>
                      </a:cubicBezTo>
                      <a:cubicBezTo>
                        <a:pt x="2279" y="16568"/>
                        <a:pt x="24935" y="11876"/>
                        <a:pt x="25685" y="11156"/>
                      </a:cubicBezTo>
                      <a:cubicBezTo>
                        <a:pt x="25776" y="11064"/>
                        <a:pt x="25381" y="8967"/>
                        <a:pt x="24804" y="6080"/>
                      </a:cubicBezTo>
                      <a:lnTo>
                        <a:pt x="24804" y="6019"/>
                      </a:lnTo>
                      <a:cubicBezTo>
                        <a:pt x="24652" y="5350"/>
                        <a:pt x="23709" y="2858"/>
                        <a:pt x="22554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5"/>
                <p:cNvSpPr/>
                <p:nvPr/>
              </p:nvSpPr>
              <p:spPr>
                <a:xfrm>
                  <a:off x="6689706" y="4254025"/>
                  <a:ext cx="652618" cy="33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0" h="13346" extrusionOk="0">
                      <a:moveTo>
                        <a:pt x="24469" y="1"/>
                      </a:moveTo>
                      <a:lnTo>
                        <a:pt x="9514" y="3162"/>
                      </a:lnTo>
                      <a:cubicBezTo>
                        <a:pt x="9514" y="3162"/>
                        <a:pt x="1733" y="8937"/>
                        <a:pt x="973" y="9849"/>
                      </a:cubicBezTo>
                      <a:cubicBezTo>
                        <a:pt x="244" y="10761"/>
                        <a:pt x="1" y="13253"/>
                        <a:pt x="882" y="13345"/>
                      </a:cubicBezTo>
                      <a:cubicBezTo>
                        <a:pt x="890" y="13345"/>
                        <a:pt x="900" y="13346"/>
                        <a:pt x="912" y="13346"/>
                      </a:cubicBezTo>
                      <a:cubicBezTo>
                        <a:pt x="2163" y="13346"/>
                        <a:pt x="24993" y="8566"/>
                        <a:pt x="25746" y="7843"/>
                      </a:cubicBezTo>
                      <a:cubicBezTo>
                        <a:pt x="26050" y="7539"/>
                        <a:pt x="25624" y="3892"/>
                        <a:pt x="24469" y="1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5"/>
                <p:cNvSpPr/>
                <p:nvPr/>
              </p:nvSpPr>
              <p:spPr>
                <a:xfrm>
                  <a:off x="6712981" y="4442131"/>
                  <a:ext cx="591264" cy="12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1" h="4903" extrusionOk="0">
                      <a:moveTo>
                        <a:pt x="23571" y="1"/>
                      </a:moveTo>
                      <a:cubicBezTo>
                        <a:pt x="19650" y="609"/>
                        <a:pt x="3965" y="3922"/>
                        <a:pt x="75" y="4834"/>
                      </a:cubicBezTo>
                      <a:cubicBezTo>
                        <a:pt x="1" y="4858"/>
                        <a:pt x="27" y="4903"/>
                        <a:pt x="55" y="4903"/>
                      </a:cubicBezTo>
                      <a:cubicBezTo>
                        <a:pt x="62" y="4903"/>
                        <a:pt x="69" y="4900"/>
                        <a:pt x="75" y="4894"/>
                      </a:cubicBezTo>
                      <a:cubicBezTo>
                        <a:pt x="3996" y="4195"/>
                        <a:pt x="19741" y="1004"/>
                        <a:pt x="23571" y="31"/>
                      </a:cubicBezTo>
                      <a:cubicBezTo>
                        <a:pt x="23601" y="31"/>
                        <a:pt x="23601" y="1"/>
                        <a:pt x="2357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5"/>
                <p:cNvSpPr/>
                <p:nvPr/>
              </p:nvSpPr>
              <p:spPr>
                <a:xfrm>
                  <a:off x="6896077" y="4345272"/>
                  <a:ext cx="122632" cy="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" h="1162" extrusionOk="0">
                      <a:moveTo>
                        <a:pt x="1611" y="0"/>
                      </a:moveTo>
                      <a:cubicBezTo>
                        <a:pt x="1100" y="0"/>
                        <a:pt x="593" y="57"/>
                        <a:pt x="122" y="158"/>
                      </a:cubicBezTo>
                      <a:cubicBezTo>
                        <a:pt x="1" y="158"/>
                        <a:pt x="1" y="371"/>
                        <a:pt x="153" y="371"/>
                      </a:cubicBezTo>
                      <a:cubicBezTo>
                        <a:pt x="1703" y="462"/>
                        <a:pt x="3253" y="705"/>
                        <a:pt x="4773" y="1161"/>
                      </a:cubicBezTo>
                      <a:cubicBezTo>
                        <a:pt x="4834" y="1161"/>
                        <a:pt x="4895" y="1101"/>
                        <a:pt x="4834" y="1040"/>
                      </a:cubicBezTo>
                      <a:cubicBezTo>
                        <a:pt x="3987" y="299"/>
                        <a:pt x="2786" y="0"/>
                        <a:pt x="16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5"/>
                <p:cNvSpPr/>
                <p:nvPr/>
              </p:nvSpPr>
              <p:spPr>
                <a:xfrm>
                  <a:off x="6868668" y="4363211"/>
                  <a:ext cx="122356" cy="28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153" extrusionOk="0">
                      <a:moveTo>
                        <a:pt x="1613" y="0"/>
                      </a:moveTo>
                      <a:cubicBezTo>
                        <a:pt x="1101" y="0"/>
                        <a:pt x="595" y="61"/>
                        <a:pt x="122" y="172"/>
                      </a:cubicBezTo>
                      <a:cubicBezTo>
                        <a:pt x="1" y="172"/>
                        <a:pt x="1" y="354"/>
                        <a:pt x="122" y="354"/>
                      </a:cubicBezTo>
                      <a:cubicBezTo>
                        <a:pt x="1703" y="445"/>
                        <a:pt x="3253" y="719"/>
                        <a:pt x="4773" y="1144"/>
                      </a:cubicBezTo>
                      <a:cubicBezTo>
                        <a:pt x="4784" y="1150"/>
                        <a:pt x="4795" y="1153"/>
                        <a:pt x="4805" y="1153"/>
                      </a:cubicBezTo>
                      <a:cubicBezTo>
                        <a:pt x="4852" y="1153"/>
                        <a:pt x="4883" y="1103"/>
                        <a:pt x="4834" y="1053"/>
                      </a:cubicBezTo>
                      <a:cubicBezTo>
                        <a:pt x="3967" y="314"/>
                        <a:pt x="2778" y="0"/>
                        <a:pt x="161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5"/>
                <p:cNvSpPr/>
                <p:nvPr/>
              </p:nvSpPr>
              <p:spPr>
                <a:xfrm>
                  <a:off x="6840482" y="4381224"/>
                  <a:ext cx="122532" cy="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1162" extrusionOk="0">
                      <a:moveTo>
                        <a:pt x="1574" y="0"/>
                      </a:moveTo>
                      <a:cubicBezTo>
                        <a:pt x="1078" y="0"/>
                        <a:pt x="586" y="54"/>
                        <a:pt x="123" y="152"/>
                      </a:cubicBezTo>
                      <a:cubicBezTo>
                        <a:pt x="1" y="182"/>
                        <a:pt x="31" y="365"/>
                        <a:pt x="153" y="365"/>
                      </a:cubicBezTo>
                      <a:cubicBezTo>
                        <a:pt x="1734" y="456"/>
                        <a:pt x="3284" y="729"/>
                        <a:pt x="4773" y="1155"/>
                      </a:cubicBezTo>
                      <a:cubicBezTo>
                        <a:pt x="4786" y="1159"/>
                        <a:pt x="4797" y="1161"/>
                        <a:pt x="4808" y="1161"/>
                      </a:cubicBezTo>
                      <a:cubicBezTo>
                        <a:pt x="4872" y="1161"/>
                        <a:pt x="4890" y="1090"/>
                        <a:pt x="4864" y="1064"/>
                      </a:cubicBezTo>
                      <a:cubicBezTo>
                        <a:pt x="3983" y="312"/>
                        <a:pt x="2769" y="0"/>
                        <a:pt x="15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5"/>
                <p:cNvSpPr/>
                <p:nvPr/>
              </p:nvSpPr>
              <p:spPr>
                <a:xfrm>
                  <a:off x="6813073" y="4399364"/>
                  <a:ext cx="122632" cy="2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" h="1161" extrusionOk="0">
                      <a:moveTo>
                        <a:pt x="1600" y="0"/>
                      </a:moveTo>
                      <a:cubicBezTo>
                        <a:pt x="1092" y="0"/>
                        <a:pt x="589" y="57"/>
                        <a:pt x="122" y="157"/>
                      </a:cubicBezTo>
                      <a:cubicBezTo>
                        <a:pt x="1" y="157"/>
                        <a:pt x="1" y="370"/>
                        <a:pt x="153" y="370"/>
                      </a:cubicBezTo>
                      <a:cubicBezTo>
                        <a:pt x="1703" y="461"/>
                        <a:pt x="3253" y="735"/>
                        <a:pt x="4773" y="1160"/>
                      </a:cubicBezTo>
                      <a:cubicBezTo>
                        <a:pt x="4834" y="1160"/>
                        <a:pt x="4894" y="1100"/>
                        <a:pt x="4834" y="1069"/>
                      </a:cubicBezTo>
                      <a:cubicBezTo>
                        <a:pt x="3984" y="305"/>
                        <a:pt x="2778" y="0"/>
                        <a:pt x="160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5"/>
                <p:cNvSpPr/>
                <p:nvPr/>
              </p:nvSpPr>
              <p:spPr>
                <a:xfrm>
                  <a:off x="6500097" y="2959431"/>
                  <a:ext cx="1159755" cy="1392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3" h="55564" extrusionOk="0">
                      <a:moveTo>
                        <a:pt x="25532" y="0"/>
                      </a:moveTo>
                      <a:cubicBezTo>
                        <a:pt x="25532" y="0"/>
                        <a:pt x="25745" y="3496"/>
                        <a:pt x="25077" y="4013"/>
                      </a:cubicBezTo>
                      <a:cubicBezTo>
                        <a:pt x="24651" y="4377"/>
                        <a:pt x="4833" y="6019"/>
                        <a:pt x="2675" y="12706"/>
                      </a:cubicBezTo>
                      <a:cubicBezTo>
                        <a:pt x="0" y="20913"/>
                        <a:pt x="16505" y="55564"/>
                        <a:pt x="16505" y="55564"/>
                      </a:cubicBezTo>
                      <a:lnTo>
                        <a:pt x="32493" y="51794"/>
                      </a:lnTo>
                      <a:cubicBezTo>
                        <a:pt x="32493" y="51794"/>
                        <a:pt x="18754" y="20305"/>
                        <a:pt x="19940" y="18724"/>
                      </a:cubicBezTo>
                      <a:cubicBezTo>
                        <a:pt x="20517" y="17934"/>
                        <a:pt x="35411" y="17721"/>
                        <a:pt x="40153" y="13709"/>
                      </a:cubicBezTo>
                      <a:cubicBezTo>
                        <a:pt x="46293" y="8481"/>
                        <a:pt x="42159" y="517"/>
                        <a:pt x="42159" y="517"/>
                      </a:cubicBezTo>
                      <a:lnTo>
                        <a:pt x="25532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5"/>
                <p:cNvSpPr/>
                <p:nvPr/>
              </p:nvSpPr>
              <p:spPr>
                <a:xfrm>
                  <a:off x="6912087" y="4196150"/>
                  <a:ext cx="362485" cy="96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9" h="3862" extrusionOk="0">
                      <a:moveTo>
                        <a:pt x="14408" y="1"/>
                      </a:moveTo>
                      <a:cubicBezTo>
                        <a:pt x="14256" y="1"/>
                        <a:pt x="12158" y="487"/>
                        <a:pt x="11186" y="700"/>
                      </a:cubicBezTo>
                      <a:cubicBezTo>
                        <a:pt x="9301" y="1125"/>
                        <a:pt x="7417" y="1612"/>
                        <a:pt x="5563" y="2068"/>
                      </a:cubicBezTo>
                      <a:cubicBezTo>
                        <a:pt x="4620" y="2311"/>
                        <a:pt x="486" y="3527"/>
                        <a:pt x="61" y="3739"/>
                      </a:cubicBezTo>
                      <a:cubicBezTo>
                        <a:pt x="0" y="3770"/>
                        <a:pt x="61" y="3861"/>
                        <a:pt x="91" y="3861"/>
                      </a:cubicBezTo>
                      <a:cubicBezTo>
                        <a:pt x="638" y="3831"/>
                        <a:pt x="7022" y="2281"/>
                        <a:pt x="8876" y="1764"/>
                      </a:cubicBezTo>
                      <a:cubicBezTo>
                        <a:pt x="10730" y="1247"/>
                        <a:pt x="12584" y="761"/>
                        <a:pt x="14408" y="153"/>
                      </a:cubicBezTo>
                      <a:cubicBezTo>
                        <a:pt x="14469" y="122"/>
                        <a:pt x="14469" y="1"/>
                        <a:pt x="14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5"/>
                <p:cNvSpPr/>
                <p:nvPr/>
              </p:nvSpPr>
              <p:spPr>
                <a:xfrm>
                  <a:off x="6918926" y="3000445"/>
                  <a:ext cx="629018" cy="1183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8" h="47222" extrusionOk="0">
                      <a:moveTo>
                        <a:pt x="24415" y="0"/>
                      </a:moveTo>
                      <a:cubicBezTo>
                        <a:pt x="24398" y="0"/>
                        <a:pt x="24378" y="18"/>
                        <a:pt x="24378" y="35"/>
                      </a:cubicBezTo>
                      <a:cubicBezTo>
                        <a:pt x="24469" y="461"/>
                        <a:pt x="24560" y="917"/>
                        <a:pt x="24591" y="1373"/>
                      </a:cubicBezTo>
                      <a:cubicBezTo>
                        <a:pt x="24804" y="3196"/>
                        <a:pt x="24682" y="5081"/>
                        <a:pt x="24165" y="6844"/>
                      </a:cubicBezTo>
                      <a:cubicBezTo>
                        <a:pt x="23618" y="8637"/>
                        <a:pt x="22463" y="10157"/>
                        <a:pt x="20883" y="11130"/>
                      </a:cubicBezTo>
                      <a:cubicBezTo>
                        <a:pt x="19302" y="12133"/>
                        <a:pt x="17417" y="12619"/>
                        <a:pt x="15563" y="12984"/>
                      </a:cubicBezTo>
                      <a:cubicBezTo>
                        <a:pt x="13344" y="13409"/>
                        <a:pt x="11065" y="13744"/>
                        <a:pt x="8846" y="14108"/>
                      </a:cubicBezTo>
                      <a:cubicBezTo>
                        <a:pt x="6414" y="14534"/>
                        <a:pt x="4013" y="14929"/>
                        <a:pt x="1612" y="15324"/>
                      </a:cubicBezTo>
                      <a:cubicBezTo>
                        <a:pt x="1186" y="15355"/>
                        <a:pt x="730" y="15476"/>
                        <a:pt x="365" y="15719"/>
                      </a:cubicBezTo>
                      <a:cubicBezTo>
                        <a:pt x="1" y="15993"/>
                        <a:pt x="62" y="16479"/>
                        <a:pt x="122" y="16905"/>
                      </a:cubicBezTo>
                      <a:cubicBezTo>
                        <a:pt x="365" y="17999"/>
                        <a:pt x="669" y="19124"/>
                        <a:pt x="1065" y="20187"/>
                      </a:cubicBezTo>
                      <a:cubicBezTo>
                        <a:pt x="2524" y="24412"/>
                        <a:pt x="10153" y="43288"/>
                        <a:pt x="12372" y="47209"/>
                      </a:cubicBezTo>
                      <a:cubicBezTo>
                        <a:pt x="12381" y="47218"/>
                        <a:pt x="12392" y="47222"/>
                        <a:pt x="12403" y="47222"/>
                      </a:cubicBezTo>
                      <a:cubicBezTo>
                        <a:pt x="12430" y="47222"/>
                        <a:pt x="12454" y="47200"/>
                        <a:pt x="12433" y="47179"/>
                      </a:cubicBezTo>
                      <a:cubicBezTo>
                        <a:pt x="12189" y="46692"/>
                        <a:pt x="2098" y="22953"/>
                        <a:pt x="791" y="18485"/>
                      </a:cubicBezTo>
                      <a:cubicBezTo>
                        <a:pt x="639" y="17938"/>
                        <a:pt x="487" y="17361"/>
                        <a:pt x="365" y="16814"/>
                      </a:cubicBezTo>
                      <a:cubicBezTo>
                        <a:pt x="244" y="16510"/>
                        <a:pt x="305" y="16206"/>
                        <a:pt x="457" y="15962"/>
                      </a:cubicBezTo>
                      <a:cubicBezTo>
                        <a:pt x="639" y="15810"/>
                        <a:pt x="852" y="15719"/>
                        <a:pt x="1095" y="15689"/>
                      </a:cubicBezTo>
                      <a:cubicBezTo>
                        <a:pt x="2250" y="15446"/>
                        <a:pt x="3435" y="15294"/>
                        <a:pt x="4560" y="15111"/>
                      </a:cubicBezTo>
                      <a:lnTo>
                        <a:pt x="11794" y="13896"/>
                      </a:lnTo>
                      <a:cubicBezTo>
                        <a:pt x="13831" y="13622"/>
                        <a:pt x="15837" y="13227"/>
                        <a:pt x="17843" y="12741"/>
                      </a:cubicBezTo>
                      <a:cubicBezTo>
                        <a:pt x="19576" y="12224"/>
                        <a:pt x="21278" y="11434"/>
                        <a:pt x="22524" y="10127"/>
                      </a:cubicBezTo>
                      <a:cubicBezTo>
                        <a:pt x="25108" y="7391"/>
                        <a:pt x="25047" y="3439"/>
                        <a:pt x="24439" y="35"/>
                      </a:cubicBezTo>
                      <a:cubicBezTo>
                        <a:pt x="24439" y="9"/>
                        <a:pt x="24428" y="0"/>
                        <a:pt x="2441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5"/>
                <p:cNvSpPr/>
                <p:nvPr/>
              </p:nvSpPr>
              <p:spPr>
                <a:xfrm>
                  <a:off x="6097226" y="4023302"/>
                  <a:ext cx="674714" cy="591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2" h="23600" extrusionOk="0">
                      <a:moveTo>
                        <a:pt x="12098" y="0"/>
                      </a:moveTo>
                      <a:lnTo>
                        <a:pt x="11156" y="15654"/>
                      </a:lnTo>
                      <a:cubicBezTo>
                        <a:pt x="11156" y="15654"/>
                        <a:pt x="7964" y="16991"/>
                        <a:pt x="5168" y="18298"/>
                      </a:cubicBezTo>
                      <a:cubicBezTo>
                        <a:pt x="3952" y="18845"/>
                        <a:pt x="2767" y="19453"/>
                        <a:pt x="1612" y="20152"/>
                      </a:cubicBezTo>
                      <a:cubicBezTo>
                        <a:pt x="730" y="20851"/>
                        <a:pt x="1" y="23192"/>
                        <a:pt x="821" y="23465"/>
                      </a:cubicBezTo>
                      <a:cubicBezTo>
                        <a:pt x="1103" y="23552"/>
                        <a:pt x="4284" y="23600"/>
                        <a:pt x="8306" y="23600"/>
                      </a:cubicBezTo>
                      <a:cubicBezTo>
                        <a:pt x="15590" y="23600"/>
                        <a:pt x="25634" y="23442"/>
                        <a:pt x="26202" y="23070"/>
                      </a:cubicBezTo>
                      <a:cubicBezTo>
                        <a:pt x="26323" y="23009"/>
                        <a:pt x="26354" y="20882"/>
                        <a:pt x="26354" y="17933"/>
                      </a:cubicBezTo>
                      <a:lnTo>
                        <a:pt x="26354" y="17873"/>
                      </a:lnTo>
                      <a:cubicBezTo>
                        <a:pt x="26354" y="16019"/>
                        <a:pt x="26931" y="122"/>
                        <a:pt x="26931" y="122"/>
                      </a:cubicBezTo>
                      <a:lnTo>
                        <a:pt x="12098" y="0"/>
                      </a:ln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5"/>
                <p:cNvSpPr/>
                <p:nvPr/>
              </p:nvSpPr>
              <p:spPr>
                <a:xfrm>
                  <a:off x="6097226" y="4305060"/>
                  <a:ext cx="664042" cy="309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6" h="12354" extrusionOk="0">
                      <a:moveTo>
                        <a:pt x="11399" y="0"/>
                      </a:moveTo>
                      <a:lnTo>
                        <a:pt x="11156" y="4408"/>
                      </a:lnTo>
                      <a:cubicBezTo>
                        <a:pt x="11156" y="4408"/>
                        <a:pt x="7934" y="5745"/>
                        <a:pt x="5138" y="7083"/>
                      </a:cubicBezTo>
                      <a:cubicBezTo>
                        <a:pt x="3922" y="7630"/>
                        <a:pt x="2736" y="8238"/>
                        <a:pt x="1581" y="8906"/>
                      </a:cubicBezTo>
                      <a:cubicBezTo>
                        <a:pt x="730" y="9605"/>
                        <a:pt x="1" y="11946"/>
                        <a:pt x="821" y="12219"/>
                      </a:cubicBezTo>
                      <a:cubicBezTo>
                        <a:pt x="1103" y="12306"/>
                        <a:pt x="4284" y="12354"/>
                        <a:pt x="8306" y="12354"/>
                      </a:cubicBezTo>
                      <a:cubicBezTo>
                        <a:pt x="15590" y="12354"/>
                        <a:pt x="25634" y="12196"/>
                        <a:pt x="26202" y="11824"/>
                      </a:cubicBezTo>
                      <a:cubicBezTo>
                        <a:pt x="26323" y="11763"/>
                        <a:pt x="26354" y="9636"/>
                        <a:pt x="26354" y="6687"/>
                      </a:cubicBezTo>
                      <a:lnTo>
                        <a:pt x="26354" y="6627"/>
                      </a:lnTo>
                      <a:lnTo>
                        <a:pt x="26354" y="6262"/>
                      </a:lnTo>
                      <a:lnTo>
                        <a:pt x="26354" y="5958"/>
                      </a:lnTo>
                      <a:lnTo>
                        <a:pt x="26354" y="5532"/>
                      </a:lnTo>
                      <a:cubicBezTo>
                        <a:pt x="26384" y="4317"/>
                        <a:pt x="26445" y="2310"/>
                        <a:pt x="26506" y="92"/>
                      </a:cubicBezTo>
                      <a:lnTo>
                        <a:pt x="11399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5"/>
                <p:cNvSpPr/>
                <p:nvPr/>
              </p:nvSpPr>
              <p:spPr>
                <a:xfrm>
                  <a:off x="6094195" y="4403297"/>
                  <a:ext cx="675466" cy="2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2" h="8499" extrusionOk="0">
                      <a:moveTo>
                        <a:pt x="26627" y="0"/>
                      </a:moveTo>
                      <a:lnTo>
                        <a:pt x="11307" y="122"/>
                      </a:lnTo>
                      <a:cubicBezTo>
                        <a:pt x="11307" y="122"/>
                        <a:pt x="2553" y="4225"/>
                        <a:pt x="1611" y="4985"/>
                      </a:cubicBezTo>
                      <a:cubicBezTo>
                        <a:pt x="699" y="5715"/>
                        <a:pt x="0" y="8116"/>
                        <a:pt x="821" y="8359"/>
                      </a:cubicBezTo>
                      <a:cubicBezTo>
                        <a:pt x="1108" y="8452"/>
                        <a:pt x="4001" y="8499"/>
                        <a:pt x="7742" y="8499"/>
                      </a:cubicBezTo>
                      <a:cubicBezTo>
                        <a:pt x="15089" y="8499"/>
                        <a:pt x="25708" y="8316"/>
                        <a:pt x="26292" y="7934"/>
                      </a:cubicBezTo>
                      <a:cubicBezTo>
                        <a:pt x="26627" y="7721"/>
                        <a:pt x="26961" y="4043"/>
                        <a:pt x="26627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5"/>
                <p:cNvSpPr/>
                <p:nvPr/>
              </p:nvSpPr>
              <p:spPr>
                <a:xfrm>
                  <a:off x="6343208" y="4416200"/>
                  <a:ext cx="115617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5" h="1895" extrusionOk="0">
                      <a:moveTo>
                        <a:pt x="277" y="1"/>
                      </a:moveTo>
                      <a:cubicBezTo>
                        <a:pt x="236" y="1"/>
                        <a:pt x="194" y="1"/>
                        <a:pt x="153" y="2"/>
                      </a:cubicBezTo>
                      <a:cubicBezTo>
                        <a:pt x="31" y="2"/>
                        <a:pt x="1" y="154"/>
                        <a:pt x="122" y="185"/>
                      </a:cubicBezTo>
                      <a:cubicBezTo>
                        <a:pt x="1642" y="610"/>
                        <a:pt x="3101" y="1188"/>
                        <a:pt x="4499" y="1887"/>
                      </a:cubicBezTo>
                      <a:cubicBezTo>
                        <a:pt x="4511" y="1892"/>
                        <a:pt x="4522" y="1895"/>
                        <a:pt x="4533" y="1895"/>
                      </a:cubicBezTo>
                      <a:cubicBezTo>
                        <a:pt x="4580" y="1895"/>
                        <a:pt x="4615" y="1850"/>
                        <a:pt x="4590" y="1826"/>
                      </a:cubicBezTo>
                      <a:cubicBezTo>
                        <a:pt x="3614" y="553"/>
                        <a:pt x="1830" y="1"/>
                        <a:pt x="27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5"/>
                <p:cNvSpPr/>
                <p:nvPr/>
              </p:nvSpPr>
              <p:spPr>
                <a:xfrm>
                  <a:off x="6312742" y="4428401"/>
                  <a:ext cx="115492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" h="1895" extrusionOk="0">
                      <a:moveTo>
                        <a:pt x="249" y="0"/>
                      </a:moveTo>
                      <a:cubicBezTo>
                        <a:pt x="207" y="0"/>
                        <a:pt x="165" y="1"/>
                        <a:pt x="122" y="1"/>
                      </a:cubicBezTo>
                      <a:cubicBezTo>
                        <a:pt x="1" y="1"/>
                        <a:pt x="1" y="153"/>
                        <a:pt x="92" y="184"/>
                      </a:cubicBezTo>
                      <a:cubicBezTo>
                        <a:pt x="1612" y="609"/>
                        <a:pt x="3101" y="1187"/>
                        <a:pt x="4499" y="1886"/>
                      </a:cubicBezTo>
                      <a:cubicBezTo>
                        <a:pt x="4505" y="1892"/>
                        <a:pt x="4513" y="1894"/>
                        <a:pt x="4522" y="1894"/>
                      </a:cubicBezTo>
                      <a:cubicBezTo>
                        <a:pt x="4559" y="1894"/>
                        <a:pt x="4609" y="1850"/>
                        <a:pt x="4560" y="1825"/>
                      </a:cubicBezTo>
                      <a:cubicBezTo>
                        <a:pt x="3613" y="552"/>
                        <a:pt x="1830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5"/>
                <p:cNvSpPr/>
                <p:nvPr/>
              </p:nvSpPr>
              <p:spPr>
                <a:xfrm>
                  <a:off x="6282276" y="4440578"/>
                  <a:ext cx="114866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" h="1895" extrusionOk="0">
                      <a:moveTo>
                        <a:pt x="247" y="1"/>
                      </a:moveTo>
                      <a:cubicBezTo>
                        <a:pt x="206" y="1"/>
                        <a:pt x="164" y="1"/>
                        <a:pt x="123" y="2"/>
                      </a:cubicBezTo>
                      <a:cubicBezTo>
                        <a:pt x="1" y="2"/>
                        <a:pt x="1" y="154"/>
                        <a:pt x="92" y="184"/>
                      </a:cubicBezTo>
                      <a:cubicBezTo>
                        <a:pt x="1612" y="610"/>
                        <a:pt x="3101" y="1187"/>
                        <a:pt x="4499" y="1886"/>
                      </a:cubicBezTo>
                      <a:cubicBezTo>
                        <a:pt x="4505" y="1892"/>
                        <a:pt x="4512" y="1895"/>
                        <a:pt x="4519" y="1895"/>
                      </a:cubicBezTo>
                      <a:cubicBezTo>
                        <a:pt x="4550" y="1895"/>
                        <a:pt x="4585" y="1850"/>
                        <a:pt x="4560" y="1826"/>
                      </a:cubicBezTo>
                      <a:cubicBezTo>
                        <a:pt x="3584" y="553"/>
                        <a:pt x="1800" y="1"/>
                        <a:pt x="2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5"/>
                <p:cNvSpPr/>
                <p:nvPr/>
              </p:nvSpPr>
              <p:spPr>
                <a:xfrm>
                  <a:off x="6250307" y="4452754"/>
                  <a:ext cx="116394" cy="47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6" h="1895" extrusionOk="0">
                      <a:moveTo>
                        <a:pt x="307" y="1"/>
                      </a:moveTo>
                      <a:cubicBezTo>
                        <a:pt x="266" y="1"/>
                        <a:pt x="224" y="1"/>
                        <a:pt x="183" y="2"/>
                      </a:cubicBezTo>
                      <a:cubicBezTo>
                        <a:pt x="31" y="2"/>
                        <a:pt x="0" y="185"/>
                        <a:pt x="152" y="215"/>
                      </a:cubicBezTo>
                      <a:cubicBezTo>
                        <a:pt x="1672" y="610"/>
                        <a:pt x="3131" y="1188"/>
                        <a:pt x="4529" y="1887"/>
                      </a:cubicBezTo>
                      <a:cubicBezTo>
                        <a:pt x="4541" y="1892"/>
                        <a:pt x="4552" y="1895"/>
                        <a:pt x="4563" y="1895"/>
                      </a:cubicBezTo>
                      <a:cubicBezTo>
                        <a:pt x="4610" y="1895"/>
                        <a:pt x="4645" y="1850"/>
                        <a:pt x="4620" y="1826"/>
                      </a:cubicBezTo>
                      <a:cubicBezTo>
                        <a:pt x="3644" y="553"/>
                        <a:pt x="1860" y="1"/>
                        <a:pt x="30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5"/>
                <p:cNvSpPr/>
                <p:nvPr/>
              </p:nvSpPr>
              <p:spPr>
                <a:xfrm>
                  <a:off x="6356161" y="2954095"/>
                  <a:ext cx="1353186" cy="1466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14" h="58543" extrusionOk="0">
                      <a:moveTo>
                        <a:pt x="31490" y="1"/>
                      </a:moveTo>
                      <a:lnTo>
                        <a:pt x="31490" y="1"/>
                      </a:lnTo>
                      <a:cubicBezTo>
                        <a:pt x="31916" y="2007"/>
                        <a:pt x="32493" y="3952"/>
                        <a:pt x="33223" y="5837"/>
                      </a:cubicBezTo>
                      <a:cubicBezTo>
                        <a:pt x="33223" y="5837"/>
                        <a:pt x="10882" y="9970"/>
                        <a:pt x="4651" y="16809"/>
                      </a:cubicBezTo>
                      <a:cubicBezTo>
                        <a:pt x="426" y="21460"/>
                        <a:pt x="0" y="58543"/>
                        <a:pt x="0" y="58543"/>
                      </a:cubicBezTo>
                      <a:lnTo>
                        <a:pt x="16718" y="58543"/>
                      </a:lnTo>
                      <a:cubicBezTo>
                        <a:pt x="16718" y="58543"/>
                        <a:pt x="16505" y="27539"/>
                        <a:pt x="17812" y="25867"/>
                      </a:cubicBezTo>
                      <a:cubicBezTo>
                        <a:pt x="19575" y="23648"/>
                        <a:pt x="44044" y="23679"/>
                        <a:pt x="49302" y="16384"/>
                      </a:cubicBezTo>
                      <a:cubicBezTo>
                        <a:pt x="54013" y="9818"/>
                        <a:pt x="50032" y="548"/>
                        <a:pt x="50032" y="548"/>
                      </a:cubicBezTo>
                      <a:lnTo>
                        <a:pt x="31490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5"/>
                <p:cNvSpPr/>
                <p:nvPr/>
              </p:nvSpPr>
              <p:spPr>
                <a:xfrm>
                  <a:off x="7103976" y="3069093"/>
                  <a:ext cx="155927" cy="72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4" h="2901" extrusionOk="0">
                      <a:moveTo>
                        <a:pt x="122" y="0"/>
                      </a:moveTo>
                      <a:cubicBezTo>
                        <a:pt x="31" y="0"/>
                        <a:pt x="1" y="92"/>
                        <a:pt x="62" y="152"/>
                      </a:cubicBezTo>
                      <a:cubicBezTo>
                        <a:pt x="548" y="396"/>
                        <a:pt x="1065" y="608"/>
                        <a:pt x="1581" y="821"/>
                      </a:cubicBezTo>
                      <a:lnTo>
                        <a:pt x="3071" y="1459"/>
                      </a:lnTo>
                      <a:cubicBezTo>
                        <a:pt x="4104" y="1915"/>
                        <a:pt x="5168" y="2371"/>
                        <a:pt x="6171" y="2888"/>
                      </a:cubicBezTo>
                      <a:cubicBezTo>
                        <a:pt x="6180" y="2897"/>
                        <a:pt x="6189" y="2901"/>
                        <a:pt x="6196" y="2901"/>
                      </a:cubicBezTo>
                      <a:cubicBezTo>
                        <a:pt x="6214" y="2901"/>
                        <a:pt x="6223" y="2879"/>
                        <a:pt x="6202" y="2858"/>
                      </a:cubicBezTo>
                      <a:cubicBezTo>
                        <a:pt x="5229" y="2250"/>
                        <a:pt x="4256" y="1703"/>
                        <a:pt x="3253" y="1186"/>
                      </a:cubicBezTo>
                      <a:cubicBezTo>
                        <a:pt x="2736" y="943"/>
                        <a:pt x="2220" y="699"/>
                        <a:pt x="1673" y="517"/>
                      </a:cubicBezTo>
                      <a:cubicBezTo>
                        <a:pt x="1186" y="304"/>
                        <a:pt x="670" y="122"/>
                        <a:pt x="1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5"/>
                <p:cNvSpPr/>
                <p:nvPr/>
              </p:nvSpPr>
              <p:spPr>
                <a:xfrm>
                  <a:off x="7131235" y="2953543"/>
                  <a:ext cx="69496" cy="146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5831" extrusionOk="0">
                      <a:moveTo>
                        <a:pt x="80" y="0"/>
                      </a:moveTo>
                      <a:cubicBezTo>
                        <a:pt x="42" y="0"/>
                        <a:pt x="1" y="40"/>
                        <a:pt x="38" y="114"/>
                      </a:cubicBezTo>
                      <a:cubicBezTo>
                        <a:pt x="129" y="1056"/>
                        <a:pt x="311" y="1968"/>
                        <a:pt x="585" y="2849"/>
                      </a:cubicBezTo>
                      <a:cubicBezTo>
                        <a:pt x="676" y="3214"/>
                        <a:pt x="767" y="3579"/>
                        <a:pt x="889" y="3913"/>
                      </a:cubicBezTo>
                      <a:cubicBezTo>
                        <a:pt x="980" y="4217"/>
                        <a:pt x="1162" y="4491"/>
                        <a:pt x="1405" y="4673"/>
                      </a:cubicBezTo>
                      <a:cubicBezTo>
                        <a:pt x="1527" y="4795"/>
                        <a:pt x="1709" y="4856"/>
                        <a:pt x="1892" y="4856"/>
                      </a:cubicBezTo>
                      <a:cubicBezTo>
                        <a:pt x="1892" y="4916"/>
                        <a:pt x="1861" y="4947"/>
                        <a:pt x="1892" y="5038"/>
                      </a:cubicBezTo>
                      <a:cubicBezTo>
                        <a:pt x="1892" y="5129"/>
                        <a:pt x="1922" y="5190"/>
                        <a:pt x="1952" y="5281"/>
                      </a:cubicBezTo>
                      <a:cubicBezTo>
                        <a:pt x="1983" y="5372"/>
                        <a:pt x="2013" y="5463"/>
                        <a:pt x="2013" y="5555"/>
                      </a:cubicBezTo>
                      <a:cubicBezTo>
                        <a:pt x="2044" y="5585"/>
                        <a:pt x="2074" y="5646"/>
                        <a:pt x="2074" y="5676"/>
                      </a:cubicBezTo>
                      <a:cubicBezTo>
                        <a:pt x="2104" y="5737"/>
                        <a:pt x="2135" y="5767"/>
                        <a:pt x="2165" y="5798"/>
                      </a:cubicBezTo>
                      <a:cubicBezTo>
                        <a:pt x="2177" y="5821"/>
                        <a:pt x="2202" y="5831"/>
                        <a:pt x="2226" y="5831"/>
                      </a:cubicBezTo>
                      <a:cubicBezTo>
                        <a:pt x="2266" y="5831"/>
                        <a:pt x="2306" y="5805"/>
                        <a:pt x="2287" y="5767"/>
                      </a:cubicBezTo>
                      <a:lnTo>
                        <a:pt x="2287" y="5615"/>
                      </a:lnTo>
                      <a:cubicBezTo>
                        <a:pt x="2287" y="5555"/>
                        <a:pt x="2287" y="5524"/>
                        <a:pt x="2287" y="5463"/>
                      </a:cubicBezTo>
                      <a:cubicBezTo>
                        <a:pt x="2256" y="5372"/>
                        <a:pt x="2226" y="5311"/>
                        <a:pt x="2196" y="5220"/>
                      </a:cubicBezTo>
                      <a:cubicBezTo>
                        <a:pt x="2165" y="5129"/>
                        <a:pt x="2135" y="5038"/>
                        <a:pt x="2104" y="4947"/>
                      </a:cubicBezTo>
                      <a:cubicBezTo>
                        <a:pt x="2074" y="4916"/>
                        <a:pt x="2074" y="4886"/>
                        <a:pt x="2044" y="4856"/>
                      </a:cubicBezTo>
                      <a:cubicBezTo>
                        <a:pt x="2378" y="4856"/>
                        <a:pt x="2621" y="4643"/>
                        <a:pt x="2712" y="4339"/>
                      </a:cubicBezTo>
                      <a:cubicBezTo>
                        <a:pt x="2773" y="4004"/>
                        <a:pt x="2743" y="3701"/>
                        <a:pt x="2621" y="3397"/>
                      </a:cubicBezTo>
                      <a:cubicBezTo>
                        <a:pt x="2530" y="2971"/>
                        <a:pt x="2439" y="2576"/>
                        <a:pt x="2317" y="2150"/>
                      </a:cubicBezTo>
                      <a:cubicBezTo>
                        <a:pt x="2226" y="1755"/>
                        <a:pt x="2104" y="1360"/>
                        <a:pt x="1983" y="935"/>
                      </a:cubicBezTo>
                      <a:cubicBezTo>
                        <a:pt x="1922" y="722"/>
                        <a:pt x="1861" y="509"/>
                        <a:pt x="1800" y="296"/>
                      </a:cubicBezTo>
                      <a:cubicBezTo>
                        <a:pt x="1770" y="235"/>
                        <a:pt x="1770" y="114"/>
                        <a:pt x="1679" y="83"/>
                      </a:cubicBezTo>
                      <a:cubicBezTo>
                        <a:pt x="1679" y="68"/>
                        <a:pt x="1671" y="61"/>
                        <a:pt x="1664" y="61"/>
                      </a:cubicBezTo>
                      <a:cubicBezTo>
                        <a:pt x="1656" y="61"/>
                        <a:pt x="1648" y="68"/>
                        <a:pt x="1648" y="83"/>
                      </a:cubicBezTo>
                      <a:cubicBezTo>
                        <a:pt x="1618" y="83"/>
                        <a:pt x="1618" y="114"/>
                        <a:pt x="1618" y="144"/>
                      </a:cubicBezTo>
                      <a:lnTo>
                        <a:pt x="1679" y="144"/>
                      </a:lnTo>
                      <a:cubicBezTo>
                        <a:pt x="1709" y="266"/>
                        <a:pt x="1740" y="691"/>
                        <a:pt x="1740" y="722"/>
                      </a:cubicBezTo>
                      <a:cubicBezTo>
                        <a:pt x="1800" y="965"/>
                        <a:pt x="1831" y="1178"/>
                        <a:pt x="1861" y="1390"/>
                      </a:cubicBezTo>
                      <a:cubicBezTo>
                        <a:pt x="1952" y="1846"/>
                        <a:pt x="2044" y="2272"/>
                        <a:pt x="2135" y="2728"/>
                      </a:cubicBezTo>
                      <a:cubicBezTo>
                        <a:pt x="2196" y="3093"/>
                        <a:pt x="2317" y="3518"/>
                        <a:pt x="2348" y="3852"/>
                      </a:cubicBezTo>
                      <a:cubicBezTo>
                        <a:pt x="2376" y="4162"/>
                        <a:pt x="2274" y="4497"/>
                        <a:pt x="1921" y="4497"/>
                      </a:cubicBezTo>
                      <a:cubicBezTo>
                        <a:pt x="1893" y="4497"/>
                        <a:pt x="1863" y="4495"/>
                        <a:pt x="1831" y="4491"/>
                      </a:cubicBezTo>
                      <a:cubicBezTo>
                        <a:pt x="1466" y="4400"/>
                        <a:pt x="1284" y="4035"/>
                        <a:pt x="1162" y="3731"/>
                      </a:cubicBezTo>
                      <a:cubicBezTo>
                        <a:pt x="1010" y="3336"/>
                        <a:pt x="889" y="2971"/>
                        <a:pt x="797" y="2576"/>
                      </a:cubicBezTo>
                      <a:cubicBezTo>
                        <a:pt x="524" y="1755"/>
                        <a:pt x="341" y="904"/>
                        <a:pt x="129" y="53"/>
                      </a:cubicBezTo>
                      <a:cubicBezTo>
                        <a:pt x="129" y="17"/>
                        <a:pt x="105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5"/>
                <p:cNvSpPr/>
                <p:nvPr/>
              </p:nvSpPr>
              <p:spPr>
                <a:xfrm>
                  <a:off x="7408609" y="3006082"/>
                  <a:ext cx="155351" cy="15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1" h="6297" extrusionOk="0">
                      <a:moveTo>
                        <a:pt x="61" y="0"/>
                      </a:moveTo>
                      <a:cubicBezTo>
                        <a:pt x="46" y="0"/>
                        <a:pt x="31" y="8"/>
                        <a:pt x="31" y="23"/>
                      </a:cubicBezTo>
                      <a:cubicBezTo>
                        <a:pt x="0" y="813"/>
                        <a:pt x="91" y="1604"/>
                        <a:pt x="274" y="2363"/>
                      </a:cubicBezTo>
                      <a:cubicBezTo>
                        <a:pt x="395" y="3002"/>
                        <a:pt x="669" y="3610"/>
                        <a:pt x="1064" y="4126"/>
                      </a:cubicBezTo>
                      <a:cubicBezTo>
                        <a:pt x="1490" y="4613"/>
                        <a:pt x="1976" y="5008"/>
                        <a:pt x="2553" y="5342"/>
                      </a:cubicBezTo>
                      <a:cubicBezTo>
                        <a:pt x="3101" y="5677"/>
                        <a:pt x="3708" y="5920"/>
                        <a:pt x="4316" y="6102"/>
                      </a:cubicBezTo>
                      <a:cubicBezTo>
                        <a:pt x="4620" y="6163"/>
                        <a:pt x="4955" y="6224"/>
                        <a:pt x="5259" y="6254"/>
                      </a:cubicBezTo>
                      <a:cubicBezTo>
                        <a:pt x="5395" y="6281"/>
                        <a:pt x="5532" y="6296"/>
                        <a:pt x="5666" y="6296"/>
                      </a:cubicBezTo>
                      <a:cubicBezTo>
                        <a:pt x="5830" y="6296"/>
                        <a:pt x="5989" y="6274"/>
                        <a:pt x="6140" y="6224"/>
                      </a:cubicBezTo>
                      <a:cubicBezTo>
                        <a:pt x="6201" y="6193"/>
                        <a:pt x="6201" y="6102"/>
                        <a:pt x="6140" y="6072"/>
                      </a:cubicBezTo>
                      <a:cubicBezTo>
                        <a:pt x="5988" y="5980"/>
                        <a:pt x="5836" y="5950"/>
                        <a:pt x="5654" y="5950"/>
                      </a:cubicBezTo>
                      <a:cubicBezTo>
                        <a:pt x="5471" y="5920"/>
                        <a:pt x="5259" y="5889"/>
                        <a:pt x="5076" y="5859"/>
                      </a:cubicBezTo>
                      <a:cubicBezTo>
                        <a:pt x="4711" y="5768"/>
                        <a:pt x="4347" y="5646"/>
                        <a:pt x="3982" y="5525"/>
                      </a:cubicBezTo>
                      <a:cubicBezTo>
                        <a:pt x="3253" y="5251"/>
                        <a:pt x="2584" y="4886"/>
                        <a:pt x="1976" y="4430"/>
                      </a:cubicBezTo>
                      <a:cubicBezTo>
                        <a:pt x="1672" y="4187"/>
                        <a:pt x="1398" y="3914"/>
                        <a:pt x="1155" y="3579"/>
                      </a:cubicBezTo>
                      <a:cubicBezTo>
                        <a:pt x="942" y="3245"/>
                        <a:pt x="760" y="2880"/>
                        <a:pt x="638" y="2485"/>
                      </a:cubicBezTo>
                      <a:cubicBezTo>
                        <a:pt x="517" y="2090"/>
                        <a:pt x="426" y="1695"/>
                        <a:pt x="304" y="1269"/>
                      </a:cubicBezTo>
                      <a:cubicBezTo>
                        <a:pt x="213" y="874"/>
                        <a:pt x="183" y="448"/>
                        <a:pt x="91" y="23"/>
                      </a:cubicBezTo>
                      <a:cubicBezTo>
                        <a:pt x="91" y="8"/>
                        <a:pt x="76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5"/>
                <p:cNvSpPr/>
                <p:nvPr/>
              </p:nvSpPr>
              <p:spPr>
                <a:xfrm>
                  <a:off x="6704939" y="2993329"/>
                  <a:ext cx="897831" cy="134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38" h="53517" extrusionOk="0">
                      <a:moveTo>
                        <a:pt x="35157" y="0"/>
                      </a:moveTo>
                      <a:cubicBezTo>
                        <a:pt x="35146" y="0"/>
                        <a:pt x="35138" y="15"/>
                        <a:pt x="35138" y="46"/>
                      </a:cubicBezTo>
                      <a:cubicBezTo>
                        <a:pt x="35199" y="684"/>
                        <a:pt x="35290" y="1322"/>
                        <a:pt x="35351" y="1961"/>
                      </a:cubicBezTo>
                      <a:cubicBezTo>
                        <a:pt x="35807" y="6550"/>
                        <a:pt x="35685" y="12021"/>
                        <a:pt x="31916" y="15304"/>
                      </a:cubicBezTo>
                      <a:cubicBezTo>
                        <a:pt x="30153" y="16824"/>
                        <a:pt x="27904" y="17645"/>
                        <a:pt x="25715" y="18313"/>
                      </a:cubicBezTo>
                      <a:cubicBezTo>
                        <a:pt x="23344" y="18982"/>
                        <a:pt x="20913" y="19529"/>
                        <a:pt x="18451" y="19924"/>
                      </a:cubicBezTo>
                      <a:cubicBezTo>
                        <a:pt x="15958" y="20350"/>
                        <a:pt x="13496" y="20654"/>
                        <a:pt x="11034" y="21019"/>
                      </a:cubicBezTo>
                      <a:cubicBezTo>
                        <a:pt x="9818" y="21171"/>
                        <a:pt x="8572" y="21353"/>
                        <a:pt x="7356" y="21566"/>
                      </a:cubicBezTo>
                      <a:cubicBezTo>
                        <a:pt x="6171" y="21748"/>
                        <a:pt x="4985" y="21930"/>
                        <a:pt x="3800" y="22234"/>
                      </a:cubicBezTo>
                      <a:cubicBezTo>
                        <a:pt x="2797" y="22478"/>
                        <a:pt x="1976" y="22964"/>
                        <a:pt x="1612" y="23967"/>
                      </a:cubicBezTo>
                      <a:cubicBezTo>
                        <a:pt x="1429" y="24423"/>
                        <a:pt x="1308" y="24940"/>
                        <a:pt x="1277" y="25426"/>
                      </a:cubicBezTo>
                      <a:cubicBezTo>
                        <a:pt x="1186" y="26064"/>
                        <a:pt x="1125" y="26733"/>
                        <a:pt x="1064" y="27371"/>
                      </a:cubicBezTo>
                      <a:cubicBezTo>
                        <a:pt x="791" y="29985"/>
                        <a:pt x="578" y="32630"/>
                        <a:pt x="426" y="35244"/>
                      </a:cubicBezTo>
                      <a:cubicBezTo>
                        <a:pt x="92" y="40563"/>
                        <a:pt x="1" y="48162"/>
                        <a:pt x="153" y="53481"/>
                      </a:cubicBezTo>
                      <a:cubicBezTo>
                        <a:pt x="153" y="53499"/>
                        <a:pt x="183" y="53516"/>
                        <a:pt x="209" y="53516"/>
                      </a:cubicBezTo>
                      <a:cubicBezTo>
                        <a:pt x="227" y="53516"/>
                        <a:pt x="244" y="53507"/>
                        <a:pt x="244" y="53481"/>
                      </a:cubicBezTo>
                      <a:lnTo>
                        <a:pt x="244" y="49195"/>
                      </a:lnTo>
                      <a:cubicBezTo>
                        <a:pt x="213" y="43906"/>
                        <a:pt x="426" y="38587"/>
                        <a:pt x="821" y="33298"/>
                      </a:cubicBezTo>
                      <a:cubicBezTo>
                        <a:pt x="1004" y="30684"/>
                        <a:pt x="1216" y="28040"/>
                        <a:pt x="1551" y="25426"/>
                      </a:cubicBezTo>
                      <a:cubicBezTo>
                        <a:pt x="1672" y="24301"/>
                        <a:pt x="1976" y="23237"/>
                        <a:pt x="3101" y="22721"/>
                      </a:cubicBezTo>
                      <a:cubicBezTo>
                        <a:pt x="3618" y="22508"/>
                        <a:pt x="4195" y="22356"/>
                        <a:pt x="4742" y="22295"/>
                      </a:cubicBezTo>
                      <a:cubicBezTo>
                        <a:pt x="5350" y="22174"/>
                        <a:pt x="5958" y="22052"/>
                        <a:pt x="6566" y="21961"/>
                      </a:cubicBezTo>
                      <a:cubicBezTo>
                        <a:pt x="11490" y="21140"/>
                        <a:pt x="16475" y="20684"/>
                        <a:pt x="21369" y="19681"/>
                      </a:cubicBezTo>
                      <a:cubicBezTo>
                        <a:pt x="23740" y="19225"/>
                        <a:pt x="26050" y="18557"/>
                        <a:pt x="28299" y="17675"/>
                      </a:cubicBezTo>
                      <a:cubicBezTo>
                        <a:pt x="30335" y="16854"/>
                        <a:pt x="32220" y="15669"/>
                        <a:pt x="33497" y="13845"/>
                      </a:cubicBezTo>
                      <a:cubicBezTo>
                        <a:pt x="34682" y="12021"/>
                        <a:pt x="35412" y="9955"/>
                        <a:pt x="35564" y="7796"/>
                      </a:cubicBezTo>
                      <a:cubicBezTo>
                        <a:pt x="35837" y="5213"/>
                        <a:pt x="35472" y="2599"/>
                        <a:pt x="35199" y="46"/>
                      </a:cubicBezTo>
                      <a:cubicBezTo>
                        <a:pt x="35184" y="15"/>
                        <a:pt x="35168" y="0"/>
                        <a:pt x="351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5"/>
                <p:cNvSpPr/>
                <p:nvPr/>
              </p:nvSpPr>
              <p:spPr>
                <a:xfrm>
                  <a:off x="6374425" y="4352262"/>
                  <a:ext cx="373934" cy="14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6" h="582" extrusionOk="0">
                      <a:moveTo>
                        <a:pt x="5776" y="1"/>
                      </a:moveTo>
                      <a:cubicBezTo>
                        <a:pt x="4803" y="1"/>
                        <a:pt x="3861" y="31"/>
                        <a:pt x="2919" y="62"/>
                      </a:cubicBezTo>
                      <a:lnTo>
                        <a:pt x="1460" y="153"/>
                      </a:lnTo>
                      <a:cubicBezTo>
                        <a:pt x="973" y="153"/>
                        <a:pt x="518" y="183"/>
                        <a:pt x="62" y="274"/>
                      </a:cubicBezTo>
                      <a:cubicBezTo>
                        <a:pt x="1" y="274"/>
                        <a:pt x="31" y="396"/>
                        <a:pt x="92" y="396"/>
                      </a:cubicBezTo>
                      <a:cubicBezTo>
                        <a:pt x="639" y="457"/>
                        <a:pt x="1217" y="518"/>
                        <a:pt x="1764" y="518"/>
                      </a:cubicBezTo>
                      <a:cubicBezTo>
                        <a:pt x="2311" y="518"/>
                        <a:pt x="2828" y="548"/>
                        <a:pt x="3344" y="548"/>
                      </a:cubicBezTo>
                      <a:cubicBezTo>
                        <a:pt x="4087" y="571"/>
                        <a:pt x="4822" y="581"/>
                        <a:pt x="5554" y="581"/>
                      </a:cubicBezTo>
                      <a:cubicBezTo>
                        <a:pt x="6738" y="581"/>
                        <a:pt x="7917" y="555"/>
                        <a:pt x="9120" y="518"/>
                      </a:cubicBezTo>
                      <a:cubicBezTo>
                        <a:pt x="11034" y="487"/>
                        <a:pt x="12949" y="426"/>
                        <a:pt x="14864" y="305"/>
                      </a:cubicBezTo>
                      <a:cubicBezTo>
                        <a:pt x="14925" y="305"/>
                        <a:pt x="14925" y="183"/>
                        <a:pt x="14864" y="153"/>
                      </a:cubicBezTo>
                      <a:cubicBezTo>
                        <a:pt x="14743" y="123"/>
                        <a:pt x="12585" y="62"/>
                        <a:pt x="11582" y="62"/>
                      </a:cubicBezTo>
                      <a:cubicBezTo>
                        <a:pt x="9636" y="1"/>
                        <a:pt x="7721" y="1"/>
                        <a:pt x="577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5"/>
                <p:cNvSpPr/>
                <p:nvPr/>
              </p:nvSpPr>
              <p:spPr>
                <a:xfrm>
                  <a:off x="6557345" y="3102515"/>
                  <a:ext cx="632475" cy="207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6" h="8280" extrusionOk="0">
                      <a:moveTo>
                        <a:pt x="25095" y="1"/>
                      </a:moveTo>
                      <a:cubicBezTo>
                        <a:pt x="25087" y="1"/>
                        <a:pt x="25079" y="2"/>
                        <a:pt x="25071" y="4"/>
                      </a:cubicBezTo>
                      <a:cubicBezTo>
                        <a:pt x="21667" y="399"/>
                        <a:pt x="18263" y="1098"/>
                        <a:pt x="14980" y="2071"/>
                      </a:cubicBezTo>
                      <a:cubicBezTo>
                        <a:pt x="11636" y="3013"/>
                        <a:pt x="8384" y="4198"/>
                        <a:pt x="5223" y="5597"/>
                      </a:cubicBezTo>
                      <a:cubicBezTo>
                        <a:pt x="3460" y="6387"/>
                        <a:pt x="1727" y="7299"/>
                        <a:pt x="25" y="8211"/>
                      </a:cubicBezTo>
                      <a:cubicBezTo>
                        <a:pt x="1" y="8235"/>
                        <a:pt x="16" y="8280"/>
                        <a:pt x="39" y="8280"/>
                      </a:cubicBezTo>
                      <a:cubicBezTo>
                        <a:pt x="44" y="8280"/>
                        <a:pt x="50" y="8277"/>
                        <a:pt x="56" y="8271"/>
                      </a:cubicBezTo>
                      <a:cubicBezTo>
                        <a:pt x="3126" y="6691"/>
                        <a:pt x="6317" y="5293"/>
                        <a:pt x="9569" y="4138"/>
                      </a:cubicBezTo>
                      <a:cubicBezTo>
                        <a:pt x="12791" y="2952"/>
                        <a:pt x="16074" y="2010"/>
                        <a:pt x="19448" y="1250"/>
                      </a:cubicBezTo>
                      <a:cubicBezTo>
                        <a:pt x="21333" y="855"/>
                        <a:pt x="23247" y="521"/>
                        <a:pt x="25132" y="217"/>
                      </a:cubicBezTo>
                      <a:cubicBezTo>
                        <a:pt x="25246" y="188"/>
                        <a:pt x="25200" y="1"/>
                        <a:pt x="2509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5"/>
                <p:cNvSpPr/>
                <p:nvPr/>
              </p:nvSpPr>
              <p:spPr>
                <a:xfrm>
                  <a:off x="6574106" y="2363746"/>
                  <a:ext cx="642572" cy="570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9" h="22775" extrusionOk="0">
                      <a:moveTo>
                        <a:pt x="24471" y="0"/>
                      </a:moveTo>
                      <a:cubicBezTo>
                        <a:pt x="23649" y="0"/>
                        <a:pt x="22450" y="1094"/>
                        <a:pt x="20785" y="3472"/>
                      </a:cubicBezTo>
                      <a:cubicBezTo>
                        <a:pt x="17746" y="7819"/>
                        <a:pt x="15466" y="11162"/>
                        <a:pt x="15040" y="11618"/>
                      </a:cubicBezTo>
                      <a:cubicBezTo>
                        <a:pt x="14645" y="12074"/>
                        <a:pt x="6712" y="12560"/>
                        <a:pt x="2912" y="13260"/>
                      </a:cubicBezTo>
                      <a:cubicBezTo>
                        <a:pt x="1818" y="13442"/>
                        <a:pt x="998" y="13655"/>
                        <a:pt x="815" y="13898"/>
                      </a:cubicBezTo>
                      <a:cubicBezTo>
                        <a:pt x="1" y="14923"/>
                        <a:pt x="2389" y="22775"/>
                        <a:pt x="3614" y="22775"/>
                      </a:cubicBezTo>
                      <a:cubicBezTo>
                        <a:pt x="3623" y="22775"/>
                        <a:pt x="3633" y="22774"/>
                        <a:pt x="3642" y="22773"/>
                      </a:cubicBezTo>
                      <a:cubicBezTo>
                        <a:pt x="4159" y="22713"/>
                        <a:pt x="4827" y="22621"/>
                        <a:pt x="5678" y="22500"/>
                      </a:cubicBezTo>
                      <a:cubicBezTo>
                        <a:pt x="7776" y="22226"/>
                        <a:pt x="18536" y="19308"/>
                        <a:pt x="20208" y="18092"/>
                      </a:cubicBezTo>
                      <a:cubicBezTo>
                        <a:pt x="22244" y="16573"/>
                        <a:pt x="23673" y="10706"/>
                        <a:pt x="25344" y="3138"/>
                      </a:cubicBezTo>
                      <a:cubicBezTo>
                        <a:pt x="25648" y="1679"/>
                        <a:pt x="25527" y="706"/>
                        <a:pt x="25071" y="250"/>
                      </a:cubicBezTo>
                      <a:cubicBezTo>
                        <a:pt x="24899" y="85"/>
                        <a:pt x="24699" y="0"/>
                        <a:pt x="24471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35"/>
                <p:cNvSpPr/>
                <p:nvPr/>
              </p:nvSpPr>
              <p:spPr>
                <a:xfrm>
                  <a:off x="6249530" y="2694084"/>
                  <a:ext cx="466828" cy="290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34" h="11582" extrusionOk="0">
                      <a:moveTo>
                        <a:pt x="14212" y="1"/>
                      </a:moveTo>
                      <a:cubicBezTo>
                        <a:pt x="12332" y="1"/>
                        <a:pt x="9183" y="137"/>
                        <a:pt x="6171" y="895"/>
                      </a:cubicBezTo>
                      <a:cubicBezTo>
                        <a:pt x="4591" y="1290"/>
                        <a:pt x="1" y="5424"/>
                        <a:pt x="943" y="6822"/>
                      </a:cubicBezTo>
                      <a:cubicBezTo>
                        <a:pt x="1034" y="6974"/>
                        <a:pt x="1186" y="7066"/>
                        <a:pt x="1369" y="7096"/>
                      </a:cubicBezTo>
                      <a:cubicBezTo>
                        <a:pt x="882" y="7765"/>
                        <a:pt x="700" y="8464"/>
                        <a:pt x="1126" y="8920"/>
                      </a:cubicBezTo>
                      <a:cubicBezTo>
                        <a:pt x="1318" y="9074"/>
                        <a:pt x="1547" y="9154"/>
                        <a:pt x="1774" y="9154"/>
                      </a:cubicBezTo>
                      <a:cubicBezTo>
                        <a:pt x="1906" y="9154"/>
                        <a:pt x="2036" y="9127"/>
                        <a:pt x="2159" y="9072"/>
                      </a:cubicBezTo>
                      <a:lnTo>
                        <a:pt x="2159" y="9072"/>
                      </a:lnTo>
                      <a:cubicBezTo>
                        <a:pt x="1977" y="9376"/>
                        <a:pt x="2037" y="9801"/>
                        <a:pt x="2341" y="10014"/>
                      </a:cubicBezTo>
                      <a:cubicBezTo>
                        <a:pt x="2464" y="10111"/>
                        <a:pt x="2625" y="10154"/>
                        <a:pt x="2816" y="10154"/>
                      </a:cubicBezTo>
                      <a:cubicBezTo>
                        <a:pt x="3522" y="10154"/>
                        <a:pt x="4632" y="9559"/>
                        <a:pt x="5685" y="8889"/>
                      </a:cubicBezTo>
                      <a:lnTo>
                        <a:pt x="5685" y="8889"/>
                      </a:lnTo>
                      <a:cubicBezTo>
                        <a:pt x="4864" y="9649"/>
                        <a:pt x="4287" y="10379"/>
                        <a:pt x="4803" y="10774"/>
                      </a:cubicBezTo>
                      <a:cubicBezTo>
                        <a:pt x="5041" y="10967"/>
                        <a:pt x="5327" y="11051"/>
                        <a:pt x="5649" y="11051"/>
                      </a:cubicBezTo>
                      <a:cubicBezTo>
                        <a:pt x="7095" y="11051"/>
                        <a:pt x="9258" y="9356"/>
                        <a:pt x="10974" y="8312"/>
                      </a:cubicBezTo>
                      <a:cubicBezTo>
                        <a:pt x="11750" y="7859"/>
                        <a:pt x="12802" y="7345"/>
                        <a:pt x="13478" y="7345"/>
                      </a:cubicBezTo>
                      <a:cubicBezTo>
                        <a:pt x="13754" y="7345"/>
                        <a:pt x="13968" y="7431"/>
                        <a:pt x="14074" y="7643"/>
                      </a:cubicBezTo>
                      <a:cubicBezTo>
                        <a:pt x="14256" y="8038"/>
                        <a:pt x="13466" y="8737"/>
                        <a:pt x="12828" y="9011"/>
                      </a:cubicBezTo>
                      <a:cubicBezTo>
                        <a:pt x="11612" y="9528"/>
                        <a:pt x="9880" y="10257"/>
                        <a:pt x="10183" y="11017"/>
                      </a:cubicBezTo>
                      <a:cubicBezTo>
                        <a:pt x="10365" y="11437"/>
                        <a:pt x="10904" y="11582"/>
                        <a:pt x="11563" y="11582"/>
                      </a:cubicBezTo>
                      <a:cubicBezTo>
                        <a:pt x="12666" y="11582"/>
                        <a:pt x="14107" y="11177"/>
                        <a:pt x="14773" y="10987"/>
                      </a:cubicBezTo>
                      <a:cubicBezTo>
                        <a:pt x="16080" y="10500"/>
                        <a:pt x="17387" y="9953"/>
                        <a:pt x="18633" y="9315"/>
                      </a:cubicBezTo>
                      <a:cubicBezTo>
                        <a:pt x="18633" y="9315"/>
                        <a:pt x="17782" y="1534"/>
                        <a:pt x="15928" y="44"/>
                      </a:cubicBezTo>
                      <a:cubicBezTo>
                        <a:pt x="15928" y="44"/>
                        <a:pt x="15272" y="1"/>
                        <a:pt x="14212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35"/>
                <p:cNvSpPr/>
                <p:nvPr/>
              </p:nvSpPr>
              <p:spPr>
                <a:xfrm>
                  <a:off x="6387528" y="2820832"/>
                  <a:ext cx="152946" cy="9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3991" extrusionOk="0">
                      <a:moveTo>
                        <a:pt x="6104" y="0"/>
                      </a:moveTo>
                      <a:lnTo>
                        <a:pt x="6104" y="0"/>
                      </a:lnTo>
                      <a:cubicBezTo>
                        <a:pt x="4979" y="152"/>
                        <a:pt x="3916" y="608"/>
                        <a:pt x="2973" y="1247"/>
                      </a:cubicBezTo>
                      <a:cubicBezTo>
                        <a:pt x="1879" y="2007"/>
                        <a:pt x="1028" y="3070"/>
                        <a:pt x="25" y="3921"/>
                      </a:cubicBezTo>
                      <a:cubicBezTo>
                        <a:pt x="0" y="3946"/>
                        <a:pt x="16" y="3991"/>
                        <a:pt x="38" y="3991"/>
                      </a:cubicBezTo>
                      <a:cubicBezTo>
                        <a:pt x="44" y="3991"/>
                        <a:pt x="50" y="3988"/>
                        <a:pt x="55" y="3982"/>
                      </a:cubicBezTo>
                      <a:cubicBezTo>
                        <a:pt x="542" y="3526"/>
                        <a:pt x="1058" y="3131"/>
                        <a:pt x="1545" y="2706"/>
                      </a:cubicBezTo>
                      <a:cubicBezTo>
                        <a:pt x="2031" y="2250"/>
                        <a:pt x="2487" y="1824"/>
                        <a:pt x="3004" y="1459"/>
                      </a:cubicBezTo>
                      <a:cubicBezTo>
                        <a:pt x="3916" y="730"/>
                        <a:pt x="4979" y="244"/>
                        <a:pt x="610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35"/>
                <p:cNvSpPr/>
                <p:nvPr/>
              </p:nvSpPr>
              <p:spPr>
                <a:xfrm>
                  <a:off x="6304599" y="2769797"/>
                  <a:ext cx="213773" cy="151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3" h="6032" extrusionOk="0">
                      <a:moveTo>
                        <a:pt x="8502" y="1"/>
                      </a:moveTo>
                      <a:cubicBezTo>
                        <a:pt x="7256" y="335"/>
                        <a:pt x="6040" y="761"/>
                        <a:pt x="4855" y="1338"/>
                      </a:cubicBezTo>
                      <a:cubicBezTo>
                        <a:pt x="3608" y="2007"/>
                        <a:pt x="2636" y="3071"/>
                        <a:pt x="1694" y="4074"/>
                      </a:cubicBezTo>
                      <a:cubicBezTo>
                        <a:pt x="1116" y="4712"/>
                        <a:pt x="569" y="5320"/>
                        <a:pt x="22" y="5989"/>
                      </a:cubicBezTo>
                      <a:cubicBezTo>
                        <a:pt x="0" y="6010"/>
                        <a:pt x="9" y="6032"/>
                        <a:pt x="27" y="6032"/>
                      </a:cubicBezTo>
                      <a:cubicBezTo>
                        <a:pt x="34" y="6032"/>
                        <a:pt x="43" y="6028"/>
                        <a:pt x="52" y="6019"/>
                      </a:cubicBezTo>
                      <a:cubicBezTo>
                        <a:pt x="1025" y="4955"/>
                        <a:pt x="2028" y="3952"/>
                        <a:pt x="3061" y="2949"/>
                      </a:cubicBezTo>
                      <a:cubicBezTo>
                        <a:pt x="4004" y="2007"/>
                        <a:pt x="5128" y="1278"/>
                        <a:pt x="6344" y="791"/>
                      </a:cubicBezTo>
                      <a:cubicBezTo>
                        <a:pt x="7074" y="518"/>
                        <a:pt x="7803" y="274"/>
                        <a:pt x="8502" y="62"/>
                      </a:cubicBezTo>
                      <a:cubicBezTo>
                        <a:pt x="8533" y="31"/>
                        <a:pt x="8533" y="1"/>
                        <a:pt x="85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35"/>
                <p:cNvSpPr/>
                <p:nvPr/>
              </p:nvSpPr>
              <p:spPr>
                <a:xfrm>
                  <a:off x="6281750" y="2726403"/>
                  <a:ext cx="202349" cy="145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7" h="5819" extrusionOk="0">
                      <a:moveTo>
                        <a:pt x="8046" y="0"/>
                      </a:moveTo>
                      <a:cubicBezTo>
                        <a:pt x="7914" y="31"/>
                        <a:pt x="7783" y="63"/>
                        <a:pt x="7653" y="97"/>
                      </a:cubicBezTo>
                      <a:lnTo>
                        <a:pt x="7653" y="97"/>
                      </a:lnTo>
                      <a:cubicBezTo>
                        <a:pt x="7792" y="65"/>
                        <a:pt x="7933" y="33"/>
                        <a:pt x="8077" y="0"/>
                      </a:cubicBezTo>
                      <a:close/>
                      <a:moveTo>
                        <a:pt x="7653" y="97"/>
                      </a:moveTo>
                      <a:cubicBezTo>
                        <a:pt x="6616" y="337"/>
                        <a:pt x="5702" y="593"/>
                        <a:pt x="4764" y="1155"/>
                      </a:cubicBezTo>
                      <a:cubicBezTo>
                        <a:pt x="3578" y="1976"/>
                        <a:pt x="2484" y="2918"/>
                        <a:pt x="1542" y="4013"/>
                      </a:cubicBezTo>
                      <a:cubicBezTo>
                        <a:pt x="1025" y="4590"/>
                        <a:pt x="539" y="5168"/>
                        <a:pt x="22" y="5776"/>
                      </a:cubicBezTo>
                      <a:cubicBezTo>
                        <a:pt x="0" y="5797"/>
                        <a:pt x="9" y="5819"/>
                        <a:pt x="38" y="5819"/>
                      </a:cubicBezTo>
                      <a:cubicBezTo>
                        <a:pt x="50" y="5819"/>
                        <a:pt x="65" y="5815"/>
                        <a:pt x="83" y="5806"/>
                      </a:cubicBezTo>
                      <a:cubicBezTo>
                        <a:pt x="1207" y="4499"/>
                        <a:pt x="2393" y="3253"/>
                        <a:pt x="3700" y="2098"/>
                      </a:cubicBezTo>
                      <a:cubicBezTo>
                        <a:pt x="4308" y="1551"/>
                        <a:pt x="4976" y="1095"/>
                        <a:pt x="5736" y="730"/>
                      </a:cubicBezTo>
                      <a:cubicBezTo>
                        <a:pt x="6369" y="477"/>
                        <a:pt x="7002" y="266"/>
                        <a:pt x="7653" y="9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35"/>
                <p:cNvSpPr/>
                <p:nvPr/>
              </p:nvSpPr>
              <p:spPr>
                <a:xfrm>
                  <a:off x="6704187" y="2353799"/>
                  <a:ext cx="523397" cy="575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2" h="22988" extrusionOk="0">
                      <a:moveTo>
                        <a:pt x="19569" y="1"/>
                      </a:moveTo>
                      <a:cubicBezTo>
                        <a:pt x="18797" y="1"/>
                        <a:pt x="17675" y="766"/>
                        <a:pt x="16383" y="2380"/>
                      </a:cubicBezTo>
                      <a:cubicBezTo>
                        <a:pt x="13587" y="5906"/>
                        <a:pt x="9940" y="11681"/>
                        <a:pt x="9636" y="11894"/>
                      </a:cubicBezTo>
                      <a:cubicBezTo>
                        <a:pt x="9362" y="12106"/>
                        <a:pt x="0" y="13261"/>
                        <a:pt x="0" y="13261"/>
                      </a:cubicBezTo>
                      <a:lnTo>
                        <a:pt x="1885" y="22988"/>
                      </a:lnTo>
                      <a:cubicBezTo>
                        <a:pt x="1885" y="22988"/>
                        <a:pt x="13070" y="21043"/>
                        <a:pt x="15684" y="18611"/>
                      </a:cubicBezTo>
                      <a:cubicBezTo>
                        <a:pt x="18298" y="16179"/>
                        <a:pt x="19909" y="6605"/>
                        <a:pt x="20548" y="2988"/>
                      </a:cubicBezTo>
                      <a:cubicBezTo>
                        <a:pt x="20891" y="1041"/>
                        <a:pt x="20469" y="1"/>
                        <a:pt x="19569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35"/>
                <p:cNvSpPr/>
                <p:nvPr/>
              </p:nvSpPr>
              <p:spPr>
                <a:xfrm>
                  <a:off x="6671442" y="2662440"/>
                  <a:ext cx="122607" cy="292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4" h="11673" extrusionOk="0">
                      <a:moveTo>
                        <a:pt x="2645" y="0"/>
                      </a:moveTo>
                      <a:lnTo>
                        <a:pt x="0" y="395"/>
                      </a:lnTo>
                      <a:lnTo>
                        <a:pt x="2158" y="11672"/>
                      </a:lnTo>
                      <a:lnTo>
                        <a:pt x="4894" y="11095"/>
                      </a:lnTo>
                      <a:lnTo>
                        <a:pt x="2645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35"/>
                <p:cNvSpPr/>
                <p:nvPr/>
              </p:nvSpPr>
              <p:spPr>
                <a:xfrm>
                  <a:off x="6739965" y="2686242"/>
                  <a:ext cx="51809" cy="231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8" h="9238" extrusionOk="0">
                      <a:moveTo>
                        <a:pt x="31" y="0"/>
                      </a:moveTo>
                      <a:cubicBezTo>
                        <a:pt x="16" y="0"/>
                        <a:pt x="1" y="8"/>
                        <a:pt x="1" y="23"/>
                      </a:cubicBezTo>
                      <a:cubicBezTo>
                        <a:pt x="92" y="783"/>
                        <a:pt x="274" y="1512"/>
                        <a:pt x="426" y="2242"/>
                      </a:cubicBezTo>
                      <a:cubicBezTo>
                        <a:pt x="548" y="3002"/>
                        <a:pt x="730" y="3822"/>
                        <a:pt x="882" y="4613"/>
                      </a:cubicBezTo>
                      <a:cubicBezTo>
                        <a:pt x="1217" y="6163"/>
                        <a:pt x="1612" y="7682"/>
                        <a:pt x="2007" y="9202"/>
                      </a:cubicBezTo>
                      <a:cubicBezTo>
                        <a:pt x="2007" y="9228"/>
                        <a:pt x="2018" y="9237"/>
                        <a:pt x="2030" y="9237"/>
                      </a:cubicBezTo>
                      <a:cubicBezTo>
                        <a:pt x="2047" y="9237"/>
                        <a:pt x="2068" y="9220"/>
                        <a:pt x="2068" y="9202"/>
                      </a:cubicBezTo>
                      <a:cubicBezTo>
                        <a:pt x="1794" y="7652"/>
                        <a:pt x="1521" y="6132"/>
                        <a:pt x="1156" y="4582"/>
                      </a:cubicBezTo>
                      <a:cubicBezTo>
                        <a:pt x="1004" y="3822"/>
                        <a:pt x="821" y="3062"/>
                        <a:pt x="639" y="2302"/>
                      </a:cubicBezTo>
                      <a:cubicBezTo>
                        <a:pt x="457" y="1543"/>
                        <a:pt x="305" y="783"/>
                        <a:pt x="62" y="23"/>
                      </a:cubicBezTo>
                      <a:cubicBezTo>
                        <a:pt x="62" y="8"/>
                        <a:pt x="46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35"/>
                <p:cNvSpPr/>
                <p:nvPr/>
              </p:nvSpPr>
              <p:spPr>
                <a:xfrm>
                  <a:off x="7040790" y="2349590"/>
                  <a:ext cx="636609" cy="742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11" h="29630" extrusionOk="0">
                      <a:moveTo>
                        <a:pt x="8131" y="1"/>
                      </a:moveTo>
                      <a:cubicBezTo>
                        <a:pt x="6646" y="1"/>
                        <a:pt x="5054" y="243"/>
                        <a:pt x="4803" y="572"/>
                      </a:cubicBezTo>
                      <a:cubicBezTo>
                        <a:pt x="1429" y="4949"/>
                        <a:pt x="0" y="28262"/>
                        <a:pt x="365" y="28566"/>
                      </a:cubicBezTo>
                      <a:cubicBezTo>
                        <a:pt x="878" y="29026"/>
                        <a:pt x="20111" y="29629"/>
                        <a:pt x="24433" y="29629"/>
                      </a:cubicBezTo>
                      <a:cubicBezTo>
                        <a:pt x="24972" y="29629"/>
                        <a:pt x="25279" y="29620"/>
                        <a:pt x="25289" y="29600"/>
                      </a:cubicBezTo>
                      <a:cubicBezTo>
                        <a:pt x="25411" y="29448"/>
                        <a:pt x="19119" y="3612"/>
                        <a:pt x="10304" y="268"/>
                      </a:cubicBezTo>
                      <a:cubicBezTo>
                        <a:pt x="9795" y="80"/>
                        <a:pt x="8981" y="1"/>
                        <a:pt x="8131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35"/>
                <p:cNvSpPr/>
                <p:nvPr/>
              </p:nvSpPr>
              <p:spPr>
                <a:xfrm>
                  <a:off x="7080375" y="2583495"/>
                  <a:ext cx="14505" cy="90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3630" extrusionOk="0">
                      <a:moveTo>
                        <a:pt x="540" y="0"/>
                      </a:moveTo>
                      <a:cubicBezTo>
                        <a:pt x="528" y="0"/>
                        <a:pt x="517" y="8"/>
                        <a:pt x="517" y="20"/>
                      </a:cubicBezTo>
                      <a:cubicBezTo>
                        <a:pt x="426" y="628"/>
                        <a:pt x="305" y="1236"/>
                        <a:pt x="213" y="1844"/>
                      </a:cubicBezTo>
                      <a:cubicBezTo>
                        <a:pt x="183" y="1571"/>
                        <a:pt x="183" y="1327"/>
                        <a:pt x="153" y="1084"/>
                      </a:cubicBezTo>
                      <a:cubicBezTo>
                        <a:pt x="153" y="1054"/>
                        <a:pt x="130" y="1039"/>
                        <a:pt x="111" y="1039"/>
                      </a:cubicBezTo>
                      <a:cubicBezTo>
                        <a:pt x="92" y="1039"/>
                        <a:pt x="77" y="1054"/>
                        <a:pt x="92" y="1084"/>
                      </a:cubicBezTo>
                      <a:cubicBezTo>
                        <a:pt x="92" y="1419"/>
                        <a:pt x="122" y="1753"/>
                        <a:pt x="122" y="2087"/>
                      </a:cubicBezTo>
                      <a:lnTo>
                        <a:pt x="122" y="2482"/>
                      </a:lnTo>
                      <a:cubicBezTo>
                        <a:pt x="61" y="2908"/>
                        <a:pt x="31" y="3151"/>
                        <a:pt x="1" y="3577"/>
                      </a:cubicBezTo>
                      <a:cubicBezTo>
                        <a:pt x="1" y="3607"/>
                        <a:pt x="8" y="3630"/>
                        <a:pt x="20" y="3630"/>
                      </a:cubicBezTo>
                      <a:cubicBezTo>
                        <a:pt x="31" y="3630"/>
                        <a:pt x="46" y="3607"/>
                        <a:pt x="61" y="3546"/>
                      </a:cubicBezTo>
                      <a:cubicBezTo>
                        <a:pt x="153" y="3121"/>
                        <a:pt x="487" y="871"/>
                        <a:pt x="578" y="51"/>
                      </a:cubicBezTo>
                      <a:cubicBezTo>
                        <a:pt x="578" y="15"/>
                        <a:pt x="557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35"/>
                <p:cNvSpPr/>
                <p:nvPr/>
              </p:nvSpPr>
              <p:spPr>
                <a:xfrm>
                  <a:off x="7151203" y="2462158"/>
                  <a:ext cx="61704" cy="78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3131" extrusionOk="0">
                      <a:moveTo>
                        <a:pt x="1551" y="0"/>
                      </a:moveTo>
                      <a:lnTo>
                        <a:pt x="0" y="1611"/>
                      </a:lnTo>
                      <a:lnTo>
                        <a:pt x="365" y="2979"/>
                      </a:lnTo>
                      <a:lnTo>
                        <a:pt x="1794" y="3131"/>
                      </a:lnTo>
                      <a:lnTo>
                        <a:pt x="2462" y="1854"/>
                      </a:lnTo>
                      <a:lnTo>
                        <a:pt x="155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35"/>
                <p:cNvSpPr/>
                <p:nvPr/>
              </p:nvSpPr>
              <p:spPr>
                <a:xfrm>
                  <a:off x="7119209" y="2536769"/>
                  <a:ext cx="99784" cy="53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3" h="21248" extrusionOk="0">
                      <a:moveTo>
                        <a:pt x="1642" y="1"/>
                      </a:moveTo>
                      <a:lnTo>
                        <a:pt x="1" y="15959"/>
                      </a:lnTo>
                      <a:lnTo>
                        <a:pt x="2128" y="21247"/>
                      </a:lnTo>
                      <a:lnTo>
                        <a:pt x="3983" y="16171"/>
                      </a:lnTo>
                      <a:lnTo>
                        <a:pt x="3071" y="153"/>
                      </a:lnTo>
                      <a:lnTo>
                        <a:pt x="1642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35"/>
                <p:cNvSpPr/>
                <p:nvPr/>
              </p:nvSpPr>
              <p:spPr>
                <a:xfrm>
                  <a:off x="7142058" y="2223343"/>
                  <a:ext cx="159935" cy="230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9217" extrusionOk="0">
                      <a:moveTo>
                        <a:pt x="5507" y="1"/>
                      </a:moveTo>
                      <a:cubicBezTo>
                        <a:pt x="5356" y="1"/>
                        <a:pt x="4955" y="261"/>
                        <a:pt x="4955" y="261"/>
                      </a:cubicBezTo>
                      <a:lnTo>
                        <a:pt x="3831" y="626"/>
                      </a:lnTo>
                      <a:lnTo>
                        <a:pt x="1" y="1812"/>
                      </a:lnTo>
                      <a:cubicBezTo>
                        <a:pt x="396" y="2906"/>
                        <a:pt x="639" y="4061"/>
                        <a:pt x="761" y="5216"/>
                      </a:cubicBezTo>
                      <a:cubicBezTo>
                        <a:pt x="761" y="5338"/>
                        <a:pt x="761" y="5459"/>
                        <a:pt x="761" y="5611"/>
                      </a:cubicBezTo>
                      <a:cubicBezTo>
                        <a:pt x="761" y="5611"/>
                        <a:pt x="761" y="5641"/>
                        <a:pt x="761" y="5672"/>
                      </a:cubicBezTo>
                      <a:cubicBezTo>
                        <a:pt x="700" y="6371"/>
                        <a:pt x="761" y="8985"/>
                        <a:pt x="2068" y="9198"/>
                      </a:cubicBezTo>
                      <a:cubicBezTo>
                        <a:pt x="2137" y="9210"/>
                        <a:pt x="2208" y="9216"/>
                        <a:pt x="2281" y="9216"/>
                      </a:cubicBezTo>
                      <a:cubicBezTo>
                        <a:pt x="3624" y="9216"/>
                        <a:pt x="5604" y="7165"/>
                        <a:pt x="6353" y="5550"/>
                      </a:cubicBezTo>
                      <a:cubicBezTo>
                        <a:pt x="6384" y="5429"/>
                        <a:pt x="6141" y="4243"/>
                        <a:pt x="5897" y="2815"/>
                      </a:cubicBezTo>
                      <a:cubicBezTo>
                        <a:pt x="5776" y="1933"/>
                        <a:pt x="5624" y="961"/>
                        <a:pt x="5563" y="49"/>
                      </a:cubicBezTo>
                      <a:cubicBezTo>
                        <a:pt x="5563" y="14"/>
                        <a:pt x="5542" y="1"/>
                        <a:pt x="5507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35"/>
                <p:cNvSpPr/>
                <p:nvPr/>
              </p:nvSpPr>
              <p:spPr>
                <a:xfrm>
                  <a:off x="7142058" y="2234442"/>
                  <a:ext cx="132528" cy="1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0" h="5229" extrusionOk="0">
                      <a:moveTo>
                        <a:pt x="5290" y="1"/>
                      </a:moveTo>
                      <a:lnTo>
                        <a:pt x="3770" y="183"/>
                      </a:lnTo>
                      <a:lnTo>
                        <a:pt x="1" y="1369"/>
                      </a:lnTo>
                      <a:cubicBezTo>
                        <a:pt x="396" y="2463"/>
                        <a:pt x="639" y="3618"/>
                        <a:pt x="761" y="4773"/>
                      </a:cubicBezTo>
                      <a:cubicBezTo>
                        <a:pt x="761" y="4895"/>
                        <a:pt x="761" y="5016"/>
                        <a:pt x="761" y="5168"/>
                      </a:cubicBezTo>
                      <a:cubicBezTo>
                        <a:pt x="761" y="5168"/>
                        <a:pt x="761" y="5198"/>
                        <a:pt x="761" y="5229"/>
                      </a:cubicBezTo>
                      <a:lnTo>
                        <a:pt x="1338" y="5229"/>
                      </a:lnTo>
                      <a:cubicBezTo>
                        <a:pt x="5137" y="4895"/>
                        <a:pt x="5290" y="1"/>
                        <a:pt x="529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35"/>
                <p:cNvSpPr/>
                <p:nvPr/>
              </p:nvSpPr>
              <p:spPr>
                <a:xfrm>
                  <a:off x="7040790" y="1987559"/>
                  <a:ext cx="284045" cy="3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8" h="13749" extrusionOk="0">
                      <a:moveTo>
                        <a:pt x="5962" y="0"/>
                      </a:moveTo>
                      <a:cubicBezTo>
                        <a:pt x="5140" y="0"/>
                        <a:pt x="4334" y="205"/>
                        <a:pt x="3648" y="645"/>
                      </a:cubicBezTo>
                      <a:cubicBezTo>
                        <a:pt x="1976" y="1709"/>
                        <a:pt x="0" y="9156"/>
                        <a:pt x="1398" y="11648"/>
                      </a:cubicBezTo>
                      <a:cubicBezTo>
                        <a:pt x="2188" y="13093"/>
                        <a:pt x="3580" y="13748"/>
                        <a:pt x="5038" y="13748"/>
                      </a:cubicBezTo>
                      <a:cubicBezTo>
                        <a:pt x="6218" y="13748"/>
                        <a:pt x="7440" y="13318"/>
                        <a:pt x="8420" y="12530"/>
                      </a:cubicBezTo>
                      <a:cubicBezTo>
                        <a:pt x="9909" y="11344"/>
                        <a:pt x="11338" y="5599"/>
                        <a:pt x="10851" y="3563"/>
                      </a:cubicBezTo>
                      <a:cubicBezTo>
                        <a:pt x="10325" y="1370"/>
                        <a:pt x="8091" y="0"/>
                        <a:pt x="5962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35"/>
                <p:cNvSpPr/>
                <p:nvPr/>
              </p:nvSpPr>
              <p:spPr>
                <a:xfrm>
                  <a:off x="7267705" y="2295373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2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5"/>
                <p:cNvSpPr/>
                <p:nvPr/>
              </p:nvSpPr>
              <p:spPr>
                <a:xfrm>
                  <a:off x="7069727" y="1927479"/>
                  <a:ext cx="276304" cy="269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9" h="10776" extrusionOk="0">
                      <a:moveTo>
                        <a:pt x="2193" y="0"/>
                      </a:moveTo>
                      <a:cubicBezTo>
                        <a:pt x="2096" y="0"/>
                        <a:pt x="2002" y="21"/>
                        <a:pt x="1915" y="64"/>
                      </a:cubicBezTo>
                      <a:cubicBezTo>
                        <a:pt x="1094" y="490"/>
                        <a:pt x="0" y="3742"/>
                        <a:pt x="1337" y="5171"/>
                      </a:cubicBezTo>
                      <a:cubicBezTo>
                        <a:pt x="1957" y="5825"/>
                        <a:pt x="2780" y="6028"/>
                        <a:pt x="3565" y="6028"/>
                      </a:cubicBezTo>
                      <a:cubicBezTo>
                        <a:pt x="4859" y="6028"/>
                        <a:pt x="6049" y="5475"/>
                        <a:pt x="6049" y="5475"/>
                      </a:cubicBezTo>
                      <a:cubicBezTo>
                        <a:pt x="6170" y="6417"/>
                        <a:pt x="6930" y="7146"/>
                        <a:pt x="7873" y="7268"/>
                      </a:cubicBezTo>
                      <a:cubicBezTo>
                        <a:pt x="7873" y="7268"/>
                        <a:pt x="7538" y="10581"/>
                        <a:pt x="8389" y="10763"/>
                      </a:cubicBezTo>
                      <a:cubicBezTo>
                        <a:pt x="8429" y="10772"/>
                        <a:pt x="8469" y="10776"/>
                        <a:pt x="8509" y="10776"/>
                      </a:cubicBezTo>
                      <a:cubicBezTo>
                        <a:pt x="9777" y="10776"/>
                        <a:pt x="11028" y="6691"/>
                        <a:pt x="10851" y="5748"/>
                      </a:cubicBezTo>
                      <a:cubicBezTo>
                        <a:pt x="10639" y="4776"/>
                        <a:pt x="9575" y="4320"/>
                        <a:pt x="9575" y="4320"/>
                      </a:cubicBezTo>
                      <a:cubicBezTo>
                        <a:pt x="9544" y="3772"/>
                        <a:pt x="9332" y="3225"/>
                        <a:pt x="8967" y="2830"/>
                      </a:cubicBezTo>
                      <a:cubicBezTo>
                        <a:pt x="8498" y="2286"/>
                        <a:pt x="7080" y="2182"/>
                        <a:pt x="6063" y="2182"/>
                      </a:cubicBezTo>
                      <a:cubicBezTo>
                        <a:pt x="5432" y="2182"/>
                        <a:pt x="4955" y="2222"/>
                        <a:pt x="4955" y="2222"/>
                      </a:cubicBezTo>
                      <a:cubicBezTo>
                        <a:pt x="4863" y="1766"/>
                        <a:pt x="4651" y="1341"/>
                        <a:pt x="4377" y="976"/>
                      </a:cubicBezTo>
                      <a:cubicBezTo>
                        <a:pt x="4216" y="761"/>
                        <a:pt x="3960" y="641"/>
                        <a:pt x="3702" y="641"/>
                      </a:cubicBezTo>
                      <a:cubicBezTo>
                        <a:pt x="3522" y="641"/>
                        <a:pt x="3341" y="699"/>
                        <a:pt x="3192" y="824"/>
                      </a:cubicBezTo>
                      <a:cubicBezTo>
                        <a:pt x="3313" y="1098"/>
                        <a:pt x="3344" y="1402"/>
                        <a:pt x="3344" y="1706"/>
                      </a:cubicBezTo>
                      <a:cubicBezTo>
                        <a:pt x="3315" y="2160"/>
                        <a:pt x="3128" y="2362"/>
                        <a:pt x="2958" y="2362"/>
                      </a:cubicBezTo>
                      <a:cubicBezTo>
                        <a:pt x="2763" y="2362"/>
                        <a:pt x="2592" y="2098"/>
                        <a:pt x="2705" y="1645"/>
                      </a:cubicBezTo>
                      <a:cubicBezTo>
                        <a:pt x="2766" y="1310"/>
                        <a:pt x="2948" y="1037"/>
                        <a:pt x="3192" y="824"/>
                      </a:cubicBezTo>
                      <a:cubicBezTo>
                        <a:pt x="2998" y="316"/>
                        <a:pt x="2573" y="0"/>
                        <a:pt x="219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35"/>
                <p:cNvSpPr/>
                <p:nvPr/>
              </p:nvSpPr>
              <p:spPr>
                <a:xfrm>
                  <a:off x="7061359" y="2162862"/>
                  <a:ext cx="233790" cy="16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2" h="6757" extrusionOk="0">
                      <a:moveTo>
                        <a:pt x="304" y="1"/>
                      </a:moveTo>
                      <a:lnTo>
                        <a:pt x="304" y="1"/>
                      </a:lnTo>
                      <a:cubicBezTo>
                        <a:pt x="301" y="10"/>
                        <a:pt x="297" y="30"/>
                        <a:pt x="294" y="59"/>
                      </a:cubicBezTo>
                      <a:lnTo>
                        <a:pt x="294" y="59"/>
                      </a:lnTo>
                      <a:cubicBezTo>
                        <a:pt x="297" y="40"/>
                        <a:pt x="301" y="20"/>
                        <a:pt x="304" y="1"/>
                      </a:cubicBezTo>
                      <a:close/>
                      <a:moveTo>
                        <a:pt x="8448" y="56"/>
                      </a:moveTo>
                      <a:cubicBezTo>
                        <a:pt x="8357" y="56"/>
                        <a:pt x="8298" y="61"/>
                        <a:pt x="8298" y="61"/>
                      </a:cubicBezTo>
                      <a:cubicBezTo>
                        <a:pt x="8237" y="639"/>
                        <a:pt x="7720" y="1855"/>
                        <a:pt x="7234" y="2280"/>
                      </a:cubicBezTo>
                      <a:cubicBezTo>
                        <a:pt x="6890" y="2571"/>
                        <a:pt x="6415" y="2666"/>
                        <a:pt x="5947" y="2666"/>
                      </a:cubicBezTo>
                      <a:cubicBezTo>
                        <a:pt x="5338" y="2666"/>
                        <a:pt x="4743" y="2505"/>
                        <a:pt x="4468" y="2402"/>
                      </a:cubicBezTo>
                      <a:cubicBezTo>
                        <a:pt x="4011" y="2259"/>
                        <a:pt x="3152" y="1634"/>
                        <a:pt x="2143" y="1634"/>
                      </a:cubicBezTo>
                      <a:cubicBezTo>
                        <a:pt x="2078" y="1634"/>
                        <a:pt x="2012" y="1636"/>
                        <a:pt x="1945" y="1642"/>
                      </a:cubicBezTo>
                      <a:cubicBezTo>
                        <a:pt x="1638" y="1680"/>
                        <a:pt x="1330" y="1792"/>
                        <a:pt x="1046" y="1792"/>
                      </a:cubicBezTo>
                      <a:cubicBezTo>
                        <a:pt x="881" y="1792"/>
                        <a:pt x="723" y="1754"/>
                        <a:pt x="577" y="1642"/>
                      </a:cubicBezTo>
                      <a:cubicBezTo>
                        <a:pt x="248" y="1395"/>
                        <a:pt x="265" y="332"/>
                        <a:pt x="294" y="59"/>
                      </a:cubicBezTo>
                      <a:lnTo>
                        <a:pt x="294" y="59"/>
                      </a:lnTo>
                      <a:cubicBezTo>
                        <a:pt x="0" y="1922"/>
                        <a:pt x="36" y="3689"/>
                        <a:pt x="608" y="4712"/>
                      </a:cubicBezTo>
                      <a:cubicBezTo>
                        <a:pt x="1393" y="6116"/>
                        <a:pt x="2775" y="6757"/>
                        <a:pt x="4225" y="6757"/>
                      </a:cubicBezTo>
                      <a:cubicBezTo>
                        <a:pt x="5412" y="6757"/>
                        <a:pt x="6644" y="6326"/>
                        <a:pt x="7629" y="5533"/>
                      </a:cubicBezTo>
                      <a:cubicBezTo>
                        <a:pt x="8176" y="4955"/>
                        <a:pt x="8602" y="4256"/>
                        <a:pt x="8875" y="3496"/>
                      </a:cubicBezTo>
                      <a:cubicBezTo>
                        <a:pt x="9088" y="2523"/>
                        <a:pt x="9270" y="1520"/>
                        <a:pt x="9331" y="548"/>
                      </a:cubicBezTo>
                      <a:cubicBezTo>
                        <a:pt x="9331" y="109"/>
                        <a:pt x="8734" y="56"/>
                        <a:pt x="8448" y="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5"/>
                <p:cNvSpPr/>
                <p:nvPr/>
              </p:nvSpPr>
              <p:spPr>
                <a:xfrm>
                  <a:off x="7256305" y="2168599"/>
                  <a:ext cx="89112" cy="9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" h="3610" extrusionOk="0">
                      <a:moveTo>
                        <a:pt x="2385" y="1"/>
                      </a:moveTo>
                      <a:cubicBezTo>
                        <a:pt x="1572" y="1"/>
                        <a:pt x="456" y="1322"/>
                        <a:pt x="456" y="1322"/>
                      </a:cubicBezTo>
                      <a:lnTo>
                        <a:pt x="0" y="2902"/>
                      </a:lnTo>
                      <a:cubicBezTo>
                        <a:pt x="143" y="3330"/>
                        <a:pt x="545" y="3609"/>
                        <a:pt x="975" y="3609"/>
                      </a:cubicBezTo>
                      <a:cubicBezTo>
                        <a:pt x="1095" y="3609"/>
                        <a:pt x="1218" y="3587"/>
                        <a:pt x="1337" y="3541"/>
                      </a:cubicBezTo>
                      <a:cubicBezTo>
                        <a:pt x="2340" y="3267"/>
                        <a:pt x="3556" y="623"/>
                        <a:pt x="2736" y="106"/>
                      </a:cubicBezTo>
                      <a:cubicBezTo>
                        <a:pt x="2629" y="33"/>
                        <a:pt x="2511" y="1"/>
                        <a:pt x="2385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5"/>
                <p:cNvSpPr/>
                <p:nvPr/>
              </p:nvSpPr>
              <p:spPr>
                <a:xfrm>
                  <a:off x="7269459" y="2189520"/>
                  <a:ext cx="46247" cy="54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" h="2184" extrusionOk="0">
                      <a:moveTo>
                        <a:pt x="1846" y="0"/>
                      </a:moveTo>
                      <a:cubicBezTo>
                        <a:pt x="904" y="0"/>
                        <a:pt x="83" y="1186"/>
                        <a:pt x="22" y="2098"/>
                      </a:cubicBezTo>
                      <a:cubicBezTo>
                        <a:pt x="1" y="2141"/>
                        <a:pt x="55" y="2184"/>
                        <a:pt x="100" y="2184"/>
                      </a:cubicBezTo>
                      <a:cubicBezTo>
                        <a:pt x="118" y="2184"/>
                        <a:pt x="135" y="2176"/>
                        <a:pt x="144" y="2159"/>
                      </a:cubicBezTo>
                      <a:cubicBezTo>
                        <a:pt x="235" y="1976"/>
                        <a:pt x="387" y="1794"/>
                        <a:pt x="508" y="1642"/>
                      </a:cubicBezTo>
                      <a:cubicBezTo>
                        <a:pt x="636" y="1493"/>
                        <a:pt x="808" y="1418"/>
                        <a:pt x="994" y="1418"/>
                      </a:cubicBezTo>
                      <a:cubicBezTo>
                        <a:pt x="1074" y="1418"/>
                        <a:pt x="1156" y="1432"/>
                        <a:pt x="1238" y="1459"/>
                      </a:cubicBezTo>
                      <a:cubicBezTo>
                        <a:pt x="1238" y="1459"/>
                        <a:pt x="1268" y="1459"/>
                        <a:pt x="1238" y="1429"/>
                      </a:cubicBezTo>
                      <a:cubicBezTo>
                        <a:pt x="1130" y="1321"/>
                        <a:pt x="992" y="1267"/>
                        <a:pt x="853" y="1267"/>
                      </a:cubicBezTo>
                      <a:cubicBezTo>
                        <a:pt x="680" y="1267"/>
                        <a:pt x="505" y="1351"/>
                        <a:pt x="387" y="1520"/>
                      </a:cubicBezTo>
                      <a:cubicBezTo>
                        <a:pt x="721" y="852"/>
                        <a:pt x="1116" y="244"/>
                        <a:pt x="1846" y="31"/>
                      </a:cubicBezTo>
                      <a:lnTo>
                        <a:pt x="184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5"/>
                <p:cNvSpPr/>
                <p:nvPr/>
              </p:nvSpPr>
              <p:spPr>
                <a:xfrm>
                  <a:off x="7155011" y="2158302"/>
                  <a:ext cx="9921" cy="27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1095" extrusionOk="0">
                      <a:moveTo>
                        <a:pt x="274" y="0"/>
                      </a:moveTo>
                      <a:cubicBezTo>
                        <a:pt x="122" y="335"/>
                        <a:pt x="0" y="943"/>
                        <a:pt x="396" y="1095"/>
                      </a:cubicBezTo>
                      <a:cubicBezTo>
                        <a:pt x="92" y="882"/>
                        <a:pt x="152" y="426"/>
                        <a:pt x="274" y="31"/>
                      </a:cubicBezTo>
                      <a:cubicBezTo>
                        <a:pt x="304" y="31"/>
                        <a:pt x="27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5"/>
                <p:cNvSpPr/>
                <p:nvPr/>
              </p:nvSpPr>
              <p:spPr>
                <a:xfrm>
                  <a:off x="7153258" y="2150561"/>
                  <a:ext cx="34572" cy="31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" h="1260" extrusionOk="0">
                      <a:moveTo>
                        <a:pt x="745" y="0"/>
                      </a:moveTo>
                      <a:cubicBezTo>
                        <a:pt x="262" y="0"/>
                        <a:pt x="0" y="1134"/>
                        <a:pt x="557" y="1252"/>
                      </a:cubicBezTo>
                      <a:cubicBezTo>
                        <a:pt x="584" y="1257"/>
                        <a:pt x="610" y="1260"/>
                        <a:pt x="635" y="1260"/>
                      </a:cubicBezTo>
                      <a:cubicBezTo>
                        <a:pt x="1158" y="1260"/>
                        <a:pt x="1380" y="121"/>
                        <a:pt x="800" y="5"/>
                      </a:cubicBezTo>
                      <a:cubicBezTo>
                        <a:pt x="781" y="2"/>
                        <a:pt x="763" y="0"/>
                        <a:pt x="74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5"/>
                <p:cNvSpPr/>
                <p:nvPr/>
              </p:nvSpPr>
              <p:spPr>
                <a:xfrm>
                  <a:off x="7089520" y="2145349"/>
                  <a:ext cx="16009" cy="22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914" extrusionOk="0">
                      <a:moveTo>
                        <a:pt x="639" y="1"/>
                      </a:moveTo>
                      <a:cubicBezTo>
                        <a:pt x="639" y="1"/>
                        <a:pt x="608" y="1"/>
                        <a:pt x="608" y="31"/>
                      </a:cubicBezTo>
                      <a:cubicBezTo>
                        <a:pt x="517" y="396"/>
                        <a:pt x="365" y="852"/>
                        <a:pt x="0" y="882"/>
                      </a:cubicBezTo>
                      <a:lnTo>
                        <a:pt x="0" y="912"/>
                      </a:lnTo>
                      <a:cubicBezTo>
                        <a:pt x="11" y="913"/>
                        <a:pt x="22" y="914"/>
                        <a:pt x="32" y="914"/>
                      </a:cubicBezTo>
                      <a:cubicBezTo>
                        <a:pt x="435" y="914"/>
                        <a:pt x="609" y="356"/>
                        <a:pt x="63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5"/>
                <p:cNvSpPr/>
                <p:nvPr/>
              </p:nvSpPr>
              <p:spPr>
                <a:xfrm>
                  <a:off x="7076767" y="2132697"/>
                  <a:ext cx="33971" cy="31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254" extrusionOk="0">
                      <a:moveTo>
                        <a:pt x="752" y="1"/>
                      </a:moveTo>
                      <a:cubicBezTo>
                        <a:pt x="228" y="1"/>
                        <a:pt x="0" y="1065"/>
                        <a:pt x="509" y="1235"/>
                      </a:cubicBezTo>
                      <a:cubicBezTo>
                        <a:pt x="547" y="1247"/>
                        <a:pt x="583" y="1253"/>
                        <a:pt x="618" y="1253"/>
                      </a:cubicBezTo>
                      <a:cubicBezTo>
                        <a:pt x="1098" y="1253"/>
                        <a:pt x="1356" y="161"/>
                        <a:pt x="874" y="19"/>
                      </a:cubicBezTo>
                      <a:cubicBezTo>
                        <a:pt x="832" y="7"/>
                        <a:pt x="791" y="1"/>
                        <a:pt x="75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5"/>
                <p:cNvSpPr/>
                <p:nvPr/>
              </p:nvSpPr>
              <p:spPr>
                <a:xfrm>
                  <a:off x="7167188" y="2113556"/>
                  <a:ext cx="33846" cy="2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" h="1062" extrusionOk="0">
                      <a:moveTo>
                        <a:pt x="424" y="1"/>
                      </a:moveTo>
                      <a:cubicBezTo>
                        <a:pt x="330" y="1"/>
                        <a:pt x="237" y="18"/>
                        <a:pt x="153" y="54"/>
                      </a:cubicBezTo>
                      <a:cubicBezTo>
                        <a:pt x="31" y="115"/>
                        <a:pt x="1" y="236"/>
                        <a:pt x="31" y="358"/>
                      </a:cubicBezTo>
                      <a:cubicBezTo>
                        <a:pt x="92" y="570"/>
                        <a:pt x="274" y="631"/>
                        <a:pt x="426" y="722"/>
                      </a:cubicBezTo>
                      <a:cubicBezTo>
                        <a:pt x="578" y="844"/>
                        <a:pt x="700" y="935"/>
                        <a:pt x="852" y="1026"/>
                      </a:cubicBezTo>
                      <a:cubicBezTo>
                        <a:pt x="900" y="1050"/>
                        <a:pt x="949" y="1061"/>
                        <a:pt x="997" y="1061"/>
                      </a:cubicBezTo>
                      <a:cubicBezTo>
                        <a:pt x="1189" y="1061"/>
                        <a:pt x="1350" y="881"/>
                        <a:pt x="1277" y="662"/>
                      </a:cubicBezTo>
                      <a:cubicBezTo>
                        <a:pt x="1186" y="449"/>
                        <a:pt x="1034" y="236"/>
                        <a:pt x="821" y="115"/>
                      </a:cubicBezTo>
                      <a:cubicBezTo>
                        <a:pt x="711" y="41"/>
                        <a:pt x="567" y="1"/>
                        <a:pt x="42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35"/>
                <p:cNvSpPr/>
                <p:nvPr/>
              </p:nvSpPr>
              <p:spPr>
                <a:xfrm>
                  <a:off x="7081903" y="2096494"/>
                  <a:ext cx="38105" cy="18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735" extrusionOk="0">
                      <a:moveTo>
                        <a:pt x="918" y="1"/>
                      </a:moveTo>
                      <a:cubicBezTo>
                        <a:pt x="896" y="1"/>
                        <a:pt x="873" y="2"/>
                        <a:pt x="851" y="5"/>
                      </a:cubicBezTo>
                      <a:cubicBezTo>
                        <a:pt x="578" y="5"/>
                        <a:pt x="365" y="96"/>
                        <a:pt x="183" y="248"/>
                      </a:cubicBezTo>
                      <a:cubicBezTo>
                        <a:pt x="0" y="431"/>
                        <a:pt x="122" y="704"/>
                        <a:pt x="335" y="735"/>
                      </a:cubicBezTo>
                      <a:lnTo>
                        <a:pt x="882" y="735"/>
                      </a:lnTo>
                      <a:cubicBezTo>
                        <a:pt x="1064" y="735"/>
                        <a:pt x="1247" y="704"/>
                        <a:pt x="1399" y="613"/>
                      </a:cubicBezTo>
                      <a:cubicBezTo>
                        <a:pt x="1490" y="522"/>
                        <a:pt x="1520" y="400"/>
                        <a:pt x="1459" y="279"/>
                      </a:cubicBezTo>
                      <a:cubicBezTo>
                        <a:pt x="1323" y="115"/>
                        <a:pt x="1113" y="1"/>
                        <a:pt x="9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35"/>
                <p:cNvSpPr/>
                <p:nvPr/>
              </p:nvSpPr>
              <p:spPr>
                <a:xfrm>
                  <a:off x="7133690" y="2245541"/>
                  <a:ext cx="20568" cy="9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379" extrusionOk="0">
                      <a:moveTo>
                        <a:pt x="769" y="0"/>
                      </a:moveTo>
                      <a:cubicBezTo>
                        <a:pt x="764" y="0"/>
                        <a:pt x="760" y="4"/>
                        <a:pt x="760" y="14"/>
                      </a:cubicBezTo>
                      <a:cubicBezTo>
                        <a:pt x="669" y="105"/>
                        <a:pt x="578" y="227"/>
                        <a:pt x="426" y="227"/>
                      </a:cubicBezTo>
                      <a:cubicBezTo>
                        <a:pt x="274" y="227"/>
                        <a:pt x="122" y="196"/>
                        <a:pt x="0" y="105"/>
                      </a:cubicBezTo>
                      <a:lnTo>
                        <a:pt x="0" y="135"/>
                      </a:lnTo>
                      <a:cubicBezTo>
                        <a:pt x="92" y="287"/>
                        <a:pt x="304" y="379"/>
                        <a:pt x="487" y="379"/>
                      </a:cubicBezTo>
                      <a:cubicBezTo>
                        <a:pt x="669" y="318"/>
                        <a:pt x="791" y="196"/>
                        <a:pt x="821" y="14"/>
                      </a:cubicBezTo>
                      <a:cubicBezTo>
                        <a:pt x="801" y="14"/>
                        <a:pt x="780" y="0"/>
                        <a:pt x="7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5"/>
                <p:cNvSpPr/>
                <p:nvPr/>
              </p:nvSpPr>
              <p:spPr>
                <a:xfrm>
                  <a:off x="7092000" y="2100878"/>
                  <a:ext cx="55416" cy="123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" h="4941" extrusionOk="0">
                      <a:moveTo>
                        <a:pt x="1447" y="0"/>
                      </a:moveTo>
                      <a:cubicBezTo>
                        <a:pt x="1439" y="0"/>
                        <a:pt x="1430" y="4"/>
                        <a:pt x="1421" y="13"/>
                      </a:cubicBezTo>
                      <a:cubicBezTo>
                        <a:pt x="813" y="1259"/>
                        <a:pt x="357" y="2535"/>
                        <a:pt x="23" y="3873"/>
                      </a:cubicBezTo>
                      <a:cubicBezTo>
                        <a:pt x="1" y="3929"/>
                        <a:pt x="69" y="3948"/>
                        <a:pt x="170" y="3948"/>
                      </a:cubicBezTo>
                      <a:cubicBezTo>
                        <a:pt x="344" y="3948"/>
                        <a:pt x="615" y="3892"/>
                        <a:pt x="692" y="3873"/>
                      </a:cubicBezTo>
                      <a:lnTo>
                        <a:pt x="692" y="3873"/>
                      </a:lnTo>
                      <a:lnTo>
                        <a:pt x="479" y="4694"/>
                      </a:lnTo>
                      <a:cubicBezTo>
                        <a:pt x="479" y="4724"/>
                        <a:pt x="509" y="4785"/>
                        <a:pt x="540" y="4785"/>
                      </a:cubicBezTo>
                      <a:cubicBezTo>
                        <a:pt x="600" y="4815"/>
                        <a:pt x="661" y="4846"/>
                        <a:pt x="692" y="4846"/>
                      </a:cubicBezTo>
                      <a:cubicBezTo>
                        <a:pt x="844" y="4906"/>
                        <a:pt x="1026" y="4937"/>
                        <a:pt x="1178" y="4937"/>
                      </a:cubicBezTo>
                      <a:cubicBezTo>
                        <a:pt x="1209" y="4939"/>
                        <a:pt x="1240" y="4941"/>
                        <a:pt x="1271" y="4941"/>
                      </a:cubicBezTo>
                      <a:cubicBezTo>
                        <a:pt x="1604" y="4941"/>
                        <a:pt x="1931" y="4794"/>
                        <a:pt x="2181" y="4572"/>
                      </a:cubicBezTo>
                      <a:cubicBezTo>
                        <a:pt x="2211" y="4542"/>
                        <a:pt x="2211" y="4511"/>
                        <a:pt x="2181" y="4511"/>
                      </a:cubicBezTo>
                      <a:cubicBezTo>
                        <a:pt x="1909" y="4656"/>
                        <a:pt x="1615" y="4726"/>
                        <a:pt x="1319" y="4726"/>
                      </a:cubicBezTo>
                      <a:cubicBezTo>
                        <a:pt x="1119" y="4726"/>
                        <a:pt x="918" y="4694"/>
                        <a:pt x="722" y="4633"/>
                      </a:cubicBezTo>
                      <a:cubicBezTo>
                        <a:pt x="722" y="4633"/>
                        <a:pt x="1026" y="3630"/>
                        <a:pt x="1026" y="3630"/>
                      </a:cubicBezTo>
                      <a:cubicBezTo>
                        <a:pt x="955" y="3621"/>
                        <a:pt x="886" y="3617"/>
                        <a:pt x="819" y="3617"/>
                      </a:cubicBezTo>
                      <a:cubicBezTo>
                        <a:pt x="658" y="3617"/>
                        <a:pt x="508" y="3639"/>
                        <a:pt x="357" y="3660"/>
                      </a:cubicBezTo>
                      <a:cubicBezTo>
                        <a:pt x="661" y="2444"/>
                        <a:pt x="1178" y="1289"/>
                        <a:pt x="1482" y="43"/>
                      </a:cubicBezTo>
                      <a:cubicBezTo>
                        <a:pt x="1482" y="22"/>
                        <a:pt x="1467" y="0"/>
                        <a:pt x="14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5"/>
                <p:cNvSpPr/>
                <p:nvPr/>
              </p:nvSpPr>
              <p:spPr>
                <a:xfrm>
                  <a:off x="7115401" y="2214649"/>
                  <a:ext cx="32769" cy="22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913" extrusionOk="0">
                      <a:moveTo>
                        <a:pt x="1247" y="1"/>
                      </a:moveTo>
                      <a:cubicBezTo>
                        <a:pt x="951" y="137"/>
                        <a:pt x="637" y="206"/>
                        <a:pt x="320" y="206"/>
                      </a:cubicBezTo>
                      <a:cubicBezTo>
                        <a:pt x="214" y="206"/>
                        <a:pt x="107" y="198"/>
                        <a:pt x="1" y="183"/>
                      </a:cubicBezTo>
                      <a:lnTo>
                        <a:pt x="1" y="183"/>
                      </a:lnTo>
                      <a:cubicBezTo>
                        <a:pt x="92" y="426"/>
                        <a:pt x="274" y="639"/>
                        <a:pt x="518" y="791"/>
                      </a:cubicBezTo>
                      <a:cubicBezTo>
                        <a:pt x="639" y="882"/>
                        <a:pt x="761" y="912"/>
                        <a:pt x="913" y="912"/>
                      </a:cubicBezTo>
                      <a:cubicBezTo>
                        <a:pt x="1247" y="912"/>
                        <a:pt x="1308" y="639"/>
                        <a:pt x="1308" y="365"/>
                      </a:cubicBezTo>
                      <a:cubicBezTo>
                        <a:pt x="1277" y="244"/>
                        <a:pt x="1277" y="122"/>
                        <a:pt x="12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5"/>
                <p:cNvSpPr/>
                <p:nvPr/>
              </p:nvSpPr>
              <p:spPr>
                <a:xfrm>
                  <a:off x="7128354" y="2223693"/>
                  <a:ext cx="19817" cy="13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552" extrusionOk="0">
                      <a:moveTo>
                        <a:pt x="707" y="0"/>
                      </a:moveTo>
                      <a:cubicBezTo>
                        <a:pt x="402" y="0"/>
                        <a:pt x="112" y="151"/>
                        <a:pt x="1" y="430"/>
                      </a:cubicBezTo>
                      <a:cubicBezTo>
                        <a:pt x="122" y="521"/>
                        <a:pt x="244" y="551"/>
                        <a:pt x="396" y="551"/>
                      </a:cubicBezTo>
                      <a:cubicBezTo>
                        <a:pt x="730" y="551"/>
                        <a:pt x="791" y="278"/>
                        <a:pt x="791" y="4"/>
                      </a:cubicBezTo>
                      <a:cubicBezTo>
                        <a:pt x="763" y="2"/>
                        <a:pt x="735" y="0"/>
                        <a:pt x="707" y="0"/>
                      </a:cubicBezTo>
                      <a:close/>
                    </a:path>
                  </a:pathLst>
                </a:custGeom>
                <a:solidFill>
                  <a:srgbClr val="FF9C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5"/>
                <p:cNvSpPr/>
                <p:nvPr/>
              </p:nvSpPr>
              <p:spPr>
                <a:xfrm>
                  <a:off x="6683618" y="2428911"/>
                  <a:ext cx="734164" cy="446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5" h="17832" extrusionOk="0">
                      <a:moveTo>
                        <a:pt x="27729" y="1"/>
                      </a:moveTo>
                      <a:cubicBezTo>
                        <a:pt x="27151" y="1"/>
                        <a:pt x="26307" y="399"/>
                        <a:pt x="25107" y="1418"/>
                      </a:cubicBezTo>
                      <a:cubicBezTo>
                        <a:pt x="22858" y="3364"/>
                        <a:pt x="18268" y="7102"/>
                        <a:pt x="17600" y="7376"/>
                      </a:cubicBezTo>
                      <a:cubicBezTo>
                        <a:pt x="17581" y="7383"/>
                        <a:pt x="17556" y="7387"/>
                        <a:pt x="17527" y="7387"/>
                      </a:cubicBezTo>
                      <a:cubicBezTo>
                        <a:pt x="16388" y="7387"/>
                        <a:pt x="7542" y="1901"/>
                        <a:pt x="6024" y="1901"/>
                      </a:cubicBezTo>
                      <a:cubicBezTo>
                        <a:pt x="6000" y="1901"/>
                        <a:pt x="5978" y="1902"/>
                        <a:pt x="5958" y="1905"/>
                      </a:cubicBezTo>
                      <a:cubicBezTo>
                        <a:pt x="4651" y="2087"/>
                        <a:pt x="0" y="9382"/>
                        <a:pt x="943" y="10203"/>
                      </a:cubicBezTo>
                      <a:cubicBezTo>
                        <a:pt x="3770" y="12725"/>
                        <a:pt x="13952" y="17832"/>
                        <a:pt x="18147" y="17832"/>
                      </a:cubicBezTo>
                      <a:cubicBezTo>
                        <a:pt x="20062" y="17802"/>
                        <a:pt x="25411" y="10689"/>
                        <a:pt x="28299" y="4336"/>
                      </a:cubicBezTo>
                      <a:cubicBezTo>
                        <a:pt x="28899" y="2958"/>
                        <a:pt x="29304" y="1"/>
                        <a:pt x="27729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5"/>
                <p:cNvSpPr/>
                <p:nvPr/>
              </p:nvSpPr>
              <p:spPr>
                <a:xfrm>
                  <a:off x="6506185" y="2254886"/>
                  <a:ext cx="409709" cy="463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4" h="18517" extrusionOk="0">
                      <a:moveTo>
                        <a:pt x="1678" y="1"/>
                      </a:moveTo>
                      <a:cubicBezTo>
                        <a:pt x="1526" y="1"/>
                        <a:pt x="1372" y="50"/>
                        <a:pt x="1216" y="157"/>
                      </a:cubicBezTo>
                      <a:cubicBezTo>
                        <a:pt x="61" y="948"/>
                        <a:pt x="1003" y="3015"/>
                        <a:pt x="1003" y="3015"/>
                      </a:cubicBezTo>
                      <a:cubicBezTo>
                        <a:pt x="1003" y="3015"/>
                        <a:pt x="304" y="3866"/>
                        <a:pt x="578" y="5750"/>
                      </a:cubicBezTo>
                      <a:cubicBezTo>
                        <a:pt x="578" y="5750"/>
                        <a:pt x="0" y="6662"/>
                        <a:pt x="821" y="8425"/>
                      </a:cubicBezTo>
                      <a:cubicBezTo>
                        <a:pt x="730" y="8881"/>
                        <a:pt x="791" y="9398"/>
                        <a:pt x="1003" y="9823"/>
                      </a:cubicBezTo>
                      <a:cubicBezTo>
                        <a:pt x="2797" y="13775"/>
                        <a:pt x="6839" y="16328"/>
                        <a:pt x="10000" y="18516"/>
                      </a:cubicBezTo>
                      <a:lnTo>
                        <a:pt x="16353" y="10766"/>
                      </a:lnTo>
                      <a:cubicBezTo>
                        <a:pt x="15168" y="9975"/>
                        <a:pt x="8997" y="6723"/>
                        <a:pt x="5228" y="3683"/>
                      </a:cubicBezTo>
                      <a:cubicBezTo>
                        <a:pt x="3788" y="2510"/>
                        <a:pt x="2769" y="1"/>
                        <a:pt x="1678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5"/>
                <p:cNvSpPr/>
                <p:nvPr/>
              </p:nvSpPr>
              <p:spPr>
                <a:xfrm>
                  <a:off x="6531314" y="2330098"/>
                  <a:ext cx="149614" cy="1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6682" extrusionOk="0">
                      <a:moveTo>
                        <a:pt x="35" y="0"/>
                      </a:moveTo>
                      <a:cubicBezTo>
                        <a:pt x="16" y="0"/>
                        <a:pt x="0" y="22"/>
                        <a:pt x="0" y="43"/>
                      </a:cubicBezTo>
                      <a:cubicBezTo>
                        <a:pt x="1307" y="2748"/>
                        <a:pt x="3344" y="5028"/>
                        <a:pt x="5897" y="6669"/>
                      </a:cubicBezTo>
                      <a:cubicBezTo>
                        <a:pt x="5913" y="6677"/>
                        <a:pt x="5927" y="6681"/>
                        <a:pt x="5938" y="6681"/>
                      </a:cubicBezTo>
                      <a:cubicBezTo>
                        <a:pt x="5968" y="6681"/>
                        <a:pt x="5972" y="6653"/>
                        <a:pt x="5927" y="6609"/>
                      </a:cubicBezTo>
                      <a:cubicBezTo>
                        <a:pt x="4833" y="5757"/>
                        <a:pt x="3769" y="4785"/>
                        <a:pt x="2797" y="3782"/>
                      </a:cubicBezTo>
                      <a:cubicBezTo>
                        <a:pt x="1794" y="2596"/>
                        <a:pt x="882" y="1350"/>
                        <a:pt x="61" y="13"/>
                      </a:cubicBezTo>
                      <a:cubicBezTo>
                        <a:pt x="52" y="4"/>
                        <a:pt x="43" y="0"/>
                        <a:pt x="3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5"/>
                <p:cNvSpPr/>
                <p:nvPr/>
              </p:nvSpPr>
              <p:spPr>
                <a:xfrm>
                  <a:off x="6520641" y="2398170"/>
                  <a:ext cx="122807" cy="163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2" h="6509" extrusionOk="0">
                      <a:moveTo>
                        <a:pt x="1" y="1"/>
                      </a:moveTo>
                      <a:cubicBezTo>
                        <a:pt x="973" y="2554"/>
                        <a:pt x="2645" y="4803"/>
                        <a:pt x="4803" y="6475"/>
                      </a:cubicBezTo>
                      <a:cubicBezTo>
                        <a:pt x="4827" y="6498"/>
                        <a:pt x="4850" y="6508"/>
                        <a:pt x="4866" y="6508"/>
                      </a:cubicBezTo>
                      <a:cubicBezTo>
                        <a:pt x="4893" y="6508"/>
                        <a:pt x="4902" y="6482"/>
                        <a:pt x="4864" y="6445"/>
                      </a:cubicBezTo>
                      <a:cubicBezTo>
                        <a:pt x="3831" y="5472"/>
                        <a:pt x="2068" y="3800"/>
                        <a:pt x="3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5"/>
                <p:cNvSpPr/>
                <p:nvPr/>
              </p:nvSpPr>
              <p:spPr>
                <a:xfrm>
                  <a:off x="6526729" y="2465966"/>
                  <a:ext cx="95525" cy="129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5163" extrusionOk="0">
                      <a:moveTo>
                        <a:pt x="1" y="0"/>
                      </a:moveTo>
                      <a:cubicBezTo>
                        <a:pt x="1186" y="2553"/>
                        <a:pt x="1885" y="3374"/>
                        <a:pt x="3709" y="5137"/>
                      </a:cubicBezTo>
                      <a:cubicBezTo>
                        <a:pt x="3736" y="5155"/>
                        <a:pt x="3757" y="5162"/>
                        <a:pt x="3773" y="5162"/>
                      </a:cubicBezTo>
                      <a:cubicBezTo>
                        <a:pt x="3810" y="5162"/>
                        <a:pt x="3813" y="5119"/>
                        <a:pt x="3770" y="5076"/>
                      </a:cubicBezTo>
                      <a:cubicBezTo>
                        <a:pt x="2129" y="3404"/>
                        <a:pt x="1278" y="2128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5"/>
                <p:cNvSpPr/>
                <p:nvPr/>
              </p:nvSpPr>
              <p:spPr>
                <a:xfrm>
                  <a:off x="6653152" y="2261450"/>
                  <a:ext cx="262751" cy="26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8" h="10474" extrusionOk="0">
                      <a:moveTo>
                        <a:pt x="1771" y="0"/>
                      </a:moveTo>
                      <a:cubicBezTo>
                        <a:pt x="1573" y="0"/>
                        <a:pt x="1405" y="53"/>
                        <a:pt x="1277" y="169"/>
                      </a:cubicBezTo>
                      <a:cubicBezTo>
                        <a:pt x="1" y="1294"/>
                        <a:pt x="3527" y="4637"/>
                        <a:pt x="4195" y="5640"/>
                      </a:cubicBezTo>
                      <a:cubicBezTo>
                        <a:pt x="4774" y="6471"/>
                        <a:pt x="4790" y="6843"/>
                        <a:pt x="4417" y="6843"/>
                      </a:cubicBezTo>
                      <a:cubicBezTo>
                        <a:pt x="4339" y="6843"/>
                        <a:pt x="4244" y="6827"/>
                        <a:pt x="4134" y="6795"/>
                      </a:cubicBezTo>
                      <a:lnTo>
                        <a:pt x="4134" y="6795"/>
                      </a:lnTo>
                      <a:cubicBezTo>
                        <a:pt x="6384" y="8224"/>
                        <a:pt x="9332" y="9744"/>
                        <a:pt x="10487" y="10473"/>
                      </a:cubicBezTo>
                      <a:cubicBezTo>
                        <a:pt x="10487" y="10473"/>
                        <a:pt x="9454" y="7312"/>
                        <a:pt x="8451" y="5579"/>
                      </a:cubicBezTo>
                      <a:cubicBezTo>
                        <a:pt x="7551" y="4025"/>
                        <a:pt x="3495" y="0"/>
                        <a:pt x="1771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5"/>
                <p:cNvSpPr/>
                <p:nvPr/>
              </p:nvSpPr>
              <p:spPr>
                <a:xfrm>
                  <a:off x="6819938" y="2426982"/>
                  <a:ext cx="596650" cy="458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6" h="18301" extrusionOk="0">
                      <a:moveTo>
                        <a:pt x="22417" y="0"/>
                      </a:moveTo>
                      <a:cubicBezTo>
                        <a:pt x="21840" y="0"/>
                        <a:pt x="21015" y="348"/>
                        <a:pt x="19879" y="1191"/>
                      </a:cubicBezTo>
                      <a:cubicBezTo>
                        <a:pt x="15958" y="4049"/>
                        <a:pt x="12493" y="7210"/>
                        <a:pt x="12128" y="7240"/>
                      </a:cubicBezTo>
                      <a:cubicBezTo>
                        <a:pt x="12127" y="7240"/>
                        <a:pt x="12125" y="7240"/>
                        <a:pt x="12123" y="7240"/>
                      </a:cubicBezTo>
                      <a:cubicBezTo>
                        <a:pt x="11733" y="7240"/>
                        <a:pt x="4742" y="3775"/>
                        <a:pt x="4742" y="3775"/>
                      </a:cubicBezTo>
                      <a:lnTo>
                        <a:pt x="0" y="13350"/>
                      </a:lnTo>
                      <a:cubicBezTo>
                        <a:pt x="0" y="13350"/>
                        <a:pt x="8286" y="18301"/>
                        <a:pt x="12237" y="18301"/>
                      </a:cubicBezTo>
                      <a:cubicBezTo>
                        <a:pt x="12620" y="18301"/>
                        <a:pt x="12963" y="18254"/>
                        <a:pt x="13253" y="18152"/>
                      </a:cubicBezTo>
                      <a:cubicBezTo>
                        <a:pt x="16505" y="16967"/>
                        <a:pt x="22220" y="6906"/>
                        <a:pt x="23131" y="4049"/>
                      </a:cubicBezTo>
                      <a:cubicBezTo>
                        <a:pt x="23756" y="2047"/>
                        <a:pt x="23816" y="0"/>
                        <a:pt x="22417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5"/>
                <p:cNvSpPr/>
                <p:nvPr/>
              </p:nvSpPr>
              <p:spPr>
                <a:xfrm>
                  <a:off x="6778799" y="2497935"/>
                  <a:ext cx="188119" cy="2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9" h="11430" extrusionOk="0">
                      <a:moveTo>
                        <a:pt x="5259" y="1"/>
                      </a:moveTo>
                      <a:lnTo>
                        <a:pt x="1" y="10214"/>
                      </a:lnTo>
                      <a:lnTo>
                        <a:pt x="2493" y="11429"/>
                      </a:lnTo>
                      <a:lnTo>
                        <a:pt x="7509" y="1065"/>
                      </a:lnTo>
                      <a:lnTo>
                        <a:pt x="5259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5"/>
                <p:cNvSpPr/>
                <p:nvPr/>
              </p:nvSpPr>
              <p:spPr>
                <a:xfrm>
                  <a:off x="6854212" y="2545613"/>
                  <a:ext cx="105872" cy="213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8506" extrusionOk="0">
                      <a:moveTo>
                        <a:pt x="4177" y="0"/>
                      </a:moveTo>
                      <a:cubicBezTo>
                        <a:pt x="4170" y="0"/>
                        <a:pt x="4164" y="4"/>
                        <a:pt x="4164" y="13"/>
                      </a:cubicBezTo>
                      <a:cubicBezTo>
                        <a:pt x="3769" y="651"/>
                        <a:pt x="3435" y="1350"/>
                        <a:pt x="3100" y="2019"/>
                      </a:cubicBezTo>
                      <a:cubicBezTo>
                        <a:pt x="2736" y="2687"/>
                        <a:pt x="2371" y="3447"/>
                        <a:pt x="2006" y="4177"/>
                      </a:cubicBezTo>
                      <a:cubicBezTo>
                        <a:pt x="1307" y="5575"/>
                        <a:pt x="638" y="7004"/>
                        <a:pt x="0" y="8463"/>
                      </a:cubicBezTo>
                      <a:cubicBezTo>
                        <a:pt x="0" y="8484"/>
                        <a:pt x="30" y="8506"/>
                        <a:pt x="48" y="8506"/>
                      </a:cubicBezTo>
                      <a:cubicBezTo>
                        <a:pt x="56" y="8506"/>
                        <a:pt x="61" y="8502"/>
                        <a:pt x="61" y="8493"/>
                      </a:cubicBezTo>
                      <a:cubicBezTo>
                        <a:pt x="821" y="7125"/>
                        <a:pt x="1550" y="5727"/>
                        <a:pt x="2249" y="4298"/>
                      </a:cubicBezTo>
                      <a:cubicBezTo>
                        <a:pt x="2584" y="3599"/>
                        <a:pt x="2918" y="2900"/>
                        <a:pt x="3252" y="2171"/>
                      </a:cubicBezTo>
                      <a:cubicBezTo>
                        <a:pt x="3587" y="1472"/>
                        <a:pt x="3952" y="773"/>
                        <a:pt x="4225" y="43"/>
                      </a:cubicBezTo>
                      <a:cubicBezTo>
                        <a:pt x="4225" y="22"/>
                        <a:pt x="4195" y="0"/>
                        <a:pt x="417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5"/>
                <p:cNvSpPr/>
                <p:nvPr/>
              </p:nvSpPr>
              <p:spPr>
                <a:xfrm>
                  <a:off x="6962345" y="2495505"/>
                  <a:ext cx="305916" cy="118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1" h="4729" extrusionOk="0">
                      <a:moveTo>
                        <a:pt x="12143" y="0"/>
                      </a:moveTo>
                      <a:cubicBezTo>
                        <a:pt x="12137" y="0"/>
                        <a:pt x="12133" y="2"/>
                        <a:pt x="12128" y="7"/>
                      </a:cubicBezTo>
                      <a:cubicBezTo>
                        <a:pt x="11703" y="280"/>
                        <a:pt x="6809" y="4292"/>
                        <a:pt x="6566" y="4414"/>
                      </a:cubicBezTo>
                      <a:cubicBezTo>
                        <a:pt x="6520" y="4433"/>
                        <a:pt x="6472" y="4442"/>
                        <a:pt x="6422" y="4442"/>
                      </a:cubicBezTo>
                      <a:cubicBezTo>
                        <a:pt x="6238" y="4442"/>
                        <a:pt x="6028" y="4327"/>
                        <a:pt x="5836" y="4231"/>
                      </a:cubicBezTo>
                      <a:cubicBezTo>
                        <a:pt x="4924" y="3806"/>
                        <a:pt x="4013" y="3350"/>
                        <a:pt x="3101" y="2894"/>
                      </a:cubicBezTo>
                      <a:cubicBezTo>
                        <a:pt x="2067" y="2377"/>
                        <a:pt x="1095" y="1982"/>
                        <a:pt x="61" y="1466"/>
                      </a:cubicBezTo>
                      <a:cubicBezTo>
                        <a:pt x="0" y="1466"/>
                        <a:pt x="0" y="1496"/>
                        <a:pt x="31" y="1526"/>
                      </a:cubicBezTo>
                      <a:cubicBezTo>
                        <a:pt x="973" y="2043"/>
                        <a:pt x="1794" y="2529"/>
                        <a:pt x="2736" y="3016"/>
                      </a:cubicBezTo>
                      <a:cubicBezTo>
                        <a:pt x="3709" y="3502"/>
                        <a:pt x="4651" y="3988"/>
                        <a:pt x="5623" y="4444"/>
                      </a:cubicBezTo>
                      <a:cubicBezTo>
                        <a:pt x="5857" y="4572"/>
                        <a:pt x="6106" y="4729"/>
                        <a:pt x="6369" y="4729"/>
                      </a:cubicBezTo>
                      <a:cubicBezTo>
                        <a:pt x="6483" y="4729"/>
                        <a:pt x="6599" y="4700"/>
                        <a:pt x="6718" y="4627"/>
                      </a:cubicBezTo>
                      <a:cubicBezTo>
                        <a:pt x="7143" y="4323"/>
                        <a:pt x="11733" y="523"/>
                        <a:pt x="12159" y="67"/>
                      </a:cubicBezTo>
                      <a:cubicBezTo>
                        <a:pt x="12211" y="67"/>
                        <a:pt x="12173" y="0"/>
                        <a:pt x="1214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5"/>
                <p:cNvSpPr/>
                <p:nvPr/>
              </p:nvSpPr>
              <p:spPr>
                <a:xfrm>
                  <a:off x="6775767" y="2599229"/>
                  <a:ext cx="599306" cy="290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22" h="11582" extrusionOk="0">
                      <a:moveTo>
                        <a:pt x="23861" y="0"/>
                      </a:moveTo>
                      <a:cubicBezTo>
                        <a:pt x="23223" y="1003"/>
                        <a:pt x="22584" y="2006"/>
                        <a:pt x="21916" y="3009"/>
                      </a:cubicBezTo>
                      <a:cubicBezTo>
                        <a:pt x="21247" y="3982"/>
                        <a:pt x="20548" y="5016"/>
                        <a:pt x="19818" y="5988"/>
                      </a:cubicBezTo>
                      <a:cubicBezTo>
                        <a:pt x="19119" y="6961"/>
                        <a:pt x="18451" y="7842"/>
                        <a:pt x="17691" y="8724"/>
                      </a:cubicBezTo>
                      <a:cubicBezTo>
                        <a:pt x="17295" y="9180"/>
                        <a:pt x="16900" y="9605"/>
                        <a:pt x="16475" y="10031"/>
                      </a:cubicBezTo>
                      <a:cubicBezTo>
                        <a:pt x="16080" y="10456"/>
                        <a:pt x="15593" y="10791"/>
                        <a:pt x="15077" y="11034"/>
                      </a:cubicBezTo>
                      <a:cubicBezTo>
                        <a:pt x="14639" y="11195"/>
                        <a:pt x="14167" y="11269"/>
                        <a:pt x="13699" y="11269"/>
                      </a:cubicBezTo>
                      <a:cubicBezTo>
                        <a:pt x="13550" y="11269"/>
                        <a:pt x="13400" y="11261"/>
                        <a:pt x="13253" y="11247"/>
                      </a:cubicBezTo>
                      <a:cubicBezTo>
                        <a:pt x="12949" y="11216"/>
                        <a:pt x="12645" y="11186"/>
                        <a:pt x="12371" y="11125"/>
                      </a:cubicBezTo>
                      <a:cubicBezTo>
                        <a:pt x="11733" y="10973"/>
                        <a:pt x="11125" y="10791"/>
                        <a:pt x="10548" y="10608"/>
                      </a:cubicBezTo>
                      <a:cubicBezTo>
                        <a:pt x="8815" y="10031"/>
                        <a:pt x="7174" y="9301"/>
                        <a:pt x="5593" y="8450"/>
                      </a:cubicBezTo>
                      <a:cubicBezTo>
                        <a:pt x="5137" y="8207"/>
                        <a:pt x="4712" y="7964"/>
                        <a:pt x="4256" y="7751"/>
                      </a:cubicBezTo>
                      <a:cubicBezTo>
                        <a:pt x="3800" y="7508"/>
                        <a:pt x="3283" y="7234"/>
                        <a:pt x="2797" y="7022"/>
                      </a:cubicBezTo>
                      <a:cubicBezTo>
                        <a:pt x="2736" y="7113"/>
                        <a:pt x="2675" y="7234"/>
                        <a:pt x="2614" y="7326"/>
                      </a:cubicBezTo>
                      <a:cubicBezTo>
                        <a:pt x="2432" y="7204"/>
                        <a:pt x="213" y="6171"/>
                        <a:pt x="183" y="6171"/>
                      </a:cubicBezTo>
                      <a:cubicBezTo>
                        <a:pt x="274" y="5958"/>
                        <a:pt x="365" y="5775"/>
                        <a:pt x="426" y="5593"/>
                      </a:cubicBezTo>
                      <a:cubicBezTo>
                        <a:pt x="426" y="5557"/>
                        <a:pt x="426" y="5543"/>
                        <a:pt x="420" y="5543"/>
                      </a:cubicBezTo>
                      <a:cubicBezTo>
                        <a:pt x="415" y="5543"/>
                        <a:pt x="408" y="5550"/>
                        <a:pt x="395" y="5563"/>
                      </a:cubicBezTo>
                      <a:cubicBezTo>
                        <a:pt x="244" y="5775"/>
                        <a:pt x="122" y="6019"/>
                        <a:pt x="0" y="6262"/>
                      </a:cubicBezTo>
                      <a:cubicBezTo>
                        <a:pt x="0" y="6262"/>
                        <a:pt x="2552" y="7478"/>
                        <a:pt x="2613" y="7478"/>
                      </a:cubicBezTo>
                      <a:cubicBezTo>
                        <a:pt x="2614" y="7478"/>
                        <a:pt x="2614" y="7478"/>
                        <a:pt x="2614" y="7478"/>
                      </a:cubicBezTo>
                      <a:cubicBezTo>
                        <a:pt x="2645" y="7478"/>
                        <a:pt x="2827" y="7113"/>
                        <a:pt x="2827" y="7113"/>
                      </a:cubicBezTo>
                      <a:cubicBezTo>
                        <a:pt x="3253" y="7326"/>
                        <a:pt x="3648" y="7569"/>
                        <a:pt x="4043" y="7812"/>
                      </a:cubicBezTo>
                      <a:cubicBezTo>
                        <a:pt x="4469" y="8086"/>
                        <a:pt x="4864" y="8298"/>
                        <a:pt x="5289" y="8541"/>
                      </a:cubicBezTo>
                      <a:cubicBezTo>
                        <a:pt x="6110" y="8997"/>
                        <a:pt x="6961" y="9453"/>
                        <a:pt x="7812" y="9848"/>
                      </a:cubicBezTo>
                      <a:cubicBezTo>
                        <a:pt x="9453" y="10608"/>
                        <a:pt x="11247" y="11338"/>
                        <a:pt x="13070" y="11551"/>
                      </a:cubicBezTo>
                      <a:cubicBezTo>
                        <a:pt x="13243" y="11571"/>
                        <a:pt x="13412" y="11581"/>
                        <a:pt x="13579" y="11581"/>
                      </a:cubicBezTo>
                      <a:cubicBezTo>
                        <a:pt x="13915" y="11581"/>
                        <a:pt x="14246" y="11540"/>
                        <a:pt x="14590" y="11459"/>
                      </a:cubicBezTo>
                      <a:cubicBezTo>
                        <a:pt x="15745" y="11277"/>
                        <a:pt x="16566" y="10335"/>
                        <a:pt x="17295" y="9514"/>
                      </a:cubicBezTo>
                      <a:cubicBezTo>
                        <a:pt x="18906" y="7660"/>
                        <a:pt x="20396" y="5684"/>
                        <a:pt x="21733" y="3617"/>
                      </a:cubicBezTo>
                      <a:lnTo>
                        <a:pt x="22128" y="2979"/>
                      </a:lnTo>
                      <a:cubicBezTo>
                        <a:pt x="22615" y="2402"/>
                        <a:pt x="23101" y="1885"/>
                        <a:pt x="23618" y="1368"/>
                      </a:cubicBezTo>
                      <a:cubicBezTo>
                        <a:pt x="23642" y="1368"/>
                        <a:pt x="23628" y="1329"/>
                        <a:pt x="23605" y="1329"/>
                      </a:cubicBezTo>
                      <a:cubicBezTo>
                        <a:pt x="23600" y="1329"/>
                        <a:pt x="23593" y="1332"/>
                        <a:pt x="23587" y="1338"/>
                      </a:cubicBezTo>
                      <a:cubicBezTo>
                        <a:pt x="23253" y="1672"/>
                        <a:pt x="22888" y="1976"/>
                        <a:pt x="22554" y="2341"/>
                      </a:cubicBezTo>
                      <a:cubicBezTo>
                        <a:pt x="23040" y="1581"/>
                        <a:pt x="23496" y="821"/>
                        <a:pt x="23922" y="61"/>
                      </a:cubicBezTo>
                      <a:cubicBezTo>
                        <a:pt x="23922" y="31"/>
                        <a:pt x="23891" y="0"/>
                        <a:pt x="238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5"/>
                <p:cNvSpPr/>
                <p:nvPr/>
              </p:nvSpPr>
              <p:spPr>
                <a:xfrm>
                  <a:off x="7141307" y="2339543"/>
                  <a:ext cx="185063" cy="192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7" h="7671" extrusionOk="0">
                      <a:moveTo>
                        <a:pt x="6231" y="0"/>
                      </a:moveTo>
                      <a:lnTo>
                        <a:pt x="2128" y="4134"/>
                      </a:lnTo>
                      <a:lnTo>
                        <a:pt x="821" y="851"/>
                      </a:lnTo>
                      <a:lnTo>
                        <a:pt x="183" y="1794"/>
                      </a:lnTo>
                      <a:lnTo>
                        <a:pt x="0" y="6779"/>
                      </a:lnTo>
                      <a:lnTo>
                        <a:pt x="1976" y="4803"/>
                      </a:lnTo>
                      <a:lnTo>
                        <a:pt x="3313" y="7660"/>
                      </a:lnTo>
                      <a:cubicBezTo>
                        <a:pt x="3314" y="7667"/>
                        <a:pt x="3317" y="7670"/>
                        <a:pt x="3321" y="7670"/>
                      </a:cubicBezTo>
                      <a:cubicBezTo>
                        <a:pt x="3523" y="7670"/>
                        <a:pt x="7386" y="1338"/>
                        <a:pt x="7386" y="1338"/>
                      </a:cubicBezTo>
                      <a:lnTo>
                        <a:pt x="6231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5"/>
                <p:cNvSpPr/>
                <p:nvPr/>
              </p:nvSpPr>
              <p:spPr>
                <a:xfrm>
                  <a:off x="7137499" y="2373467"/>
                  <a:ext cx="191151" cy="1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0" h="6580" extrusionOk="0">
                      <a:moveTo>
                        <a:pt x="7598" y="1"/>
                      </a:moveTo>
                      <a:cubicBezTo>
                        <a:pt x="7589" y="1"/>
                        <a:pt x="7579" y="4"/>
                        <a:pt x="7569" y="14"/>
                      </a:cubicBezTo>
                      <a:cubicBezTo>
                        <a:pt x="6809" y="987"/>
                        <a:pt x="4104" y="5121"/>
                        <a:pt x="3465" y="6185"/>
                      </a:cubicBezTo>
                      <a:cubicBezTo>
                        <a:pt x="3405" y="6002"/>
                        <a:pt x="2402" y="3905"/>
                        <a:pt x="2128" y="3449"/>
                      </a:cubicBezTo>
                      <a:cubicBezTo>
                        <a:pt x="2098" y="3449"/>
                        <a:pt x="365" y="5090"/>
                        <a:pt x="274" y="5151"/>
                      </a:cubicBezTo>
                      <a:cubicBezTo>
                        <a:pt x="274" y="4422"/>
                        <a:pt x="517" y="1291"/>
                        <a:pt x="365" y="501"/>
                      </a:cubicBezTo>
                      <a:cubicBezTo>
                        <a:pt x="352" y="475"/>
                        <a:pt x="339" y="465"/>
                        <a:pt x="329" y="465"/>
                      </a:cubicBezTo>
                      <a:cubicBezTo>
                        <a:pt x="314" y="465"/>
                        <a:pt x="304" y="483"/>
                        <a:pt x="304" y="501"/>
                      </a:cubicBezTo>
                      <a:cubicBezTo>
                        <a:pt x="213" y="1321"/>
                        <a:pt x="152" y="2142"/>
                        <a:pt x="122" y="2963"/>
                      </a:cubicBezTo>
                      <a:cubicBezTo>
                        <a:pt x="31" y="3844"/>
                        <a:pt x="0" y="4756"/>
                        <a:pt x="31" y="5668"/>
                      </a:cubicBezTo>
                      <a:cubicBezTo>
                        <a:pt x="31" y="5672"/>
                        <a:pt x="32" y="5674"/>
                        <a:pt x="36" y="5674"/>
                      </a:cubicBezTo>
                      <a:cubicBezTo>
                        <a:pt x="141" y="5674"/>
                        <a:pt x="1803" y="3924"/>
                        <a:pt x="2098" y="3571"/>
                      </a:cubicBezTo>
                      <a:cubicBezTo>
                        <a:pt x="2523" y="4604"/>
                        <a:pt x="2979" y="5607"/>
                        <a:pt x="3496" y="6580"/>
                      </a:cubicBezTo>
                      <a:cubicBezTo>
                        <a:pt x="3496" y="6580"/>
                        <a:pt x="3496" y="6580"/>
                        <a:pt x="3496" y="6580"/>
                      </a:cubicBezTo>
                      <a:cubicBezTo>
                        <a:pt x="3576" y="6580"/>
                        <a:pt x="7054" y="1136"/>
                        <a:pt x="7630" y="14"/>
                      </a:cubicBezTo>
                      <a:cubicBezTo>
                        <a:pt x="7630" y="14"/>
                        <a:pt x="7616" y="1"/>
                        <a:pt x="759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5"/>
                <p:cNvSpPr/>
                <p:nvPr/>
              </p:nvSpPr>
              <p:spPr>
                <a:xfrm>
                  <a:off x="6615847" y="1916130"/>
                  <a:ext cx="388389" cy="28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3" h="11278" extrusionOk="0">
                      <a:moveTo>
                        <a:pt x="7630" y="0"/>
                      </a:moveTo>
                      <a:cubicBezTo>
                        <a:pt x="3405" y="0"/>
                        <a:pt x="0" y="2523"/>
                        <a:pt x="0" y="5624"/>
                      </a:cubicBezTo>
                      <a:cubicBezTo>
                        <a:pt x="0" y="8754"/>
                        <a:pt x="3405" y="11277"/>
                        <a:pt x="7630" y="11277"/>
                      </a:cubicBezTo>
                      <a:cubicBezTo>
                        <a:pt x="9484" y="11277"/>
                        <a:pt x="11338" y="10761"/>
                        <a:pt x="12888" y="9697"/>
                      </a:cubicBezTo>
                      <a:lnTo>
                        <a:pt x="15502" y="10365"/>
                      </a:lnTo>
                      <a:lnTo>
                        <a:pt x="14499" y="8086"/>
                      </a:lnTo>
                      <a:cubicBezTo>
                        <a:pt x="14985" y="7356"/>
                        <a:pt x="15259" y="6505"/>
                        <a:pt x="15259" y="5624"/>
                      </a:cubicBezTo>
                      <a:cubicBezTo>
                        <a:pt x="15259" y="2523"/>
                        <a:pt x="11824" y="0"/>
                        <a:pt x="7630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5"/>
                <p:cNvSpPr/>
                <p:nvPr/>
              </p:nvSpPr>
              <p:spPr>
                <a:xfrm>
                  <a:off x="6691986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3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5"/>
                <p:cNvSpPr/>
                <p:nvPr/>
              </p:nvSpPr>
              <p:spPr>
                <a:xfrm>
                  <a:off x="6780327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6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5"/>
                <p:cNvSpPr/>
                <p:nvPr/>
              </p:nvSpPr>
              <p:spPr>
                <a:xfrm>
                  <a:off x="6868668" y="2037216"/>
                  <a:ext cx="46472" cy="39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4" y="0"/>
                      </a:moveTo>
                      <a:cubicBezTo>
                        <a:pt x="365" y="0"/>
                        <a:pt x="1" y="851"/>
                        <a:pt x="517" y="1368"/>
                      </a:cubicBezTo>
                      <a:cubicBezTo>
                        <a:pt x="671" y="1522"/>
                        <a:pt x="861" y="1591"/>
                        <a:pt x="1049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52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1" name="Google Shape;581;p35"/>
              <p:cNvGrpSpPr/>
              <p:nvPr/>
            </p:nvGrpSpPr>
            <p:grpSpPr>
              <a:xfrm>
                <a:off x="4374713" y="1278013"/>
                <a:ext cx="1887074" cy="3307364"/>
                <a:chOff x="4396500" y="1249076"/>
                <a:chExt cx="1887074" cy="3307364"/>
              </a:xfrm>
            </p:grpSpPr>
            <p:sp>
              <p:nvSpPr>
                <p:cNvPr id="582" name="Google Shape;582;p35"/>
                <p:cNvSpPr/>
                <p:nvPr/>
              </p:nvSpPr>
              <p:spPr>
                <a:xfrm>
                  <a:off x="5375816" y="176767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5"/>
                <p:cNvSpPr/>
                <p:nvPr/>
              </p:nvSpPr>
              <p:spPr>
                <a:xfrm>
                  <a:off x="5427603" y="176767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5"/>
                <p:cNvSpPr/>
                <p:nvPr/>
              </p:nvSpPr>
              <p:spPr>
                <a:xfrm>
                  <a:off x="5375816" y="181870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5"/>
                <p:cNvSpPr/>
                <p:nvPr/>
              </p:nvSpPr>
              <p:spPr>
                <a:xfrm>
                  <a:off x="5427603" y="181870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5"/>
                <p:cNvSpPr/>
                <p:nvPr/>
              </p:nvSpPr>
              <p:spPr>
                <a:xfrm>
                  <a:off x="5375816" y="186971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9"/>
                      </a:lnTo>
                      <a:lnTo>
                        <a:pt x="1186" y="1369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5"/>
                <p:cNvSpPr/>
                <p:nvPr/>
              </p:nvSpPr>
              <p:spPr>
                <a:xfrm>
                  <a:off x="5427603" y="1869715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9"/>
                      </a:lnTo>
                      <a:lnTo>
                        <a:pt x="1186" y="1369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5"/>
                <p:cNvSpPr/>
                <p:nvPr/>
              </p:nvSpPr>
              <p:spPr>
                <a:xfrm>
                  <a:off x="5375816" y="1921502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5"/>
                <p:cNvSpPr/>
                <p:nvPr/>
              </p:nvSpPr>
              <p:spPr>
                <a:xfrm>
                  <a:off x="5427603" y="1921502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5"/>
                <p:cNvSpPr/>
                <p:nvPr/>
              </p:nvSpPr>
              <p:spPr>
                <a:xfrm>
                  <a:off x="5375816" y="197404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5"/>
                <p:cNvSpPr/>
                <p:nvPr/>
              </p:nvSpPr>
              <p:spPr>
                <a:xfrm>
                  <a:off x="5427603" y="197404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5"/>
                <p:cNvSpPr/>
                <p:nvPr/>
              </p:nvSpPr>
              <p:spPr>
                <a:xfrm>
                  <a:off x="5375816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5"/>
                <p:cNvSpPr/>
                <p:nvPr/>
              </p:nvSpPr>
              <p:spPr>
                <a:xfrm>
                  <a:off x="5427603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5"/>
                <p:cNvSpPr/>
                <p:nvPr/>
              </p:nvSpPr>
              <p:spPr>
                <a:xfrm>
                  <a:off x="5479390" y="2026604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5"/>
                <p:cNvSpPr/>
                <p:nvPr/>
              </p:nvSpPr>
              <p:spPr>
                <a:xfrm>
                  <a:off x="5375816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5"/>
                <p:cNvSpPr/>
                <p:nvPr/>
              </p:nvSpPr>
              <p:spPr>
                <a:xfrm>
                  <a:off x="5427603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5"/>
                <p:cNvSpPr/>
                <p:nvPr/>
              </p:nvSpPr>
              <p:spPr>
                <a:xfrm>
                  <a:off x="5479390" y="2079142"/>
                  <a:ext cx="29737" cy="3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8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5"/>
                <p:cNvSpPr/>
                <p:nvPr/>
              </p:nvSpPr>
              <p:spPr>
                <a:xfrm>
                  <a:off x="5375816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5"/>
                <p:cNvSpPr/>
                <p:nvPr/>
              </p:nvSpPr>
              <p:spPr>
                <a:xfrm>
                  <a:off x="5427603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5"/>
                <p:cNvSpPr/>
                <p:nvPr/>
              </p:nvSpPr>
              <p:spPr>
                <a:xfrm>
                  <a:off x="5479390" y="2131680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5"/>
                <p:cNvSpPr/>
                <p:nvPr/>
              </p:nvSpPr>
              <p:spPr>
                <a:xfrm>
                  <a:off x="5174030" y="1707515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5"/>
                <p:cNvSpPr/>
                <p:nvPr/>
              </p:nvSpPr>
              <p:spPr>
                <a:xfrm>
                  <a:off x="5174030" y="1755494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5"/>
                <p:cNvSpPr/>
                <p:nvPr/>
              </p:nvSpPr>
              <p:spPr>
                <a:xfrm>
                  <a:off x="5174030" y="1803472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5"/>
                <p:cNvSpPr/>
                <p:nvPr/>
              </p:nvSpPr>
              <p:spPr>
                <a:xfrm>
                  <a:off x="5174030" y="1851451"/>
                  <a:ext cx="53312" cy="24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3" extrusionOk="0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5"/>
                <p:cNvSpPr/>
                <p:nvPr/>
              </p:nvSpPr>
              <p:spPr>
                <a:xfrm>
                  <a:off x="5174030" y="1898652"/>
                  <a:ext cx="53312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1004" extrusionOk="0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5"/>
                <p:cNvSpPr/>
                <p:nvPr/>
              </p:nvSpPr>
              <p:spPr>
                <a:xfrm>
                  <a:off x="5174030" y="1946631"/>
                  <a:ext cx="53312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1004" extrusionOk="0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5"/>
                <p:cNvSpPr/>
                <p:nvPr/>
              </p:nvSpPr>
              <p:spPr>
                <a:xfrm>
                  <a:off x="5174030" y="1994610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5"/>
                <p:cNvSpPr/>
                <p:nvPr/>
              </p:nvSpPr>
              <p:spPr>
                <a:xfrm>
                  <a:off x="5174030" y="2042588"/>
                  <a:ext cx="53312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" h="974" extrusionOk="0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5"/>
                <p:cNvSpPr/>
                <p:nvPr/>
              </p:nvSpPr>
              <p:spPr>
                <a:xfrm>
                  <a:off x="5246361" y="1707515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5"/>
                <p:cNvSpPr/>
                <p:nvPr/>
              </p:nvSpPr>
              <p:spPr>
                <a:xfrm>
                  <a:off x="5246361" y="1755494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5"/>
                <p:cNvSpPr/>
                <p:nvPr/>
              </p:nvSpPr>
              <p:spPr>
                <a:xfrm>
                  <a:off x="5246361" y="1803472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5"/>
                <p:cNvSpPr/>
                <p:nvPr/>
              </p:nvSpPr>
              <p:spPr>
                <a:xfrm>
                  <a:off x="5246361" y="1851451"/>
                  <a:ext cx="53337" cy="24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3" extrusionOk="0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5246361" y="1898652"/>
                  <a:ext cx="53337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1004" extrusionOk="0">
                      <a:moveTo>
                        <a:pt x="1" y="1"/>
                      </a:moveTo>
                      <a:lnTo>
                        <a:pt x="1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5246361" y="1946631"/>
                  <a:ext cx="53337" cy="25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1004" extrusionOk="0">
                      <a:moveTo>
                        <a:pt x="1" y="1"/>
                      </a:moveTo>
                      <a:lnTo>
                        <a:pt x="1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5246361" y="1994610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5"/>
                <p:cNvSpPr/>
                <p:nvPr/>
              </p:nvSpPr>
              <p:spPr>
                <a:xfrm>
                  <a:off x="5246361" y="2042588"/>
                  <a:ext cx="53337" cy="24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974" extrusionOk="0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5011805" y="1701427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5011805" y="1758550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5011805" y="181564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5011805" y="1872772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5"/>
                <p:cNvSpPr/>
                <p:nvPr/>
              </p:nvSpPr>
              <p:spPr>
                <a:xfrm>
                  <a:off x="5011805" y="1929895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5"/>
                <p:cNvSpPr/>
                <p:nvPr/>
              </p:nvSpPr>
              <p:spPr>
                <a:xfrm>
                  <a:off x="4909759" y="1986242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5"/>
                <p:cNvSpPr/>
                <p:nvPr/>
              </p:nvSpPr>
              <p:spPr>
                <a:xfrm>
                  <a:off x="5011805" y="1986242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5"/>
                <p:cNvSpPr/>
                <p:nvPr/>
              </p:nvSpPr>
              <p:spPr>
                <a:xfrm>
                  <a:off x="4909759" y="204258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5"/>
                <p:cNvSpPr/>
                <p:nvPr/>
              </p:nvSpPr>
              <p:spPr>
                <a:xfrm>
                  <a:off x="5011805" y="204258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5"/>
                <p:cNvSpPr/>
                <p:nvPr/>
              </p:nvSpPr>
              <p:spPr>
                <a:xfrm>
                  <a:off x="4827506" y="2099711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5"/>
                <p:cNvSpPr/>
                <p:nvPr/>
              </p:nvSpPr>
              <p:spPr>
                <a:xfrm>
                  <a:off x="4909759" y="2099711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5"/>
                <p:cNvSpPr/>
                <p:nvPr/>
              </p:nvSpPr>
              <p:spPr>
                <a:xfrm>
                  <a:off x="5011805" y="2099711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5"/>
                <p:cNvSpPr/>
                <p:nvPr/>
              </p:nvSpPr>
              <p:spPr>
                <a:xfrm>
                  <a:off x="4827506" y="215605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>
                  <a:off x="4909759" y="2156058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5"/>
                <p:cNvSpPr/>
                <p:nvPr/>
              </p:nvSpPr>
              <p:spPr>
                <a:xfrm>
                  <a:off x="5011805" y="2156058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5"/>
                <p:cNvSpPr/>
                <p:nvPr/>
              </p:nvSpPr>
              <p:spPr>
                <a:xfrm>
                  <a:off x="5208506" y="2136205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5"/>
                <p:cNvSpPr/>
                <p:nvPr/>
              </p:nvSpPr>
              <p:spPr>
                <a:xfrm>
                  <a:off x="5290759" y="2136205"/>
                  <a:ext cx="55617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5"/>
                <p:cNvSpPr/>
                <p:nvPr/>
              </p:nvSpPr>
              <p:spPr>
                <a:xfrm>
                  <a:off x="5392805" y="2136205"/>
                  <a:ext cx="54865" cy="38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551" extrusionOk="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5"/>
                <p:cNvSpPr/>
                <p:nvPr/>
              </p:nvSpPr>
              <p:spPr>
                <a:xfrm>
                  <a:off x="5534985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5"/>
                <p:cNvSpPr/>
                <p:nvPr/>
              </p:nvSpPr>
              <p:spPr>
                <a:xfrm>
                  <a:off x="5586772" y="2002226"/>
                  <a:ext cx="29712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9" extrusionOk="0">
                      <a:moveTo>
                        <a:pt x="0" y="1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5"/>
                <p:cNvSpPr/>
                <p:nvPr/>
              </p:nvSpPr>
              <p:spPr>
                <a:xfrm>
                  <a:off x="5534985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5"/>
                <p:cNvSpPr/>
                <p:nvPr/>
              </p:nvSpPr>
              <p:spPr>
                <a:xfrm>
                  <a:off x="5586772" y="2055541"/>
                  <a:ext cx="29712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9" extrusionOk="0">
                      <a:moveTo>
                        <a:pt x="0" y="0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5"/>
                <p:cNvSpPr/>
                <p:nvPr/>
              </p:nvSpPr>
              <p:spPr>
                <a:xfrm>
                  <a:off x="5534985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5"/>
                <p:cNvSpPr/>
                <p:nvPr/>
              </p:nvSpPr>
              <p:spPr>
                <a:xfrm>
                  <a:off x="5586772" y="2108856"/>
                  <a:ext cx="29712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68" extrusionOk="0">
                      <a:moveTo>
                        <a:pt x="0" y="0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5"/>
                <p:cNvSpPr/>
                <p:nvPr/>
              </p:nvSpPr>
              <p:spPr>
                <a:xfrm>
                  <a:off x="5534985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5"/>
                <p:cNvSpPr/>
                <p:nvPr/>
              </p:nvSpPr>
              <p:spPr>
                <a:xfrm>
                  <a:off x="5586772" y="2162146"/>
                  <a:ext cx="29712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339" extrusionOk="0">
                      <a:moveTo>
                        <a:pt x="0" y="1"/>
                      </a:moveTo>
                      <a:lnTo>
                        <a:pt x="0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5"/>
                <p:cNvSpPr/>
                <p:nvPr/>
              </p:nvSpPr>
              <p:spPr>
                <a:xfrm>
                  <a:off x="5645398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5"/>
                <p:cNvSpPr/>
                <p:nvPr/>
              </p:nvSpPr>
              <p:spPr>
                <a:xfrm>
                  <a:off x="5697185" y="2002226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5"/>
                <p:cNvSpPr/>
                <p:nvPr/>
              </p:nvSpPr>
              <p:spPr>
                <a:xfrm>
                  <a:off x="5645398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5"/>
                <p:cNvSpPr/>
                <p:nvPr/>
              </p:nvSpPr>
              <p:spPr>
                <a:xfrm>
                  <a:off x="5697185" y="2055541"/>
                  <a:ext cx="29737" cy="3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9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5"/>
                <p:cNvSpPr/>
                <p:nvPr/>
              </p:nvSpPr>
              <p:spPr>
                <a:xfrm>
                  <a:off x="5645398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5"/>
                <p:cNvSpPr/>
                <p:nvPr/>
              </p:nvSpPr>
              <p:spPr>
                <a:xfrm>
                  <a:off x="5697185" y="2108856"/>
                  <a:ext cx="29737" cy="3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68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5"/>
                <p:cNvSpPr/>
                <p:nvPr/>
              </p:nvSpPr>
              <p:spPr>
                <a:xfrm>
                  <a:off x="5645398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5"/>
                <p:cNvSpPr/>
                <p:nvPr/>
              </p:nvSpPr>
              <p:spPr>
                <a:xfrm>
                  <a:off x="5697185" y="2162146"/>
                  <a:ext cx="29737" cy="3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339" extrusionOk="0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5"/>
                <p:cNvSpPr/>
                <p:nvPr/>
              </p:nvSpPr>
              <p:spPr>
                <a:xfrm>
                  <a:off x="5064368" y="3890827"/>
                  <a:ext cx="692201" cy="588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0" h="23498" extrusionOk="0">
                      <a:moveTo>
                        <a:pt x="0" y="1"/>
                      </a:moveTo>
                      <a:lnTo>
                        <a:pt x="1155" y="17569"/>
                      </a:lnTo>
                      <a:cubicBezTo>
                        <a:pt x="1125" y="20518"/>
                        <a:pt x="1155" y="22676"/>
                        <a:pt x="1246" y="22737"/>
                      </a:cubicBezTo>
                      <a:cubicBezTo>
                        <a:pt x="1923" y="23180"/>
                        <a:pt x="16162" y="23498"/>
                        <a:pt x="23097" y="23498"/>
                      </a:cubicBezTo>
                      <a:cubicBezTo>
                        <a:pt x="25196" y="23498"/>
                        <a:pt x="26625" y="23469"/>
                        <a:pt x="26809" y="23405"/>
                      </a:cubicBezTo>
                      <a:cubicBezTo>
                        <a:pt x="27630" y="23162"/>
                        <a:pt x="26931" y="20822"/>
                        <a:pt x="26049" y="20092"/>
                      </a:cubicBezTo>
                      <a:cubicBezTo>
                        <a:pt x="24894" y="19393"/>
                        <a:pt x="23709" y="18755"/>
                        <a:pt x="22493" y="18208"/>
                      </a:cubicBezTo>
                      <a:cubicBezTo>
                        <a:pt x="19696" y="16840"/>
                        <a:pt x="16292" y="15259"/>
                        <a:pt x="16292" y="15259"/>
                      </a:cubicBezTo>
                      <a:lnTo>
                        <a:pt x="15107" y="3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5"/>
                <p:cNvSpPr/>
                <p:nvPr/>
              </p:nvSpPr>
              <p:spPr>
                <a:xfrm>
                  <a:off x="5092529" y="4331002"/>
                  <a:ext cx="664042" cy="14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6" h="5929" extrusionOk="0">
                      <a:moveTo>
                        <a:pt x="31" y="0"/>
                      </a:moveTo>
                      <a:lnTo>
                        <a:pt x="31" y="0"/>
                      </a:lnTo>
                      <a:cubicBezTo>
                        <a:pt x="1" y="2949"/>
                        <a:pt x="31" y="5107"/>
                        <a:pt x="122" y="5168"/>
                      </a:cubicBezTo>
                      <a:cubicBezTo>
                        <a:pt x="799" y="5611"/>
                        <a:pt x="15038" y="5929"/>
                        <a:pt x="21973" y="5929"/>
                      </a:cubicBezTo>
                      <a:cubicBezTo>
                        <a:pt x="24072" y="5929"/>
                        <a:pt x="25501" y="5900"/>
                        <a:pt x="25685" y="5836"/>
                      </a:cubicBezTo>
                      <a:cubicBezTo>
                        <a:pt x="26506" y="5593"/>
                        <a:pt x="25807" y="3253"/>
                        <a:pt x="24925" y="2523"/>
                      </a:cubicBezTo>
                      <a:cubicBezTo>
                        <a:pt x="23770" y="1824"/>
                        <a:pt x="22585" y="1186"/>
                        <a:pt x="21369" y="639"/>
                      </a:cubicBezTo>
                      <a:lnTo>
                        <a:pt x="21369" y="639"/>
                      </a:lnTo>
                      <a:cubicBezTo>
                        <a:pt x="21916" y="1155"/>
                        <a:pt x="22311" y="1702"/>
                        <a:pt x="22129" y="2219"/>
                      </a:cubicBezTo>
                      <a:cubicBezTo>
                        <a:pt x="22033" y="2473"/>
                        <a:pt x="21270" y="2581"/>
                        <a:pt x="20068" y="2581"/>
                      </a:cubicBezTo>
                      <a:cubicBezTo>
                        <a:pt x="15521" y="2581"/>
                        <a:pt x="4695" y="1034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5"/>
                <p:cNvSpPr/>
                <p:nvPr/>
              </p:nvSpPr>
              <p:spPr>
                <a:xfrm>
                  <a:off x="5329366" y="4293170"/>
                  <a:ext cx="190399" cy="7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0" h="3152" extrusionOk="0">
                      <a:moveTo>
                        <a:pt x="6656" y="1"/>
                      </a:moveTo>
                      <a:cubicBezTo>
                        <a:pt x="2384" y="1"/>
                        <a:pt x="1" y="3152"/>
                        <a:pt x="1" y="3152"/>
                      </a:cubicBezTo>
                      <a:lnTo>
                        <a:pt x="7600" y="51"/>
                      </a:lnTo>
                      <a:cubicBezTo>
                        <a:pt x="7275" y="17"/>
                        <a:pt x="6961" y="1"/>
                        <a:pt x="665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5"/>
                <p:cNvSpPr/>
                <p:nvPr/>
              </p:nvSpPr>
              <p:spPr>
                <a:xfrm>
                  <a:off x="4905199" y="2288569"/>
                  <a:ext cx="614538" cy="1982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0" h="79121" extrusionOk="0">
                      <a:moveTo>
                        <a:pt x="0" y="0"/>
                      </a:moveTo>
                      <a:cubicBezTo>
                        <a:pt x="0" y="0"/>
                        <a:pt x="4256" y="45411"/>
                        <a:pt x="4377" y="45989"/>
                      </a:cubicBezTo>
                      <a:cubicBezTo>
                        <a:pt x="4377" y="46050"/>
                        <a:pt x="4408" y="46901"/>
                        <a:pt x="4438" y="48269"/>
                      </a:cubicBezTo>
                      <a:cubicBezTo>
                        <a:pt x="4681" y="55746"/>
                        <a:pt x="7356" y="79120"/>
                        <a:pt x="7356" y="79120"/>
                      </a:cubicBezTo>
                      <a:lnTo>
                        <a:pt x="24530" y="79120"/>
                      </a:lnTo>
                      <a:cubicBezTo>
                        <a:pt x="24530" y="79120"/>
                        <a:pt x="22068" y="51430"/>
                        <a:pt x="21369" y="44986"/>
                      </a:cubicBezTo>
                      <a:cubicBezTo>
                        <a:pt x="20517" y="36749"/>
                        <a:pt x="15259" y="31"/>
                        <a:pt x="15259" y="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5"/>
                <p:cNvSpPr/>
                <p:nvPr/>
              </p:nvSpPr>
              <p:spPr>
                <a:xfrm>
                  <a:off x="4949370" y="2374053"/>
                  <a:ext cx="188871" cy="1812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" h="72335" extrusionOk="0">
                      <a:moveTo>
                        <a:pt x="46" y="0"/>
                      </a:moveTo>
                      <a:cubicBezTo>
                        <a:pt x="23" y="0"/>
                        <a:pt x="0" y="8"/>
                        <a:pt x="0" y="23"/>
                      </a:cubicBezTo>
                      <a:cubicBezTo>
                        <a:pt x="1398" y="9415"/>
                        <a:pt x="2371" y="18868"/>
                        <a:pt x="3222" y="28321"/>
                      </a:cubicBezTo>
                      <a:cubicBezTo>
                        <a:pt x="4073" y="37744"/>
                        <a:pt x="7174" y="66893"/>
                        <a:pt x="7356" y="72243"/>
                      </a:cubicBezTo>
                      <a:cubicBezTo>
                        <a:pt x="7356" y="72304"/>
                        <a:pt x="7394" y="72334"/>
                        <a:pt x="7436" y="72334"/>
                      </a:cubicBezTo>
                      <a:cubicBezTo>
                        <a:pt x="7478" y="72334"/>
                        <a:pt x="7523" y="72304"/>
                        <a:pt x="7538" y="72243"/>
                      </a:cubicBezTo>
                      <a:cubicBezTo>
                        <a:pt x="7295" y="62699"/>
                        <a:pt x="3344" y="25251"/>
                        <a:pt x="2219" y="15859"/>
                      </a:cubicBezTo>
                      <a:cubicBezTo>
                        <a:pt x="1611" y="10570"/>
                        <a:pt x="851" y="5312"/>
                        <a:pt x="91" y="23"/>
                      </a:cubicBezTo>
                      <a:cubicBezTo>
                        <a:pt x="91" y="8"/>
                        <a:pt x="69" y="0"/>
                        <a:pt x="46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5"/>
                <p:cNvSpPr/>
                <p:nvPr/>
              </p:nvSpPr>
              <p:spPr>
                <a:xfrm>
                  <a:off x="5112422" y="4194357"/>
                  <a:ext cx="347178" cy="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8" h="329" extrusionOk="0">
                      <a:moveTo>
                        <a:pt x="8887" y="1"/>
                      </a:moveTo>
                      <a:cubicBezTo>
                        <a:pt x="6141" y="1"/>
                        <a:pt x="1952" y="22"/>
                        <a:pt x="1608" y="44"/>
                      </a:cubicBezTo>
                      <a:cubicBezTo>
                        <a:pt x="1122" y="74"/>
                        <a:pt x="574" y="135"/>
                        <a:pt x="27" y="135"/>
                      </a:cubicBezTo>
                      <a:cubicBezTo>
                        <a:pt x="23" y="131"/>
                        <a:pt x="19" y="129"/>
                        <a:pt x="16" y="129"/>
                      </a:cubicBezTo>
                      <a:cubicBezTo>
                        <a:pt x="1" y="129"/>
                        <a:pt x="1" y="172"/>
                        <a:pt x="16" y="172"/>
                      </a:cubicBezTo>
                      <a:cubicBezTo>
                        <a:pt x="19" y="172"/>
                        <a:pt x="23" y="170"/>
                        <a:pt x="27" y="165"/>
                      </a:cubicBezTo>
                      <a:cubicBezTo>
                        <a:pt x="825" y="165"/>
                        <a:pt x="7115" y="328"/>
                        <a:pt x="9877" y="328"/>
                      </a:cubicBezTo>
                      <a:cubicBezTo>
                        <a:pt x="10271" y="328"/>
                        <a:pt x="10594" y="325"/>
                        <a:pt x="10818" y="317"/>
                      </a:cubicBezTo>
                      <a:cubicBezTo>
                        <a:pt x="11335" y="287"/>
                        <a:pt x="11821" y="287"/>
                        <a:pt x="12307" y="257"/>
                      </a:cubicBezTo>
                      <a:lnTo>
                        <a:pt x="13098" y="226"/>
                      </a:lnTo>
                      <a:cubicBezTo>
                        <a:pt x="13341" y="226"/>
                        <a:pt x="13584" y="226"/>
                        <a:pt x="13797" y="196"/>
                      </a:cubicBezTo>
                      <a:cubicBezTo>
                        <a:pt x="13857" y="196"/>
                        <a:pt x="13857" y="135"/>
                        <a:pt x="13797" y="135"/>
                      </a:cubicBezTo>
                      <a:cubicBezTo>
                        <a:pt x="13401" y="74"/>
                        <a:pt x="12976" y="74"/>
                        <a:pt x="12550" y="74"/>
                      </a:cubicBezTo>
                      <a:cubicBezTo>
                        <a:pt x="12094" y="44"/>
                        <a:pt x="11639" y="44"/>
                        <a:pt x="11183" y="13"/>
                      </a:cubicBezTo>
                      <a:cubicBezTo>
                        <a:pt x="10916" y="5"/>
                        <a:pt x="10025" y="1"/>
                        <a:pt x="888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5"/>
                <p:cNvSpPr/>
                <p:nvPr/>
              </p:nvSpPr>
              <p:spPr>
                <a:xfrm>
                  <a:off x="4396500" y="3747668"/>
                  <a:ext cx="614362" cy="80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32282" extrusionOk="0">
                      <a:moveTo>
                        <a:pt x="6778" y="0"/>
                      </a:moveTo>
                      <a:lnTo>
                        <a:pt x="1945" y="17022"/>
                      </a:lnTo>
                      <a:cubicBezTo>
                        <a:pt x="821" y="19727"/>
                        <a:pt x="0" y="21733"/>
                        <a:pt x="61" y="21824"/>
                      </a:cubicBezTo>
                      <a:cubicBezTo>
                        <a:pt x="638" y="22706"/>
                        <a:pt x="22554" y="32220"/>
                        <a:pt x="23405" y="32280"/>
                      </a:cubicBezTo>
                      <a:cubicBezTo>
                        <a:pt x="23415" y="32281"/>
                        <a:pt x="23426" y="32282"/>
                        <a:pt x="23436" y="32282"/>
                      </a:cubicBezTo>
                      <a:cubicBezTo>
                        <a:pt x="24262" y="32282"/>
                        <a:pt x="24522" y="29897"/>
                        <a:pt x="23952" y="28906"/>
                      </a:cubicBezTo>
                      <a:cubicBezTo>
                        <a:pt x="23162" y="27812"/>
                        <a:pt x="22310" y="26779"/>
                        <a:pt x="21399" y="25776"/>
                      </a:cubicBezTo>
                      <a:cubicBezTo>
                        <a:pt x="19332" y="23466"/>
                        <a:pt x="16809" y="20700"/>
                        <a:pt x="16809" y="20700"/>
                      </a:cubicBezTo>
                      <a:lnTo>
                        <a:pt x="20760" y="5593"/>
                      </a:lnTo>
                      <a:lnTo>
                        <a:pt x="6778" y="0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5"/>
                <p:cNvSpPr/>
                <p:nvPr/>
              </p:nvSpPr>
              <p:spPr>
                <a:xfrm>
                  <a:off x="4396500" y="4174113"/>
                  <a:ext cx="614362" cy="382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5261" extrusionOk="0">
                      <a:moveTo>
                        <a:pt x="1945" y="1"/>
                      </a:moveTo>
                      <a:cubicBezTo>
                        <a:pt x="821" y="2706"/>
                        <a:pt x="0" y="4712"/>
                        <a:pt x="61" y="4803"/>
                      </a:cubicBezTo>
                      <a:cubicBezTo>
                        <a:pt x="638" y="5685"/>
                        <a:pt x="22554" y="15199"/>
                        <a:pt x="23405" y="15259"/>
                      </a:cubicBezTo>
                      <a:cubicBezTo>
                        <a:pt x="23415" y="15260"/>
                        <a:pt x="23426" y="15261"/>
                        <a:pt x="23436" y="15261"/>
                      </a:cubicBezTo>
                      <a:cubicBezTo>
                        <a:pt x="24262" y="15261"/>
                        <a:pt x="24523" y="12876"/>
                        <a:pt x="23982" y="11885"/>
                      </a:cubicBezTo>
                      <a:cubicBezTo>
                        <a:pt x="23162" y="10791"/>
                        <a:pt x="22310" y="9758"/>
                        <a:pt x="21399" y="8785"/>
                      </a:cubicBezTo>
                      <a:lnTo>
                        <a:pt x="21399" y="8785"/>
                      </a:lnTo>
                      <a:cubicBezTo>
                        <a:pt x="21733" y="9484"/>
                        <a:pt x="21855" y="10153"/>
                        <a:pt x="21490" y="10518"/>
                      </a:cubicBezTo>
                      <a:cubicBezTo>
                        <a:pt x="21440" y="10573"/>
                        <a:pt x="21349" y="10599"/>
                        <a:pt x="21222" y="10599"/>
                      </a:cubicBezTo>
                      <a:cubicBezTo>
                        <a:pt x="19088" y="10599"/>
                        <a:pt x="6620" y="3270"/>
                        <a:pt x="19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5"/>
                <p:cNvSpPr/>
                <p:nvPr/>
              </p:nvSpPr>
              <p:spPr>
                <a:xfrm>
                  <a:off x="4641705" y="4271774"/>
                  <a:ext cx="205631" cy="2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1027" extrusionOk="0">
                      <a:moveTo>
                        <a:pt x="4175" y="0"/>
                      </a:moveTo>
                      <a:cubicBezTo>
                        <a:pt x="1743" y="0"/>
                        <a:pt x="0" y="1027"/>
                        <a:pt x="0" y="1027"/>
                      </a:cubicBezTo>
                      <a:lnTo>
                        <a:pt x="8207" y="1027"/>
                      </a:lnTo>
                      <a:cubicBezTo>
                        <a:pt x="6779" y="257"/>
                        <a:pt x="5391" y="0"/>
                        <a:pt x="41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5"/>
                <p:cNvSpPr/>
                <p:nvPr/>
              </p:nvSpPr>
              <p:spPr>
                <a:xfrm>
                  <a:off x="4454375" y="2288569"/>
                  <a:ext cx="823952" cy="197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" h="78877" extrusionOk="0">
                      <a:moveTo>
                        <a:pt x="12614" y="0"/>
                      </a:moveTo>
                      <a:cubicBezTo>
                        <a:pt x="7477" y="9940"/>
                        <a:pt x="11338" y="14377"/>
                        <a:pt x="11338" y="16536"/>
                      </a:cubicBezTo>
                      <a:cubicBezTo>
                        <a:pt x="11338" y="27022"/>
                        <a:pt x="8632" y="40913"/>
                        <a:pt x="8116" y="42980"/>
                      </a:cubicBezTo>
                      <a:cubicBezTo>
                        <a:pt x="7082" y="47265"/>
                        <a:pt x="0" y="73831"/>
                        <a:pt x="0" y="73831"/>
                      </a:cubicBezTo>
                      <a:lnTo>
                        <a:pt x="15988" y="78877"/>
                      </a:lnTo>
                      <a:cubicBezTo>
                        <a:pt x="15988" y="78877"/>
                        <a:pt x="24134" y="48937"/>
                        <a:pt x="24803" y="41885"/>
                      </a:cubicBezTo>
                      <a:cubicBezTo>
                        <a:pt x="25441" y="34894"/>
                        <a:pt x="26748" y="20213"/>
                        <a:pt x="27052" y="9849"/>
                      </a:cubicBezTo>
                      <a:cubicBezTo>
                        <a:pt x="27052" y="9849"/>
                        <a:pt x="29271" y="8542"/>
                        <a:pt x="30031" y="7599"/>
                      </a:cubicBezTo>
                      <a:cubicBezTo>
                        <a:pt x="30761" y="6657"/>
                        <a:pt x="31429" y="3253"/>
                        <a:pt x="3288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5"/>
                <p:cNvSpPr/>
                <p:nvPr/>
              </p:nvSpPr>
              <p:spPr>
                <a:xfrm>
                  <a:off x="5456918" y="2397218"/>
                  <a:ext cx="144578" cy="9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908" extrusionOk="0">
                      <a:moveTo>
                        <a:pt x="5727" y="0"/>
                      </a:moveTo>
                      <a:cubicBezTo>
                        <a:pt x="5721" y="0"/>
                        <a:pt x="5715" y="3"/>
                        <a:pt x="5709" y="8"/>
                      </a:cubicBezTo>
                      <a:cubicBezTo>
                        <a:pt x="4676" y="464"/>
                        <a:pt x="3703" y="1042"/>
                        <a:pt x="2822" y="1711"/>
                      </a:cubicBezTo>
                      <a:cubicBezTo>
                        <a:pt x="1849" y="2379"/>
                        <a:pt x="968" y="3139"/>
                        <a:pt x="25" y="3838"/>
                      </a:cubicBezTo>
                      <a:cubicBezTo>
                        <a:pt x="1" y="3863"/>
                        <a:pt x="16" y="3907"/>
                        <a:pt x="55" y="3907"/>
                      </a:cubicBezTo>
                      <a:cubicBezTo>
                        <a:pt x="64" y="3907"/>
                        <a:pt x="75" y="3905"/>
                        <a:pt x="86" y="3899"/>
                      </a:cubicBezTo>
                      <a:cubicBezTo>
                        <a:pt x="1059" y="3261"/>
                        <a:pt x="2062" y="2714"/>
                        <a:pt x="3035" y="2075"/>
                      </a:cubicBezTo>
                      <a:cubicBezTo>
                        <a:pt x="4007" y="1498"/>
                        <a:pt x="4919" y="829"/>
                        <a:pt x="5770" y="69"/>
                      </a:cubicBezTo>
                      <a:cubicBezTo>
                        <a:pt x="5770" y="45"/>
                        <a:pt x="5750" y="0"/>
                        <a:pt x="572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5"/>
                <p:cNvSpPr/>
                <p:nvPr/>
              </p:nvSpPr>
              <p:spPr>
                <a:xfrm>
                  <a:off x="5517699" y="2245566"/>
                  <a:ext cx="87609" cy="206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7" h="8235" extrusionOk="0">
                      <a:moveTo>
                        <a:pt x="3446" y="1"/>
                      </a:moveTo>
                      <a:cubicBezTo>
                        <a:pt x="3440" y="1"/>
                        <a:pt x="3435" y="5"/>
                        <a:pt x="3435" y="13"/>
                      </a:cubicBezTo>
                      <a:cubicBezTo>
                        <a:pt x="3314" y="681"/>
                        <a:pt x="3131" y="1350"/>
                        <a:pt x="3010" y="2019"/>
                      </a:cubicBezTo>
                      <a:cubicBezTo>
                        <a:pt x="2858" y="2688"/>
                        <a:pt x="2767" y="3265"/>
                        <a:pt x="2584" y="3903"/>
                      </a:cubicBezTo>
                      <a:cubicBezTo>
                        <a:pt x="2463" y="4481"/>
                        <a:pt x="2159" y="5028"/>
                        <a:pt x="1733" y="5454"/>
                      </a:cubicBezTo>
                      <a:cubicBezTo>
                        <a:pt x="1490" y="5697"/>
                        <a:pt x="1216" y="5879"/>
                        <a:pt x="973" y="6092"/>
                      </a:cubicBezTo>
                      <a:lnTo>
                        <a:pt x="517" y="6426"/>
                      </a:lnTo>
                      <a:cubicBezTo>
                        <a:pt x="548" y="6335"/>
                        <a:pt x="548" y="6244"/>
                        <a:pt x="578" y="6153"/>
                      </a:cubicBezTo>
                      <a:cubicBezTo>
                        <a:pt x="609" y="5910"/>
                        <a:pt x="669" y="5636"/>
                        <a:pt x="700" y="5393"/>
                      </a:cubicBezTo>
                      <a:cubicBezTo>
                        <a:pt x="791" y="4846"/>
                        <a:pt x="882" y="4268"/>
                        <a:pt x="973" y="3721"/>
                      </a:cubicBezTo>
                      <a:cubicBezTo>
                        <a:pt x="1156" y="2596"/>
                        <a:pt x="1308" y="1472"/>
                        <a:pt x="1520" y="378"/>
                      </a:cubicBezTo>
                      <a:cubicBezTo>
                        <a:pt x="1520" y="362"/>
                        <a:pt x="1505" y="355"/>
                        <a:pt x="1490" y="355"/>
                      </a:cubicBezTo>
                      <a:cubicBezTo>
                        <a:pt x="1475" y="355"/>
                        <a:pt x="1460" y="362"/>
                        <a:pt x="1460" y="378"/>
                      </a:cubicBezTo>
                      <a:cubicBezTo>
                        <a:pt x="1186" y="1472"/>
                        <a:pt x="882" y="2536"/>
                        <a:pt x="639" y="3630"/>
                      </a:cubicBezTo>
                      <a:cubicBezTo>
                        <a:pt x="517" y="4177"/>
                        <a:pt x="92" y="6821"/>
                        <a:pt x="92" y="7034"/>
                      </a:cubicBezTo>
                      <a:cubicBezTo>
                        <a:pt x="61" y="7217"/>
                        <a:pt x="61" y="7399"/>
                        <a:pt x="31" y="7612"/>
                      </a:cubicBezTo>
                      <a:cubicBezTo>
                        <a:pt x="1" y="7794"/>
                        <a:pt x="1" y="8007"/>
                        <a:pt x="31" y="8189"/>
                      </a:cubicBezTo>
                      <a:cubicBezTo>
                        <a:pt x="46" y="8220"/>
                        <a:pt x="69" y="8235"/>
                        <a:pt x="88" y="8235"/>
                      </a:cubicBezTo>
                      <a:cubicBezTo>
                        <a:pt x="107" y="8235"/>
                        <a:pt x="122" y="8220"/>
                        <a:pt x="122" y="8189"/>
                      </a:cubicBezTo>
                      <a:cubicBezTo>
                        <a:pt x="213" y="8007"/>
                        <a:pt x="274" y="7824"/>
                        <a:pt x="305" y="7612"/>
                      </a:cubicBezTo>
                      <a:cubicBezTo>
                        <a:pt x="335" y="7429"/>
                        <a:pt x="396" y="7247"/>
                        <a:pt x="426" y="7065"/>
                      </a:cubicBezTo>
                      <a:cubicBezTo>
                        <a:pt x="426" y="6973"/>
                        <a:pt x="457" y="6913"/>
                        <a:pt x="457" y="6852"/>
                      </a:cubicBezTo>
                      <a:cubicBezTo>
                        <a:pt x="730" y="6669"/>
                        <a:pt x="973" y="6457"/>
                        <a:pt x="1216" y="6305"/>
                      </a:cubicBezTo>
                      <a:cubicBezTo>
                        <a:pt x="1460" y="6122"/>
                        <a:pt x="1733" y="5910"/>
                        <a:pt x="2007" y="5697"/>
                      </a:cubicBezTo>
                      <a:cubicBezTo>
                        <a:pt x="2463" y="5332"/>
                        <a:pt x="2797" y="4815"/>
                        <a:pt x="2949" y="4207"/>
                      </a:cubicBezTo>
                      <a:cubicBezTo>
                        <a:pt x="3101" y="3599"/>
                        <a:pt x="3223" y="2961"/>
                        <a:pt x="3253" y="2323"/>
                      </a:cubicBezTo>
                      <a:cubicBezTo>
                        <a:pt x="3344" y="1563"/>
                        <a:pt x="3405" y="803"/>
                        <a:pt x="3496" y="74"/>
                      </a:cubicBezTo>
                      <a:cubicBezTo>
                        <a:pt x="3496" y="29"/>
                        <a:pt x="3464" y="1"/>
                        <a:pt x="344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5"/>
                <p:cNvSpPr/>
                <p:nvPr/>
              </p:nvSpPr>
              <p:spPr>
                <a:xfrm>
                  <a:off x="5023229" y="2532195"/>
                  <a:ext cx="108928" cy="107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8" h="42785" extrusionOk="0">
                      <a:moveTo>
                        <a:pt x="4264" y="0"/>
                      </a:moveTo>
                      <a:cubicBezTo>
                        <a:pt x="4230" y="0"/>
                        <a:pt x="4195" y="26"/>
                        <a:pt x="4195" y="64"/>
                      </a:cubicBezTo>
                      <a:cubicBezTo>
                        <a:pt x="4074" y="1492"/>
                        <a:pt x="4043" y="2921"/>
                        <a:pt x="3952" y="4350"/>
                      </a:cubicBezTo>
                      <a:cubicBezTo>
                        <a:pt x="3891" y="5778"/>
                        <a:pt x="3770" y="7237"/>
                        <a:pt x="3709" y="8666"/>
                      </a:cubicBezTo>
                      <a:cubicBezTo>
                        <a:pt x="3527" y="11492"/>
                        <a:pt x="3375" y="14319"/>
                        <a:pt x="3162" y="17146"/>
                      </a:cubicBezTo>
                      <a:cubicBezTo>
                        <a:pt x="2979" y="19973"/>
                        <a:pt x="2797" y="22800"/>
                        <a:pt x="2554" y="25626"/>
                      </a:cubicBezTo>
                      <a:cubicBezTo>
                        <a:pt x="2341" y="28332"/>
                        <a:pt x="2098" y="31037"/>
                        <a:pt x="1733" y="33742"/>
                      </a:cubicBezTo>
                      <a:cubicBezTo>
                        <a:pt x="1338" y="36782"/>
                        <a:pt x="761" y="39791"/>
                        <a:pt x="1" y="42739"/>
                      </a:cubicBezTo>
                      <a:cubicBezTo>
                        <a:pt x="1" y="42770"/>
                        <a:pt x="8" y="42785"/>
                        <a:pt x="20" y="42785"/>
                      </a:cubicBezTo>
                      <a:cubicBezTo>
                        <a:pt x="31" y="42785"/>
                        <a:pt x="46" y="42770"/>
                        <a:pt x="61" y="42739"/>
                      </a:cubicBezTo>
                      <a:cubicBezTo>
                        <a:pt x="1004" y="40186"/>
                        <a:pt x="1490" y="37481"/>
                        <a:pt x="1916" y="34806"/>
                      </a:cubicBezTo>
                      <a:cubicBezTo>
                        <a:pt x="2341" y="32101"/>
                        <a:pt x="2615" y="29395"/>
                        <a:pt x="2827" y="26690"/>
                      </a:cubicBezTo>
                      <a:cubicBezTo>
                        <a:pt x="3314" y="21006"/>
                        <a:pt x="3709" y="15353"/>
                        <a:pt x="3983" y="9669"/>
                      </a:cubicBezTo>
                      <a:cubicBezTo>
                        <a:pt x="4074" y="8058"/>
                        <a:pt x="4134" y="6447"/>
                        <a:pt x="4165" y="4836"/>
                      </a:cubicBezTo>
                      <a:cubicBezTo>
                        <a:pt x="4226" y="3255"/>
                        <a:pt x="4347" y="1644"/>
                        <a:pt x="4317" y="33"/>
                      </a:cubicBezTo>
                      <a:cubicBezTo>
                        <a:pt x="4305" y="10"/>
                        <a:pt x="4285" y="0"/>
                        <a:pt x="4264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5"/>
                <p:cNvSpPr/>
                <p:nvPr/>
              </p:nvSpPr>
              <p:spPr>
                <a:xfrm>
                  <a:off x="4527859" y="2327202"/>
                  <a:ext cx="274525" cy="1723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8" h="68787" extrusionOk="0">
                      <a:moveTo>
                        <a:pt x="10720" y="0"/>
                      </a:moveTo>
                      <a:cubicBezTo>
                        <a:pt x="10717" y="0"/>
                        <a:pt x="10715" y="3"/>
                        <a:pt x="10715" y="9"/>
                      </a:cubicBezTo>
                      <a:cubicBezTo>
                        <a:pt x="8557" y="5601"/>
                        <a:pt x="8617" y="7334"/>
                        <a:pt x="9681" y="10860"/>
                      </a:cubicBezTo>
                      <a:cubicBezTo>
                        <a:pt x="10046" y="11924"/>
                        <a:pt x="10350" y="12987"/>
                        <a:pt x="10624" y="14051"/>
                      </a:cubicBezTo>
                      <a:cubicBezTo>
                        <a:pt x="10836" y="15237"/>
                        <a:pt x="10684" y="16483"/>
                        <a:pt x="10563" y="17668"/>
                      </a:cubicBezTo>
                      <a:cubicBezTo>
                        <a:pt x="10380" y="20100"/>
                        <a:pt x="10168" y="22532"/>
                        <a:pt x="9924" y="24963"/>
                      </a:cubicBezTo>
                      <a:cubicBezTo>
                        <a:pt x="9408" y="29766"/>
                        <a:pt x="8617" y="34538"/>
                        <a:pt x="7675" y="39280"/>
                      </a:cubicBezTo>
                      <a:cubicBezTo>
                        <a:pt x="6703" y="43961"/>
                        <a:pt x="5578" y="48581"/>
                        <a:pt x="4362" y="53201"/>
                      </a:cubicBezTo>
                      <a:cubicBezTo>
                        <a:pt x="3146" y="57791"/>
                        <a:pt x="1809" y="62441"/>
                        <a:pt x="502" y="67061"/>
                      </a:cubicBezTo>
                      <a:lnTo>
                        <a:pt x="15" y="68763"/>
                      </a:lnTo>
                      <a:cubicBezTo>
                        <a:pt x="0" y="68779"/>
                        <a:pt x="15" y="68786"/>
                        <a:pt x="34" y="68786"/>
                      </a:cubicBezTo>
                      <a:cubicBezTo>
                        <a:pt x="53" y="68786"/>
                        <a:pt x="76" y="68779"/>
                        <a:pt x="76" y="68763"/>
                      </a:cubicBezTo>
                      <a:cubicBezTo>
                        <a:pt x="1444" y="64204"/>
                        <a:pt x="2812" y="59614"/>
                        <a:pt x="4058" y="55025"/>
                      </a:cubicBezTo>
                      <a:cubicBezTo>
                        <a:pt x="5335" y="50435"/>
                        <a:pt x="6490" y="45845"/>
                        <a:pt x="7493" y="41195"/>
                      </a:cubicBezTo>
                      <a:cubicBezTo>
                        <a:pt x="8465" y="36574"/>
                        <a:pt x="9317" y="31863"/>
                        <a:pt x="9864" y="27121"/>
                      </a:cubicBezTo>
                      <a:cubicBezTo>
                        <a:pt x="10137" y="24751"/>
                        <a:pt x="10380" y="22380"/>
                        <a:pt x="10563" y="20009"/>
                      </a:cubicBezTo>
                      <a:cubicBezTo>
                        <a:pt x="10654" y="18793"/>
                        <a:pt x="10776" y="17608"/>
                        <a:pt x="10836" y="16392"/>
                      </a:cubicBezTo>
                      <a:cubicBezTo>
                        <a:pt x="10958" y="15267"/>
                        <a:pt x="10836" y="14173"/>
                        <a:pt x="10563" y="13079"/>
                      </a:cubicBezTo>
                      <a:cubicBezTo>
                        <a:pt x="10259" y="12076"/>
                        <a:pt x="9864" y="11103"/>
                        <a:pt x="9621" y="10100"/>
                      </a:cubicBezTo>
                      <a:cubicBezTo>
                        <a:pt x="9347" y="9097"/>
                        <a:pt x="9195" y="8094"/>
                        <a:pt x="9104" y="7060"/>
                      </a:cubicBezTo>
                      <a:cubicBezTo>
                        <a:pt x="8952" y="5115"/>
                        <a:pt x="10472" y="464"/>
                        <a:pt x="10745" y="69"/>
                      </a:cubicBezTo>
                      <a:cubicBezTo>
                        <a:pt x="10770" y="45"/>
                        <a:pt x="10735" y="0"/>
                        <a:pt x="10720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5"/>
                <p:cNvSpPr/>
                <p:nvPr/>
              </p:nvSpPr>
              <p:spPr>
                <a:xfrm>
                  <a:off x="5169673" y="2251654"/>
                  <a:ext cx="156904" cy="119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3" h="4786" extrusionOk="0">
                      <a:moveTo>
                        <a:pt x="6227" y="0"/>
                      </a:moveTo>
                      <a:cubicBezTo>
                        <a:pt x="6219" y="0"/>
                        <a:pt x="6210" y="4"/>
                        <a:pt x="6202" y="13"/>
                      </a:cubicBezTo>
                      <a:cubicBezTo>
                        <a:pt x="5958" y="682"/>
                        <a:pt x="5654" y="1350"/>
                        <a:pt x="5290" y="1958"/>
                      </a:cubicBezTo>
                      <a:cubicBezTo>
                        <a:pt x="4955" y="2566"/>
                        <a:pt x="4469" y="3083"/>
                        <a:pt x="3922" y="3478"/>
                      </a:cubicBezTo>
                      <a:cubicBezTo>
                        <a:pt x="3375" y="3812"/>
                        <a:pt x="2767" y="4056"/>
                        <a:pt x="2128" y="4238"/>
                      </a:cubicBezTo>
                      <a:cubicBezTo>
                        <a:pt x="1825" y="4299"/>
                        <a:pt x="1521" y="4359"/>
                        <a:pt x="1217" y="4420"/>
                      </a:cubicBezTo>
                      <a:cubicBezTo>
                        <a:pt x="913" y="4451"/>
                        <a:pt x="518" y="4481"/>
                        <a:pt x="153" y="4511"/>
                      </a:cubicBezTo>
                      <a:cubicBezTo>
                        <a:pt x="62" y="4542"/>
                        <a:pt x="1" y="4724"/>
                        <a:pt x="153" y="4755"/>
                      </a:cubicBezTo>
                      <a:cubicBezTo>
                        <a:pt x="487" y="4785"/>
                        <a:pt x="852" y="4785"/>
                        <a:pt x="1186" y="4785"/>
                      </a:cubicBezTo>
                      <a:cubicBezTo>
                        <a:pt x="1551" y="4755"/>
                        <a:pt x="1885" y="4694"/>
                        <a:pt x="2250" y="4633"/>
                      </a:cubicBezTo>
                      <a:cubicBezTo>
                        <a:pt x="2919" y="4481"/>
                        <a:pt x="3587" y="4238"/>
                        <a:pt x="4165" y="3843"/>
                      </a:cubicBezTo>
                      <a:cubicBezTo>
                        <a:pt x="4743" y="3448"/>
                        <a:pt x="5198" y="2901"/>
                        <a:pt x="5533" y="2262"/>
                      </a:cubicBezTo>
                      <a:cubicBezTo>
                        <a:pt x="5867" y="1563"/>
                        <a:pt x="6110" y="803"/>
                        <a:pt x="6262" y="43"/>
                      </a:cubicBezTo>
                      <a:cubicBezTo>
                        <a:pt x="6262" y="22"/>
                        <a:pt x="6247" y="0"/>
                        <a:pt x="622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5"/>
                <p:cNvSpPr/>
                <p:nvPr/>
              </p:nvSpPr>
              <p:spPr>
                <a:xfrm>
                  <a:off x="4881598" y="1284227"/>
                  <a:ext cx="652618" cy="801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0" h="32009" extrusionOk="0">
                      <a:moveTo>
                        <a:pt x="15055" y="0"/>
                      </a:moveTo>
                      <a:cubicBezTo>
                        <a:pt x="13043" y="0"/>
                        <a:pt x="10919" y="686"/>
                        <a:pt x="9787" y="3430"/>
                      </a:cubicBezTo>
                      <a:cubicBezTo>
                        <a:pt x="8602" y="6227"/>
                        <a:pt x="8602" y="9327"/>
                        <a:pt x="7508" y="12519"/>
                      </a:cubicBezTo>
                      <a:cubicBezTo>
                        <a:pt x="6414" y="15680"/>
                        <a:pt x="0" y="22215"/>
                        <a:pt x="4772" y="28020"/>
                      </a:cubicBezTo>
                      <a:cubicBezTo>
                        <a:pt x="6864" y="30572"/>
                        <a:pt x="10816" y="32009"/>
                        <a:pt x="14633" y="32009"/>
                      </a:cubicBezTo>
                      <a:cubicBezTo>
                        <a:pt x="18637" y="32009"/>
                        <a:pt x="22491" y="30428"/>
                        <a:pt x="23891" y="26896"/>
                      </a:cubicBezTo>
                      <a:cubicBezTo>
                        <a:pt x="26049" y="21424"/>
                        <a:pt x="20852" y="13978"/>
                        <a:pt x="20882" y="11516"/>
                      </a:cubicBezTo>
                      <a:cubicBezTo>
                        <a:pt x="20912" y="9084"/>
                        <a:pt x="22827" y="5588"/>
                        <a:pt x="21946" y="3491"/>
                      </a:cubicBezTo>
                      <a:cubicBezTo>
                        <a:pt x="21095" y="1546"/>
                        <a:pt x="18937" y="452"/>
                        <a:pt x="16596" y="117"/>
                      </a:cubicBezTo>
                      <a:cubicBezTo>
                        <a:pt x="16103" y="48"/>
                        <a:pt x="15583" y="0"/>
                        <a:pt x="1505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5"/>
                <p:cNvSpPr/>
                <p:nvPr/>
              </p:nvSpPr>
              <p:spPr>
                <a:xfrm>
                  <a:off x="5410090" y="1458503"/>
                  <a:ext cx="95225" cy="49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19697" extrusionOk="0">
                      <a:moveTo>
                        <a:pt x="761" y="0"/>
                      </a:moveTo>
                      <a:lnTo>
                        <a:pt x="761" y="0"/>
                      </a:lnTo>
                      <a:cubicBezTo>
                        <a:pt x="213" y="1611"/>
                        <a:pt x="1" y="3313"/>
                        <a:pt x="153" y="5015"/>
                      </a:cubicBezTo>
                      <a:cubicBezTo>
                        <a:pt x="183" y="5471"/>
                        <a:pt x="305" y="5897"/>
                        <a:pt x="487" y="6322"/>
                      </a:cubicBezTo>
                      <a:cubicBezTo>
                        <a:pt x="639" y="6718"/>
                        <a:pt x="821" y="7113"/>
                        <a:pt x="1004" y="7508"/>
                      </a:cubicBezTo>
                      <a:cubicBezTo>
                        <a:pt x="1368" y="8298"/>
                        <a:pt x="1733" y="9088"/>
                        <a:pt x="2068" y="9879"/>
                      </a:cubicBezTo>
                      <a:cubicBezTo>
                        <a:pt x="2736" y="11429"/>
                        <a:pt x="3162" y="13070"/>
                        <a:pt x="3375" y="14772"/>
                      </a:cubicBezTo>
                      <a:cubicBezTo>
                        <a:pt x="3527" y="16414"/>
                        <a:pt x="3344" y="18086"/>
                        <a:pt x="2858" y="19697"/>
                      </a:cubicBezTo>
                      <a:cubicBezTo>
                        <a:pt x="3192" y="18937"/>
                        <a:pt x="3435" y="18116"/>
                        <a:pt x="3587" y="17265"/>
                      </a:cubicBezTo>
                      <a:cubicBezTo>
                        <a:pt x="3739" y="16444"/>
                        <a:pt x="3800" y="15593"/>
                        <a:pt x="3739" y="14742"/>
                      </a:cubicBezTo>
                      <a:cubicBezTo>
                        <a:pt x="3648" y="12979"/>
                        <a:pt x="3223" y="11307"/>
                        <a:pt x="2524" y="9696"/>
                      </a:cubicBezTo>
                      <a:cubicBezTo>
                        <a:pt x="2189" y="8906"/>
                        <a:pt x="1824" y="8116"/>
                        <a:pt x="1429" y="7326"/>
                      </a:cubicBezTo>
                      <a:cubicBezTo>
                        <a:pt x="1004" y="6596"/>
                        <a:pt x="730" y="5806"/>
                        <a:pt x="548" y="4955"/>
                      </a:cubicBezTo>
                      <a:cubicBezTo>
                        <a:pt x="396" y="4134"/>
                        <a:pt x="365" y="3313"/>
                        <a:pt x="457" y="2462"/>
                      </a:cubicBezTo>
                      <a:cubicBezTo>
                        <a:pt x="517" y="1642"/>
                        <a:pt x="609" y="821"/>
                        <a:pt x="7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5"/>
                <p:cNvSpPr/>
                <p:nvPr/>
              </p:nvSpPr>
              <p:spPr>
                <a:xfrm>
                  <a:off x="4943282" y="1431845"/>
                  <a:ext cx="166774" cy="47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7" h="19120" extrusionOk="0">
                      <a:moveTo>
                        <a:pt x="6657" y="0"/>
                      </a:moveTo>
                      <a:lnTo>
                        <a:pt x="6657" y="0"/>
                      </a:lnTo>
                      <a:cubicBezTo>
                        <a:pt x="6170" y="1611"/>
                        <a:pt x="5715" y="3283"/>
                        <a:pt x="5107" y="4864"/>
                      </a:cubicBezTo>
                      <a:cubicBezTo>
                        <a:pt x="4833" y="5684"/>
                        <a:pt x="4499" y="6444"/>
                        <a:pt x="4104" y="7204"/>
                      </a:cubicBezTo>
                      <a:cubicBezTo>
                        <a:pt x="3708" y="7934"/>
                        <a:pt x="3192" y="8633"/>
                        <a:pt x="2705" y="9362"/>
                      </a:cubicBezTo>
                      <a:cubicBezTo>
                        <a:pt x="2249" y="10092"/>
                        <a:pt x="1793" y="10821"/>
                        <a:pt x="1368" y="11611"/>
                      </a:cubicBezTo>
                      <a:cubicBezTo>
                        <a:pt x="973" y="12371"/>
                        <a:pt x="638" y="13192"/>
                        <a:pt x="365" y="14013"/>
                      </a:cubicBezTo>
                      <a:cubicBezTo>
                        <a:pt x="122" y="14864"/>
                        <a:pt x="0" y="15715"/>
                        <a:pt x="31" y="16596"/>
                      </a:cubicBezTo>
                      <a:cubicBezTo>
                        <a:pt x="91" y="17478"/>
                        <a:pt x="334" y="18329"/>
                        <a:pt x="760" y="19119"/>
                      </a:cubicBezTo>
                      <a:cubicBezTo>
                        <a:pt x="426" y="18329"/>
                        <a:pt x="274" y="17478"/>
                        <a:pt x="274" y="16596"/>
                      </a:cubicBezTo>
                      <a:cubicBezTo>
                        <a:pt x="304" y="15776"/>
                        <a:pt x="456" y="14925"/>
                        <a:pt x="730" y="14134"/>
                      </a:cubicBezTo>
                      <a:cubicBezTo>
                        <a:pt x="1368" y="12554"/>
                        <a:pt x="2158" y="11034"/>
                        <a:pt x="3131" y="9636"/>
                      </a:cubicBezTo>
                      <a:cubicBezTo>
                        <a:pt x="3648" y="8937"/>
                        <a:pt x="4104" y="8177"/>
                        <a:pt x="4499" y="7417"/>
                      </a:cubicBezTo>
                      <a:cubicBezTo>
                        <a:pt x="4894" y="6657"/>
                        <a:pt x="5228" y="5836"/>
                        <a:pt x="5471" y="5016"/>
                      </a:cubicBezTo>
                      <a:cubicBezTo>
                        <a:pt x="5988" y="3374"/>
                        <a:pt x="6383" y="1672"/>
                        <a:pt x="66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5"/>
                <p:cNvSpPr/>
                <p:nvPr/>
              </p:nvSpPr>
              <p:spPr>
                <a:xfrm>
                  <a:off x="5197706" y="1670560"/>
                  <a:ext cx="904921" cy="582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1" h="23256" extrusionOk="0">
                      <a:moveTo>
                        <a:pt x="1422" y="1"/>
                      </a:moveTo>
                      <a:cubicBezTo>
                        <a:pt x="391" y="1"/>
                        <a:pt x="1" y="1349"/>
                        <a:pt x="544" y="3603"/>
                      </a:cubicBezTo>
                      <a:cubicBezTo>
                        <a:pt x="1274" y="6643"/>
                        <a:pt x="8326" y="21749"/>
                        <a:pt x="13007" y="23056"/>
                      </a:cubicBezTo>
                      <a:cubicBezTo>
                        <a:pt x="13516" y="23194"/>
                        <a:pt x="14117" y="23256"/>
                        <a:pt x="14786" y="23256"/>
                      </a:cubicBezTo>
                      <a:cubicBezTo>
                        <a:pt x="20620" y="23256"/>
                        <a:pt x="31649" y="18541"/>
                        <a:pt x="32794" y="18132"/>
                      </a:cubicBezTo>
                      <a:cubicBezTo>
                        <a:pt x="36120" y="16957"/>
                        <a:pt x="29980" y="7694"/>
                        <a:pt x="27742" y="7694"/>
                      </a:cubicBezTo>
                      <a:cubicBezTo>
                        <a:pt x="27608" y="7694"/>
                        <a:pt x="27487" y="7727"/>
                        <a:pt x="27384" y="7798"/>
                      </a:cubicBezTo>
                      <a:cubicBezTo>
                        <a:pt x="24575" y="9708"/>
                        <a:pt x="18391" y="12942"/>
                        <a:pt x="16342" y="12942"/>
                      </a:cubicBezTo>
                      <a:cubicBezTo>
                        <a:pt x="16173" y="12942"/>
                        <a:pt x="16033" y="12920"/>
                        <a:pt x="15925" y="12874"/>
                      </a:cubicBezTo>
                      <a:cubicBezTo>
                        <a:pt x="12946" y="11567"/>
                        <a:pt x="7535" y="4849"/>
                        <a:pt x="3462" y="1111"/>
                      </a:cubicBezTo>
                      <a:cubicBezTo>
                        <a:pt x="2641" y="351"/>
                        <a:pt x="1948" y="1"/>
                        <a:pt x="1422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5"/>
                <p:cNvSpPr/>
                <p:nvPr/>
              </p:nvSpPr>
              <p:spPr>
                <a:xfrm>
                  <a:off x="5864722" y="1759828"/>
                  <a:ext cx="418853" cy="37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9" h="14843" extrusionOk="0">
                      <a:moveTo>
                        <a:pt x="10813" y="1"/>
                      </a:moveTo>
                      <a:cubicBezTo>
                        <a:pt x="9677" y="1"/>
                        <a:pt x="8144" y="2435"/>
                        <a:pt x="6840" y="3323"/>
                      </a:cubicBezTo>
                      <a:cubicBezTo>
                        <a:pt x="6536" y="3536"/>
                        <a:pt x="1" y="7244"/>
                        <a:pt x="1" y="7244"/>
                      </a:cubicBezTo>
                      <a:lnTo>
                        <a:pt x="5351" y="14843"/>
                      </a:lnTo>
                      <a:cubicBezTo>
                        <a:pt x="5958" y="14600"/>
                        <a:pt x="10791" y="13019"/>
                        <a:pt x="12889" y="11013"/>
                      </a:cubicBezTo>
                      <a:cubicBezTo>
                        <a:pt x="14013" y="9949"/>
                        <a:pt x="16719" y="6636"/>
                        <a:pt x="16171" y="5907"/>
                      </a:cubicBezTo>
                      <a:cubicBezTo>
                        <a:pt x="15999" y="5674"/>
                        <a:pt x="15776" y="5596"/>
                        <a:pt x="15556" y="5596"/>
                      </a:cubicBezTo>
                      <a:cubicBezTo>
                        <a:pt x="15114" y="5596"/>
                        <a:pt x="14682" y="5907"/>
                        <a:pt x="14682" y="5907"/>
                      </a:cubicBezTo>
                      <a:cubicBezTo>
                        <a:pt x="14682" y="5907"/>
                        <a:pt x="15867" y="4448"/>
                        <a:pt x="15138" y="3475"/>
                      </a:cubicBezTo>
                      <a:cubicBezTo>
                        <a:pt x="14945" y="3225"/>
                        <a:pt x="14694" y="3134"/>
                        <a:pt x="14429" y="3134"/>
                      </a:cubicBezTo>
                      <a:cubicBezTo>
                        <a:pt x="13696" y="3134"/>
                        <a:pt x="12858" y="3840"/>
                        <a:pt x="12858" y="3840"/>
                      </a:cubicBezTo>
                      <a:cubicBezTo>
                        <a:pt x="12858" y="3840"/>
                        <a:pt x="13983" y="2229"/>
                        <a:pt x="13162" y="1317"/>
                      </a:cubicBezTo>
                      <a:cubicBezTo>
                        <a:pt x="12985" y="1113"/>
                        <a:pt x="12779" y="1033"/>
                        <a:pt x="12566" y="1033"/>
                      </a:cubicBezTo>
                      <a:cubicBezTo>
                        <a:pt x="11828" y="1033"/>
                        <a:pt x="11004" y="1986"/>
                        <a:pt x="11004" y="1986"/>
                      </a:cubicBezTo>
                      <a:cubicBezTo>
                        <a:pt x="11004" y="1986"/>
                        <a:pt x="12098" y="557"/>
                        <a:pt x="11126" y="71"/>
                      </a:cubicBezTo>
                      <a:cubicBezTo>
                        <a:pt x="11025" y="23"/>
                        <a:pt x="10921" y="1"/>
                        <a:pt x="10813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5"/>
                <p:cNvSpPr/>
                <p:nvPr/>
              </p:nvSpPr>
              <p:spPr>
                <a:xfrm>
                  <a:off x="6029227" y="1807857"/>
                  <a:ext cx="112887" cy="100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6" h="4020" extrusionOk="0">
                      <a:moveTo>
                        <a:pt x="4453" y="0"/>
                      </a:moveTo>
                      <a:cubicBezTo>
                        <a:pt x="4431" y="0"/>
                        <a:pt x="4402" y="20"/>
                        <a:pt x="4377" y="69"/>
                      </a:cubicBezTo>
                      <a:cubicBezTo>
                        <a:pt x="3101" y="2166"/>
                        <a:pt x="2189" y="2865"/>
                        <a:pt x="31" y="3929"/>
                      </a:cubicBezTo>
                      <a:cubicBezTo>
                        <a:pt x="0" y="3929"/>
                        <a:pt x="31" y="4020"/>
                        <a:pt x="61" y="4020"/>
                      </a:cubicBezTo>
                      <a:cubicBezTo>
                        <a:pt x="2280" y="3138"/>
                        <a:pt x="3557" y="2439"/>
                        <a:pt x="4469" y="99"/>
                      </a:cubicBezTo>
                      <a:cubicBezTo>
                        <a:pt x="4505" y="44"/>
                        <a:pt x="4487" y="0"/>
                        <a:pt x="44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5"/>
                <p:cNvSpPr/>
                <p:nvPr/>
              </p:nvSpPr>
              <p:spPr>
                <a:xfrm>
                  <a:off x="6067310" y="1854307"/>
                  <a:ext cx="120653" cy="10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233" extrusionOk="0">
                      <a:moveTo>
                        <a:pt x="4738" y="1"/>
                      </a:moveTo>
                      <a:cubicBezTo>
                        <a:pt x="4719" y="1"/>
                        <a:pt x="4699" y="12"/>
                        <a:pt x="4681" y="38"/>
                      </a:cubicBezTo>
                      <a:cubicBezTo>
                        <a:pt x="3161" y="2105"/>
                        <a:pt x="2189" y="2865"/>
                        <a:pt x="31" y="4172"/>
                      </a:cubicBezTo>
                      <a:cubicBezTo>
                        <a:pt x="0" y="4172"/>
                        <a:pt x="31" y="4233"/>
                        <a:pt x="61" y="4233"/>
                      </a:cubicBezTo>
                      <a:cubicBezTo>
                        <a:pt x="2310" y="3139"/>
                        <a:pt x="3556" y="2379"/>
                        <a:pt x="4772" y="129"/>
                      </a:cubicBezTo>
                      <a:cubicBezTo>
                        <a:pt x="4815" y="65"/>
                        <a:pt x="4782" y="1"/>
                        <a:pt x="47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5"/>
                <p:cNvSpPr/>
                <p:nvPr/>
              </p:nvSpPr>
              <p:spPr>
                <a:xfrm>
                  <a:off x="6105668" y="1908148"/>
                  <a:ext cx="126991" cy="98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9" h="3916" extrusionOk="0">
                      <a:moveTo>
                        <a:pt x="5048" y="0"/>
                      </a:moveTo>
                      <a:cubicBezTo>
                        <a:pt x="5033" y="0"/>
                        <a:pt x="4997" y="24"/>
                        <a:pt x="4943" y="78"/>
                      </a:cubicBezTo>
                      <a:cubicBezTo>
                        <a:pt x="3363" y="1962"/>
                        <a:pt x="2299" y="2844"/>
                        <a:pt x="50" y="3847"/>
                      </a:cubicBezTo>
                      <a:cubicBezTo>
                        <a:pt x="1" y="3871"/>
                        <a:pt x="11" y="3916"/>
                        <a:pt x="49" y="3916"/>
                      </a:cubicBezTo>
                      <a:cubicBezTo>
                        <a:pt x="58" y="3916"/>
                        <a:pt x="69" y="3913"/>
                        <a:pt x="80" y="3908"/>
                      </a:cubicBezTo>
                      <a:cubicBezTo>
                        <a:pt x="2481" y="3148"/>
                        <a:pt x="3788" y="2023"/>
                        <a:pt x="5004" y="108"/>
                      </a:cubicBezTo>
                      <a:cubicBezTo>
                        <a:pt x="5055" y="40"/>
                        <a:pt x="5068" y="0"/>
                        <a:pt x="504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5"/>
                <p:cNvSpPr/>
                <p:nvPr/>
              </p:nvSpPr>
              <p:spPr>
                <a:xfrm>
                  <a:off x="5820552" y="1773883"/>
                  <a:ext cx="252078" cy="234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9362" extrusionOk="0">
                      <a:moveTo>
                        <a:pt x="8628" y="0"/>
                      </a:moveTo>
                      <a:cubicBezTo>
                        <a:pt x="7045" y="0"/>
                        <a:pt x="3602" y="1459"/>
                        <a:pt x="2797" y="2215"/>
                      </a:cubicBezTo>
                      <a:cubicBezTo>
                        <a:pt x="1764" y="3127"/>
                        <a:pt x="1" y="5619"/>
                        <a:pt x="1" y="5619"/>
                      </a:cubicBezTo>
                      <a:cubicBezTo>
                        <a:pt x="1" y="5619"/>
                        <a:pt x="3004" y="9361"/>
                        <a:pt x="4911" y="9361"/>
                      </a:cubicBezTo>
                      <a:cubicBezTo>
                        <a:pt x="5225" y="9361"/>
                        <a:pt x="5509" y="9260"/>
                        <a:pt x="5746" y="9023"/>
                      </a:cubicBezTo>
                      <a:cubicBezTo>
                        <a:pt x="7448" y="7321"/>
                        <a:pt x="5928" y="4130"/>
                        <a:pt x="5928" y="4130"/>
                      </a:cubicBezTo>
                      <a:cubicBezTo>
                        <a:pt x="7357" y="3431"/>
                        <a:pt x="10062" y="1698"/>
                        <a:pt x="9393" y="300"/>
                      </a:cubicBezTo>
                      <a:cubicBezTo>
                        <a:pt x="9297" y="89"/>
                        <a:pt x="9019" y="0"/>
                        <a:pt x="8628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5"/>
                <p:cNvSpPr/>
                <p:nvPr/>
              </p:nvSpPr>
              <p:spPr>
                <a:xfrm>
                  <a:off x="5964488" y="1792047"/>
                  <a:ext cx="92945" cy="208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0" h="8342" extrusionOk="0">
                      <a:moveTo>
                        <a:pt x="3709" y="0"/>
                      </a:moveTo>
                      <a:cubicBezTo>
                        <a:pt x="3709" y="11"/>
                        <a:pt x="3709" y="21"/>
                        <a:pt x="3709" y="32"/>
                      </a:cubicBezTo>
                      <a:lnTo>
                        <a:pt x="3709" y="32"/>
                      </a:lnTo>
                      <a:cubicBezTo>
                        <a:pt x="3709" y="31"/>
                        <a:pt x="3709" y="31"/>
                        <a:pt x="3709" y="31"/>
                      </a:cubicBezTo>
                      <a:lnTo>
                        <a:pt x="3709" y="0"/>
                      </a:lnTo>
                      <a:close/>
                      <a:moveTo>
                        <a:pt x="3709" y="32"/>
                      </a:moveTo>
                      <a:lnTo>
                        <a:pt x="3709" y="32"/>
                      </a:lnTo>
                      <a:cubicBezTo>
                        <a:pt x="3374" y="1703"/>
                        <a:pt x="1429" y="2493"/>
                        <a:pt x="92" y="3253"/>
                      </a:cubicBezTo>
                      <a:cubicBezTo>
                        <a:pt x="1" y="3314"/>
                        <a:pt x="1" y="3435"/>
                        <a:pt x="62" y="3496"/>
                      </a:cubicBezTo>
                      <a:cubicBezTo>
                        <a:pt x="609" y="4864"/>
                        <a:pt x="973" y="6991"/>
                        <a:pt x="122" y="8298"/>
                      </a:cubicBezTo>
                      <a:cubicBezTo>
                        <a:pt x="101" y="8320"/>
                        <a:pt x="110" y="8341"/>
                        <a:pt x="128" y="8341"/>
                      </a:cubicBezTo>
                      <a:cubicBezTo>
                        <a:pt x="135" y="8341"/>
                        <a:pt x="144" y="8338"/>
                        <a:pt x="153" y="8329"/>
                      </a:cubicBezTo>
                      <a:cubicBezTo>
                        <a:pt x="1308" y="7052"/>
                        <a:pt x="1095" y="4955"/>
                        <a:pt x="396" y="3466"/>
                      </a:cubicBezTo>
                      <a:cubicBezTo>
                        <a:pt x="1786" y="2710"/>
                        <a:pt x="3687" y="1834"/>
                        <a:pt x="3709" y="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5"/>
                <p:cNvSpPr/>
                <p:nvPr/>
              </p:nvSpPr>
              <p:spPr>
                <a:xfrm>
                  <a:off x="5187083" y="1664272"/>
                  <a:ext cx="753780" cy="59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88" h="23667" extrusionOk="0">
                      <a:moveTo>
                        <a:pt x="1809" y="1"/>
                      </a:moveTo>
                      <a:cubicBezTo>
                        <a:pt x="652" y="1"/>
                        <a:pt x="1" y="1309"/>
                        <a:pt x="938" y="4675"/>
                      </a:cubicBezTo>
                      <a:cubicBezTo>
                        <a:pt x="1850" y="7927"/>
                        <a:pt x="8081" y="22365"/>
                        <a:pt x="12762" y="23490"/>
                      </a:cubicBezTo>
                      <a:cubicBezTo>
                        <a:pt x="13270" y="23612"/>
                        <a:pt x="13872" y="23666"/>
                        <a:pt x="14541" y="23666"/>
                      </a:cubicBezTo>
                      <a:cubicBezTo>
                        <a:pt x="20038" y="23666"/>
                        <a:pt x="30087" y="19994"/>
                        <a:pt x="30087" y="19994"/>
                      </a:cubicBezTo>
                      <a:lnTo>
                        <a:pt x="25376" y="9356"/>
                      </a:lnTo>
                      <a:cubicBezTo>
                        <a:pt x="25376" y="9356"/>
                        <a:pt x="17604" y="12611"/>
                        <a:pt x="16580" y="12611"/>
                      </a:cubicBezTo>
                      <a:cubicBezTo>
                        <a:pt x="16561" y="12611"/>
                        <a:pt x="16545" y="12610"/>
                        <a:pt x="16531" y="12608"/>
                      </a:cubicBezTo>
                      <a:cubicBezTo>
                        <a:pt x="15710" y="12487"/>
                        <a:pt x="6318" y="3246"/>
                        <a:pt x="4160" y="1210"/>
                      </a:cubicBezTo>
                      <a:cubicBezTo>
                        <a:pt x="3349" y="455"/>
                        <a:pt x="2491" y="1"/>
                        <a:pt x="1809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5"/>
                <p:cNvSpPr/>
                <p:nvPr/>
              </p:nvSpPr>
              <p:spPr>
                <a:xfrm>
                  <a:off x="5187108" y="1664597"/>
                  <a:ext cx="692075" cy="594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5" h="23714" extrusionOk="0">
                      <a:moveTo>
                        <a:pt x="1807" y="1"/>
                      </a:moveTo>
                      <a:cubicBezTo>
                        <a:pt x="651" y="1"/>
                        <a:pt x="0" y="1298"/>
                        <a:pt x="937" y="4662"/>
                      </a:cubicBezTo>
                      <a:cubicBezTo>
                        <a:pt x="1849" y="7914"/>
                        <a:pt x="8080" y="22352"/>
                        <a:pt x="12761" y="23477"/>
                      </a:cubicBezTo>
                      <a:cubicBezTo>
                        <a:pt x="13451" y="23643"/>
                        <a:pt x="14261" y="23713"/>
                        <a:pt x="15139" y="23713"/>
                      </a:cubicBezTo>
                      <a:cubicBezTo>
                        <a:pt x="20223" y="23713"/>
                        <a:pt x="27624" y="21349"/>
                        <a:pt x="27624" y="21349"/>
                      </a:cubicBezTo>
                      <a:lnTo>
                        <a:pt x="22974" y="9951"/>
                      </a:lnTo>
                      <a:cubicBezTo>
                        <a:pt x="22974" y="9951"/>
                        <a:pt x="17455" y="12478"/>
                        <a:pt x="16441" y="12478"/>
                      </a:cubicBezTo>
                      <a:cubicBezTo>
                        <a:pt x="16417" y="12478"/>
                        <a:pt x="16396" y="12476"/>
                        <a:pt x="16378" y="12474"/>
                      </a:cubicBezTo>
                      <a:cubicBezTo>
                        <a:pt x="15588" y="12352"/>
                        <a:pt x="6317" y="3233"/>
                        <a:pt x="4159" y="1197"/>
                      </a:cubicBezTo>
                      <a:cubicBezTo>
                        <a:pt x="3347" y="452"/>
                        <a:pt x="2489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5"/>
                <p:cNvSpPr/>
                <p:nvPr/>
              </p:nvSpPr>
              <p:spPr>
                <a:xfrm>
                  <a:off x="5190766" y="1667153"/>
                  <a:ext cx="484340" cy="591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3" h="23619" extrusionOk="0">
                      <a:moveTo>
                        <a:pt x="1186" y="1"/>
                      </a:moveTo>
                      <a:cubicBezTo>
                        <a:pt x="365" y="305"/>
                        <a:pt x="1" y="1672"/>
                        <a:pt x="791" y="4560"/>
                      </a:cubicBezTo>
                      <a:cubicBezTo>
                        <a:pt x="1703" y="7812"/>
                        <a:pt x="7934" y="22250"/>
                        <a:pt x="12615" y="23375"/>
                      </a:cubicBezTo>
                      <a:cubicBezTo>
                        <a:pt x="13325" y="23546"/>
                        <a:pt x="14153" y="23619"/>
                        <a:pt x="15050" y="23619"/>
                      </a:cubicBezTo>
                      <a:cubicBezTo>
                        <a:pt x="16380" y="23619"/>
                        <a:pt x="17862" y="23459"/>
                        <a:pt x="19332" y="23223"/>
                      </a:cubicBez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263238">
                    <a:alpha val="250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5"/>
                <p:cNvSpPr/>
                <p:nvPr/>
              </p:nvSpPr>
              <p:spPr>
                <a:xfrm>
                  <a:off x="4737662" y="1661917"/>
                  <a:ext cx="664793" cy="791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36" h="31578" extrusionOk="0">
                      <a:moveTo>
                        <a:pt x="18069" y="1"/>
                      </a:moveTo>
                      <a:cubicBezTo>
                        <a:pt x="16949" y="1"/>
                        <a:pt x="15719" y="400"/>
                        <a:pt x="14469" y="1304"/>
                      </a:cubicBezTo>
                      <a:cubicBezTo>
                        <a:pt x="8298" y="5772"/>
                        <a:pt x="0" y="26684"/>
                        <a:pt x="0" y="26684"/>
                      </a:cubicBezTo>
                      <a:cubicBezTo>
                        <a:pt x="4620" y="27961"/>
                        <a:pt x="23587" y="31578"/>
                        <a:pt x="23587" y="31578"/>
                      </a:cubicBezTo>
                      <a:lnTo>
                        <a:pt x="24286" y="19632"/>
                      </a:lnTo>
                      <a:cubicBezTo>
                        <a:pt x="24286" y="19632"/>
                        <a:pt x="26505" y="17170"/>
                        <a:pt x="26536" y="14526"/>
                      </a:cubicBezTo>
                      <a:cubicBezTo>
                        <a:pt x="26505" y="11517"/>
                        <a:pt x="22341" y="2793"/>
                        <a:pt x="21976" y="2216"/>
                      </a:cubicBezTo>
                      <a:cubicBezTo>
                        <a:pt x="21094" y="847"/>
                        <a:pt x="19698" y="1"/>
                        <a:pt x="18069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5"/>
                <p:cNvSpPr/>
                <p:nvPr/>
              </p:nvSpPr>
              <p:spPr>
                <a:xfrm>
                  <a:off x="5167917" y="1521714"/>
                  <a:ext cx="130248" cy="236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9" h="9454" extrusionOk="0">
                      <a:moveTo>
                        <a:pt x="1065" y="0"/>
                      </a:moveTo>
                      <a:cubicBezTo>
                        <a:pt x="1065" y="0"/>
                        <a:pt x="882" y="881"/>
                        <a:pt x="670" y="1976"/>
                      </a:cubicBezTo>
                      <a:cubicBezTo>
                        <a:pt x="670" y="2037"/>
                        <a:pt x="639" y="2097"/>
                        <a:pt x="639" y="2128"/>
                      </a:cubicBezTo>
                      <a:cubicBezTo>
                        <a:pt x="609" y="2188"/>
                        <a:pt x="609" y="2249"/>
                        <a:pt x="578" y="2310"/>
                      </a:cubicBezTo>
                      <a:cubicBezTo>
                        <a:pt x="548" y="2492"/>
                        <a:pt x="518" y="2644"/>
                        <a:pt x="487" y="2827"/>
                      </a:cubicBezTo>
                      <a:cubicBezTo>
                        <a:pt x="457" y="2979"/>
                        <a:pt x="426" y="3070"/>
                        <a:pt x="396" y="3192"/>
                      </a:cubicBezTo>
                      <a:cubicBezTo>
                        <a:pt x="396" y="3313"/>
                        <a:pt x="366" y="3465"/>
                        <a:pt x="335" y="3587"/>
                      </a:cubicBezTo>
                      <a:cubicBezTo>
                        <a:pt x="153" y="4529"/>
                        <a:pt x="62" y="5502"/>
                        <a:pt x="1" y="6474"/>
                      </a:cubicBezTo>
                      <a:cubicBezTo>
                        <a:pt x="62" y="6839"/>
                        <a:pt x="1733" y="9423"/>
                        <a:pt x="3466" y="9453"/>
                      </a:cubicBezTo>
                      <a:cubicBezTo>
                        <a:pt x="4043" y="9453"/>
                        <a:pt x="4226" y="6353"/>
                        <a:pt x="4226" y="6353"/>
                      </a:cubicBezTo>
                      <a:lnTo>
                        <a:pt x="4287" y="6140"/>
                      </a:lnTo>
                      <a:lnTo>
                        <a:pt x="5199" y="2979"/>
                      </a:lnTo>
                      <a:lnTo>
                        <a:pt x="1581" y="365"/>
                      </a:lnTo>
                      <a:lnTo>
                        <a:pt x="1065" y="0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5"/>
                <p:cNvSpPr/>
                <p:nvPr/>
              </p:nvSpPr>
              <p:spPr>
                <a:xfrm>
                  <a:off x="5183926" y="1521714"/>
                  <a:ext cx="113488" cy="15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0" h="6140" extrusionOk="0">
                      <a:moveTo>
                        <a:pt x="426" y="0"/>
                      </a:moveTo>
                      <a:cubicBezTo>
                        <a:pt x="426" y="0"/>
                        <a:pt x="213" y="881"/>
                        <a:pt x="0" y="1976"/>
                      </a:cubicBezTo>
                      <a:cubicBezTo>
                        <a:pt x="547" y="3830"/>
                        <a:pt x="1885" y="5350"/>
                        <a:pt x="3648" y="6140"/>
                      </a:cubicBezTo>
                      <a:lnTo>
                        <a:pt x="4529" y="2979"/>
                      </a:lnTo>
                      <a:lnTo>
                        <a:pt x="942" y="365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5"/>
                <p:cNvSpPr/>
                <p:nvPr/>
              </p:nvSpPr>
              <p:spPr>
                <a:xfrm>
                  <a:off x="5164885" y="1304395"/>
                  <a:ext cx="273398" cy="340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3" h="13595" extrusionOk="0">
                      <a:moveTo>
                        <a:pt x="5158" y="1"/>
                      </a:moveTo>
                      <a:cubicBezTo>
                        <a:pt x="2699" y="1"/>
                        <a:pt x="90" y="1607"/>
                        <a:pt x="61" y="7124"/>
                      </a:cubicBezTo>
                      <a:cubicBezTo>
                        <a:pt x="0" y="12869"/>
                        <a:pt x="3800" y="13446"/>
                        <a:pt x="4924" y="13568"/>
                      </a:cubicBezTo>
                      <a:cubicBezTo>
                        <a:pt x="5056" y="13584"/>
                        <a:pt x="5214" y="13595"/>
                        <a:pt x="5390" y="13595"/>
                      </a:cubicBezTo>
                      <a:cubicBezTo>
                        <a:pt x="6879" y="13595"/>
                        <a:pt x="9731" y="12813"/>
                        <a:pt x="10274" y="7732"/>
                      </a:cubicBezTo>
                      <a:cubicBezTo>
                        <a:pt x="10912" y="2017"/>
                        <a:pt x="8086" y="133"/>
                        <a:pt x="5502" y="11"/>
                      </a:cubicBezTo>
                      <a:cubicBezTo>
                        <a:pt x="5388" y="4"/>
                        <a:pt x="5273" y="1"/>
                        <a:pt x="5158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5"/>
                <p:cNvSpPr/>
                <p:nvPr/>
              </p:nvSpPr>
              <p:spPr>
                <a:xfrm>
                  <a:off x="5373536" y="1447729"/>
                  <a:ext cx="27332" cy="1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708" extrusionOk="0">
                      <a:moveTo>
                        <a:pt x="358" y="0"/>
                      </a:moveTo>
                      <a:cubicBezTo>
                        <a:pt x="264" y="0"/>
                        <a:pt x="173" y="31"/>
                        <a:pt x="92" y="96"/>
                      </a:cubicBezTo>
                      <a:cubicBezTo>
                        <a:pt x="31" y="157"/>
                        <a:pt x="1" y="248"/>
                        <a:pt x="61" y="339"/>
                      </a:cubicBezTo>
                      <a:cubicBezTo>
                        <a:pt x="153" y="430"/>
                        <a:pt x="274" y="521"/>
                        <a:pt x="396" y="552"/>
                      </a:cubicBezTo>
                      <a:cubicBezTo>
                        <a:pt x="517" y="613"/>
                        <a:pt x="639" y="643"/>
                        <a:pt x="791" y="704"/>
                      </a:cubicBezTo>
                      <a:cubicBezTo>
                        <a:pt x="805" y="706"/>
                        <a:pt x="818" y="707"/>
                        <a:pt x="831" y="707"/>
                      </a:cubicBezTo>
                      <a:cubicBezTo>
                        <a:pt x="990" y="707"/>
                        <a:pt x="1090" y="540"/>
                        <a:pt x="1034" y="400"/>
                      </a:cubicBezTo>
                      <a:cubicBezTo>
                        <a:pt x="943" y="217"/>
                        <a:pt x="791" y="96"/>
                        <a:pt x="609" y="65"/>
                      </a:cubicBezTo>
                      <a:cubicBezTo>
                        <a:pt x="524" y="23"/>
                        <a:pt x="439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5"/>
                <p:cNvSpPr/>
                <p:nvPr/>
              </p:nvSpPr>
              <p:spPr>
                <a:xfrm>
                  <a:off x="5291283" y="1436230"/>
                  <a:ext cx="28961" cy="13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555" extrusionOk="0">
                      <a:moveTo>
                        <a:pt x="730" y="0"/>
                      </a:moveTo>
                      <a:cubicBezTo>
                        <a:pt x="700" y="0"/>
                        <a:pt x="670" y="3"/>
                        <a:pt x="639" y="8"/>
                      </a:cubicBezTo>
                      <a:cubicBezTo>
                        <a:pt x="457" y="8"/>
                        <a:pt x="275" y="38"/>
                        <a:pt x="153" y="160"/>
                      </a:cubicBezTo>
                      <a:cubicBezTo>
                        <a:pt x="1" y="281"/>
                        <a:pt x="92" y="524"/>
                        <a:pt x="275" y="555"/>
                      </a:cubicBezTo>
                      <a:lnTo>
                        <a:pt x="670" y="555"/>
                      </a:lnTo>
                      <a:cubicBezTo>
                        <a:pt x="791" y="555"/>
                        <a:pt x="943" y="524"/>
                        <a:pt x="1065" y="433"/>
                      </a:cubicBezTo>
                      <a:cubicBezTo>
                        <a:pt x="1126" y="372"/>
                        <a:pt x="1156" y="281"/>
                        <a:pt x="1095" y="190"/>
                      </a:cubicBezTo>
                      <a:cubicBezTo>
                        <a:pt x="1019" y="63"/>
                        <a:pt x="880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5"/>
                <p:cNvSpPr/>
                <p:nvPr/>
              </p:nvSpPr>
              <p:spPr>
                <a:xfrm>
                  <a:off x="5297397" y="1488968"/>
                  <a:ext cx="14480" cy="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943" extrusionOk="0">
                      <a:moveTo>
                        <a:pt x="547" y="0"/>
                      </a:moveTo>
                      <a:cubicBezTo>
                        <a:pt x="547" y="0"/>
                        <a:pt x="517" y="0"/>
                        <a:pt x="517" y="30"/>
                      </a:cubicBezTo>
                      <a:cubicBezTo>
                        <a:pt x="486" y="395"/>
                        <a:pt x="365" y="851"/>
                        <a:pt x="0" y="942"/>
                      </a:cubicBezTo>
                      <a:cubicBezTo>
                        <a:pt x="426" y="942"/>
                        <a:pt x="578" y="365"/>
                        <a:pt x="5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5"/>
                <p:cNvSpPr/>
                <p:nvPr/>
              </p:nvSpPr>
              <p:spPr>
                <a:xfrm>
                  <a:off x="5283742" y="1477218"/>
                  <a:ext cx="32844" cy="31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238" extrusionOk="0">
                      <a:moveTo>
                        <a:pt x="718" y="0"/>
                      </a:moveTo>
                      <a:cubicBezTo>
                        <a:pt x="186" y="0"/>
                        <a:pt x="1" y="1114"/>
                        <a:pt x="545" y="1229"/>
                      </a:cubicBezTo>
                      <a:cubicBezTo>
                        <a:pt x="573" y="1235"/>
                        <a:pt x="599" y="1237"/>
                        <a:pt x="625" y="1237"/>
                      </a:cubicBezTo>
                      <a:cubicBezTo>
                        <a:pt x="1141" y="1237"/>
                        <a:pt x="1311" y="129"/>
                        <a:pt x="819" y="13"/>
                      </a:cubicBezTo>
                      <a:cubicBezTo>
                        <a:pt x="784" y="4"/>
                        <a:pt x="750" y="0"/>
                        <a:pt x="7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5"/>
                <p:cNvSpPr/>
                <p:nvPr/>
              </p:nvSpPr>
              <p:spPr>
                <a:xfrm>
                  <a:off x="5277579" y="1474487"/>
                  <a:ext cx="21971" cy="14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590" extrusionOk="0">
                      <a:moveTo>
                        <a:pt x="62" y="0"/>
                      </a:moveTo>
                      <a:cubicBezTo>
                        <a:pt x="1" y="213"/>
                        <a:pt x="92" y="487"/>
                        <a:pt x="335" y="578"/>
                      </a:cubicBezTo>
                      <a:cubicBezTo>
                        <a:pt x="363" y="586"/>
                        <a:pt x="392" y="590"/>
                        <a:pt x="420" y="590"/>
                      </a:cubicBezTo>
                      <a:cubicBezTo>
                        <a:pt x="602" y="590"/>
                        <a:pt x="773" y="428"/>
                        <a:pt x="852" y="244"/>
                      </a:cubicBezTo>
                      <a:cubicBezTo>
                        <a:pt x="877" y="194"/>
                        <a:pt x="861" y="144"/>
                        <a:pt x="821" y="144"/>
                      </a:cubicBezTo>
                      <a:cubicBezTo>
                        <a:pt x="812" y="144"/>
                        <a:pt x="802" y="147"/>
                        <a:pt x="791" y="152"/>
                      </a:cubicBezTo>
                      <a:cubicBezTo>
                        <a:pt x="670" y="213"/>
                        <a:pt x="548" y="304"/>
                        <a:pt x="426" y="304"/>
                      </a:cubicBezTo>
                      <a:cubicBezTo>
                        <a:pt x="305" y="274"/>
                        <a:pt x="183" y="122"/>
                        <a:pt x="9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5"/>
                <p:cNvSpPr/>
                <p:nvPr/>
              </p:nvSpPr>
              <p:spPr>
                <a:xfrm>
                  <a:off x="5363640" y="1497336"/>
                  <a:ext cx="10697" cy="26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1065" extrusionOk="0">
                      <a:moveTo>
                        <a:pt x="183" y="0"/>
                      </a:moveTo>
                      <a:cubicBezTo>
                        <a:pt x="61" y="365"/>
                        <a:pt x="1" y="943"/>
                        <a:pt x="426" y="1064"/>
                      </a:cubicBezTo>
                      <a:cubicBezTo>
                        <a:pt x="92" y="882"/>
                        <a:pt x="122" y="426"/>
                        <a:pt x="213" y="31"/>
                      </a:cubicBezTo>
                      <a:cubicBezTo>
                        <a:pt x="213" y="31"/>
                        <a:pt x="183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5"/>
                <p:cNvSpPr/>
                <p:nvPr/>
              </p:nvSpPr>
              <p:spPr>
                <a:xfrm>
                  <a:off x="5360783" y="1488943"/>
                  <a:ext cx="33545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" h="1252" extrusionOk="0">
                      <a:moveTo>
                        <a:pt x="703" y="0"/>
                      </a:moveTo>
                      <a:cubicBezTo>
                        <a:pt x="201" y="0"/>
                        <a:pt x="0" y="1187"/>
                        <a:pt x="570" y="1247"/>
                      </a:cubicBezTo>
                      <a:cubicBezTo>
                        <a:pt x="592" y="1250"/>
                        <a:pt x="613" y="1252"/>
                        <a:pt x="633" y="1252"/>
                      </a:cubicBezTo>
                      <a:cubicBezTo>
                        <a:pt x="1190" y="1252"/>
                        <a:pt x="1338" y="89"/>
                        <a:pt x="722" y="1"/>
                      </a:cubicBezTo>
                      <a:cubicBezTo>
                        <a:pt x="716" y="1"/>
                        <a:pt x="710" y="0"/>
                        <a:pt x="7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5"/>
                <p:cNvSpPr/>
                <p:nvPr/>
              </p:nvSpPr>
              <p:spPr>
                <a:xfrm>
                  <a:off x="5383432" y="1491799"/>
                  <a:ext cx="18313" cy="13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528" extrusionOk="0">
                      <a:moveTo>
                        <a:pt x="44" y="0"/>
                      </a:moveTo>
                      <a:cubicBezTo>
                        <a:pt x="21" y="0"/>
                        <a:pt x="1" y="45"/>
                        <a:pt x="1" y="69"/>
                      </a:cubicBezTo>
                      <a:cubicBezTo>
                        <a:pt x="1" y="299"/>
                        <a:pt x="109" y="528"/>
                        <a:pt x="325" y="528"/>
                      </a:cubicBezTo>
                      <a:cubicBezTo>
                        <a:pt x="338" y="528"/>
                        <a:pt x="352" y="527"/>
                        <a:pt x="366" y="525"/>
                      </a:cubicBezTo>
                      <a:cubicBezTo>
                        <a:pt x="578" y="525"/>
                        <a:pt x="700" y="282"/>
                        <a:pt x="730" y="39"/>
                      </a:cubicBezTo>
                      <a:lnTo>
                        <a:pt x="730" y="39"/>
                      </a:lnTo>
                      <a:cubicBezTo>
                        <a:pt x="622" y="148"/>
                        <a:pt x="513" y="256"/>
                        <a:pt x="404" y="256"/>
                      </a:cubicBezTo>
                      <a:cubicBezTo>
                        <a:pt x="391" y="256"/>
                        <a:pt x="378" y="255"/>
                        <a:pt x="366" y="252"/>
                      </a:cubicBezTo>
                      <a:cubicBezTo>
                        <a:pt x="244" y="221"/>
                        <a:pt x="153" y="100"/>
                        <a:pt x="62" y="9"/>
                      </a:cubicBezTo>
                      <a:cubicBezTo>
                        <a:pt x="56" y="3"/>
                        <a:pt x="50" y="0"/>
                        <a:pt x="4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5"/>
                <p:cNvSpPr/>
                <p:nvPr/>
              </p:nvSpPr>
              <p:spPr>
                <a:xfrm>
                  <a:off x="5296620" y="1567388"/>
                  <a:ext cx="19065" cy="1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457" extrusionOk="0">
                      <a:moveTo>
                        <a:pt x="1" y="1"/>
                      </a:moveTo>
                      <a:cubicBezTo>
                        <a:pt x="1" y="183"/>
                        <a:pt x="92" y="335"/>
                        <a:pt x="244" y="426"/>
                      </a:cubicBezTo>
                      <a:cubicBezTo>
                        <a:pt x="305" y="447"/>
                        <a:pt x="365" y="457"/>
                        <a:pt x="425" y="457"/>
                      </a:cubicBezTo>
                      <a:cubicBezTo>
                        <a:pt x="544" y="457"/>
                        <a:pt x="659" y="416"/>
                        <a:pt x="761" y="335"/>
                      </a:cubicBezTo>
                      <a:lnTo>
                        <a:pt x="761" y="305"/>
                      </a:lnTo>
                      <a:cubicBezTo>
                        <a:pt x="685" y="320"/>
                        <a:pt x="616" y="328"/>
                        <a:pt x="548" y="328"/>
                      </a:cubicBezTo>
                      <a:cubicBezTo>
                        <a:pt x="479" y="328"/>
                        <a:pt x="411" y="320"/>
                        <a:pt x="335" y="305"/>
                      </a:cubicBezTo>
                      <a:cubicBezTo>
                        <a:pt x="214" y="274"/>
                        <a:pt x="122" y="122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5"/>
                <p:cNvSpPr/>
                <p:nvPr/>
              </p:nvSpPr>
              <p:spPr>
                <a:xfrm>
                  <a:off x="5313381" y="1443445"/>
                  <a:ext cx="53337" cy="116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" h="4667" extrusionOk="0">
                      <a:moveTo>
                        <a:pt x="1885" y="1"/>
                      </a:moveTo>
                      <a:cubicBezTo>
                        <a:pt x="1870" y="1"/>
                        <a:pt x="1855" y="8"/>
                        <a:pt x="1855" y="24"/>
                      </a:cubicBezTo>
                      <a:cubicBezTo>
                        <a:pt x="1763" y="1270"/>
                        <a:pt x="1885" y="2486"/>
                        <a:pt x="1794" y="3702"/>
                      </a:cubicBezTo>
                      <a:cubicBezTo>
                        <a:pt x="1611" y="3610"/>
                        <a:pt x="1429" y="3519"/>
                        <a:pt x="1216" y="3458"/>
                      </a:cubicBezTo>
                      <a:cubicBezTo>
                        <a:pt x="1186" y="3458"/>
                        <a:pt x="1216" y="4401"/>
                        <a:pt x="1186" y="4492"/>
                      </a:cubicBezTo>
                      <a:cubicBezTo>
                        <a:pt x="730" y="4431"/>
                        <a:pt x="335" y="4218"/>
                        <a:pt x="31" y="3914"/>
                      </a:cubicBezTo>
                      <a:cubicBezTo>
                        <a:pt x="31" y="3914"/>
                        <a:pt x="0" y="3914"/>
                        <a:pt x="0" y="3945"/>
                      </a:cubicBezTo>
                      <a:cubicBezTo>
                        <a:pt x="213" y="4401"/>
                        <a:pt x="669" y="4644"/>
                        <a:pt x="1155" y="4644"/>
                      </a:cubicBezTo>
                      <a:cubicBezTo>
                        <a:pt x="1201" y="4659"/>
                        <a:pt x="1247" y="4667"/>
                        <a:pt x="1281" y="4667"/>
                      </a:cubicBezTo>
                      <a:cubicBezTo>
                        <a:pt x="1315" y="4667"/>
                        <a:pt x="1338" y="4659"/>
                        <a:pt x="1338" y="4644"/>
                      </a:cubicBezTo>
                      <a:cubicBezTo>
                        <a:pt x="1368" y="4370"/>
                        <a:pt x="1399" y="4066"/>
                        <a:pt x="1399" y="3793"/>
                      </a:cubicBezTo>
                      <a:cubicBezTo>
                        <a:pt x="1472" y="3842"/>
                        <a:pt x="1840" y="4048"/>
                        <a:pt x="1981" y="4048"/>
                      </a:cubicBezTo>
                      <a:cubicBezTo>
                        <a:pt x="2016" y="4048"/>
                        <a:pt x="2037" y="4035"/>
                        <a:pt x="2037" y="4005"/>
                      </a:cubicBezTo>
                      <a:cubicBezTo>
                        <a:pt x="2128" y="2668"/>
                        <a:pt x="2098" y="1361"/>
                        <a:pt x="1915" y="24"/>
                      </a:cubicBezTo>
                      <a:cubicBezTo>
                        <a:pt x="1915" y="8"/>
                        <a:pt x="1900" y="1"/>
                        <a:pt x="188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5"/>
                <p:cNvSpPr/>
                <p:nvPr/>
              </p:nvSpPr>
              <p:spPr>
                <a:xfrm>
                  <a:off x="5305013" y="1542258"/>
                  <a:ext cx="35800" cy="2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055" extrusionOk="0">
                      <a:moveTo>
                        <a:pt x="334" y="1"/>
                      </a:moveTo>
                      <a:cubicBezTo>
                        <a:pt x="243" y="122"/>
                        <a:pt x="182" y="244"/>
                        <a:pt x="122" y="365"/>
                      </a:cubicBezTo>
                      <a:cubicBezTo>
                        <a:pt x="30" y="578"/>
                        <a:pt x="0" y="882"/>
                        <a:pt x="304" y="1004"/>
                      </a:cubicBezTo>
                      <a:cubicBezTo>
                        <a:pt x="375" y="1039"/>
                        <a:pt x="457" y="1054"/>
                        <a:pt x="543" y="1054"/>
                      </a:cubicBezTo>
                      <a:cubicBezTo>
                        <a:pt x="604" y="1054"/>
                        <a:pt x="667" y="1047"/>
                        <a:pt x="730" y="1034"/>
                      </a:cubicBezTo>
                      <a:cubicBezTo>
                        <a:pt x="1003" y="973"/>
                        <a:pt x="1246" y="852"/>
                        <a:pt x="1429" y="669"/>
                      </a:cubicBezTo>
                      <a:cubicBezTo>
                        <a:pt x="1003" y="578"/>
                        <a:pt x="608" y="335"/>
                        <a:pt x="3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5"/>
                <p:cNvSpPr/>
                <p:nvPr/>
              </p:nvSpPr>
              <p:spPr>
                <a:xfrm>
                  <a:off x="5305765" y="1551403"/>
                  <a:ext cx="18288" cy="17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712" extrusionOk="0">
                      <a:moveTo>
                        <a:pt x="122" y="0"/>
                      </a:moveTo>
                      <a:cubicBezTo>
                        <a:pt x="31" y="244"/>
                        <a:pt x="0" y="517"/>
                        <a:pt x="274" y="639"/>
                      </a:cubicBezTo>
                      <a:cubicBezTo>
                        <a:pt x="385" y="683"/>
                        <a:pt x="497" y="711"/>
                        <a:pt x="608" y="711"/>
                      </a:cubicBezTo>
                      <a:cubicBezTo>
                        <a:pt x="649" y="711"/>
                        <a:pt x="689" y="708"/>
                        <a:pt x="730" y="700"/>
                      </a:cubicBezTo>
                      <a:cubicBezTo>
                        <a:pt x="700" y="335"/>
                        <a:pt x="456" y="61"/>
                        <a:pt x="122" y="0"/>
                      </a:cubicBezTo>
                      <a:close/>
                    </a:path>
                  </a:pathLst>
                </a:custGeom>
                <a:solidFill>
                  <a:srgbClr val="FF9C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5"/>
                <p:cNvSpPr/>
                <p:nvPr/>
              </p:nvSpPr>
              <p:spPr>
                <a:xfrm>
                  <a:off x="5138979" y="1291392"/>
                  <a:ext cx="295494" cy="204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5" h="8160" extrusionOk="0">
                      <a:moveTo>
                        <a:pt x="5928" y="0"/>
                      </a:moveTo>
                      <a:cubicBezTo>
                        <a:pt x="4775" y="0"/>
                        <a:pt x="3632" y="293"/>
                        <a:pt x="2736" y="986"/>
                      </a:cubicBezTo>
                      <a:cubicBezTo>
                        <a:pt x="1" y="3114"/>
                        <a:pt x="1247" y="8160"/>
                        <a:pt x="1247" y="8160"/>
                      </a:cubicBezTo>
                      <a:cubicBezTo>
                        <a:pt x="2037" y="7947"/>
                        <a:pt x="2676" y="7308"/>
                        <a:pt x="2858" y="6488"/>
                      </a:cubicBezTo>
                      <a:cubicBezTo>
                        <a:pt x="3922" y="6245"/>
                        <a:pt x="4895" y="5698"/>
                        <a:pt x="5685" y="4938"/>
                      </a:cubicBezTo>
                      <a:lnTo>
                        <a:pt x="5685" y="4938"/>
                      </a:lnTo>
                      <a:cubicBezTo>
                        <a:pt x="5624" y="5059"/>
                        <a:pt x="5198" y="5850"/>
                        <a:pt x="4986" y="6245"/>
                      </a:cubicBezTo>
                      <a:cubicBezTo>
                        <a:pt x="8664" y="6184"/>
                        <a:pt x="10214" y="3631"/>
                        <a:pt x="10214" y="3631"/>
                      </a:cubicBezTo>
                      <a:cubicBezTo>
                        <a:pt x="10791" y="4391"/>
                        <a:pt x="11186" y="5242"/>
                        <a:pt x="11399" y="6153"/>
                      </a:cubicBezTo>
                      <a:cubicBezTo>
                        <a:pt x="11399" y="6153"/>
                        <a:pt x="11794" y="3995"/>
                        <a:pt x="10913" y="2324"/>
                      </a:cubicBezTo>
                      <a:cubicBezTo>
                        <a:pt x="10222" y="1002"/>
                        <a:pt x="8059" y="0"/>
                        <a:pt x="592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5"/>
                <p:cNvSpPr/>
                <p:nvPr/>
              </p:nvSpPr>
              <p:spPr>
                <a:xfrm>
                  <a:off x="5285195" y="1368834"/>
                  <a:ext cx="115392" cy="84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6" h="3367" extrusionOk="0">
                      <a:moveTo>
                        <a:pt x="4587" y="0"/>
                      </a:moveTo>
                      <a:cubicBezTo>
                        <a:pt x="4575" y="0"/>
                        <a:pt x="4560" y="8"/>
                        <a:pt x="4560" y="23"/>
                      </a:cubicBezTo>
                      <a:cubicBezTo>
                        <a:pt x="4408" y="479"/>
                        <a:pt x="4165" y="904"/>
                        <a:pt x="3831" y="1300"/>
                      </a:cubicBezTo>
                      <a:cubicBezTo>
                        <a:pt x="3557" y="1634"/>
                        <a:pt x="3253" y="1968"/>
                        <a:pt x="2888" y="2242"/>
                      </a:cubicBezTo>
                      <a:cubicBezTo>
                        <a:pt x="2068" y="2880"/>
                        <a:pt x="1065" y="3275"/>
                        <a:pt x="1" y="3366"/>
                      </a:cubicBezTo>
                      <a:cubicBezTo>
                        <a:pt x="670" y="3336"/>
                        <a:pt x="1308" y="3214"/>
                        <a:pt x="1946" y="3002"/>
                      </a:cubicBezTo>
                      <a:cubicBezTo>
                        <a:pt x="2341" y="2850"/>
                        <a:pt x="2736" y="2667"/>
                        <a:pt x="3101" y="2424"/>
                      </a:cubicBezTo>
                      <a:cubicBezTo>
                        <a:pt x="3466" y="2120"/>
                        <a:pt x="3831" y="1786"/>
                        <a:pt x="4074" y="1360"/>
                      </a:cubicBezTo>
                      <a:cubicBezTo>
                        <a:pt x="4317" y="965"/>
                        <a:pt x="4499" y="479"/>
                        <a:pt x="4591" y="23"/>
                      </a:cubicBezTo>
                      <a:cubicBezTo>
                        <a:pt x="4606" y="8"/>
                        <a:pt x="4598" y="0"/>
                        <a:pt x="458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5"/>
                <p:cNvSpPr/>
                <p:nvPr/>
              </p:nvSpPr>
              <p:spPr>
                <a:xfrm>
                  <a:off x="5121466" y="1452515"/>
                  <a:ext cx="66289" cy="94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3774" extrusionOk="0">
                      <a:moveTo>
                        <a:pt x="1051" y="1"/>
                      </a:moveTo>
                      <a:cubicBezTo>
                        <a:pt x="995" y="1"/>
                        <a:pt x="938" y="9"/>
                        <a:pt x="882" y="26"/>
                      </a:cubicBezTo>
                      <a:cubicBezTo>
                        <a:pt x="1" y="300"/>
                        <a:pt x="396" y="3036"/>
                        <a:pt x="1277" y="3583"/>
                      </a:cubicBezTo>
                      <a:cubicBezTo>
                        <a:pt x="1454" y="3712"/>
                        <a:pt x="1653" y="3773"/>
                        <a:pt x="1848" y="3773"/>
                      </a:cubicBezTo>
                      <a:cubicBezTo>
                        <a:pt x="2158" y="3773"/>
                        <a:pt x="2459" y="3619"/>
                        <a:pt x="2645" y="3340"/>
                      </a:cubicBezTo>
                      <a:lnTo>
                        <a:pt x="2645" y="1759"/>
                      </a:lnTo>
                      <a:cubicBezTo>
                        <a:pt x="2645" y="1759"/>
                        <a:pt x="1873" y="1"/>
                        <a:pt x="1051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5"/>
                <p:cNvSpPr/>
                <p:nvPr/>
              </p:nvSpPr>
              <p:spPr>
                <a:xfrm>
                  <a:off x="5146596" y="1472959"/>
                  <a:ext cx="32769" cy="62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2478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31"/>
                      </a:cubicBezTo>
                      <a:cubicBezTo>
                        <a:pt x="609" y="396"/>
                        <a:pt x="852" y="1095"/>
                        <a:pt x="943" y="1794"/>
                      </a:cubicBezTo>
                      <a:cubicBezTo>
                        <a:pt x="878" y="1557"/>
                        <a:pt x="677" y="1412"/>
                        <a:pt x="457" y="1412"/>
                      </a:cubicBezTo>
                      <a:cubicBezTo>
                        <a:pt x="366" y="1412"/>
                        <a:pt x="272" y="1437"/>
                        <a:pt x="183" y="1490"/>
                      </a:cubicBezTo>
                      <a:cubicBezTo>
                        <a:pt x="183" y="1490"/>
                        <a:pt x="183" y="1520"/>
                        <a:pt x="183" y="1520"/>
                      </a:cubicBezTo>
                      <a:cubicBezTo>
                        <a:pt x="211" y="1517"/>
                        <a:pt x="238" y="1516"/>
                        <a:pt x="265" y="1516"/>
                      </a:cubicBezTo>
                      <a:cubicBezTo>
                        <a:pt x="504" y="1516"/>
                        <a:pt x="709" y="1636"/>
                        <a:pt x="791" y="1855"/>
                      </a:cubicBezTo>
                      <a:cubicBezTo>
                        <a:pt x="882" y="2037"/>
                        <a:pt x="943" y="2220"/>
                        <a:pt x="1004" y="2432"/>
                      </a:cubicBezTo>
                      <a:cubicBezTo>
                        <a:pt x="1019" y="2463"/>
                        <a:pt x="1049" y="2478"/>
                        <a:pt x="1076" y="2478"/>
                      </a:cubicBezTo>
                      <a:cubicBezTo>
                        <a:pt x="1103" y="2478"/>
                        <a:pt x="1125" y="2463"/>
                        <a:pt x="1125" y="2432"/>
                      </a:cubicBezTo>
                      <a:cubicBezTo>
                        <a:pt x="1308" y="1551"/>
                        <a:pt x="882" y="274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5"/>
                <p:cNvSpPr/>
                <p:nvPr/>
              </p:nvSpPr>
              <p:spPr>
                <a:xfrm>
                  <a:off x="5121466" y="1452515"/>
                  <a:ext cx="66289" cy="9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3766" extrusionOk="0">
                      <a:moveTo>
                        <a:pt x="1051" y="1"/>
                      </a:moveTo>
                      <a:cubicBezTo>
                        <a:pt x="995" y="1"/>
                        <a:pt x="938" y="9"/>
                        <a:pt x="882" y="26"/>
                      </a:cubicBezTo>
                      <a:cubicBezTo>
                        <a:pt x="1" y="300"/>
                        <a:pt x="426" y="3036"/>
                        <a:pt x="1277" y="3583"/>
                      </a:cubicBezTo>
                      <a:cubicBezTo>
                        <a:pt x="1338" y="3613"/>
                        <a:pt x="1399" y="3643"/>
                        <a:pt x="1460" y="3674"/>
                      </a:cubicBezTo>
                      <a:cubicBezTo>
                        <a:pt x="1612" y="3735"/>
                        <a:pt x="1733" y="3765"/>
                        <a:pt x="1885" y="3765"/>
                      </a:cubicBezTo>
                      <a:cubicBezTo>
                        <a:pt x="1946" y="3765"/>
                        <a:pt x="2007" y="3735"/>
                        <a:pt x="2068" y="3735"/>
                      </a:cubicBezTo>
                      <a:cubicBezTo>
                        <a:pt x="2311" y="3643"/>
                        <a:pt x="2524" y="3522"/>
                        <a:pt x="2645" y="3309"/>
                      </a:cubicBezTo>
                      <a:lnTo>
                        <a:pt x="2645" y="1759"/>
                      </a:lnTo>
                      <a:cubicBezTo>
                        <a:pt x="2645" y="1759"/>
                        <a:pt x="1873" y="1"/>
                        <a:pt x="1051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5"/>
                <p:cNvSpPr/>
                <p:nvPr/>
              </p:nvSpPr>
              <p:spPr>
                <a:xfrm>
                  <a:off x="5146596" y="1472959"/>
                  <a:ext cx="32769" cy="62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2478" extrusionOk="0">
                      <a:moveTo>
                        <a:pt x="1" y="1"/>
                      </a:moveTo>
                      <a:cubicBezTo>
                        <a:pt x="1" y="1"/>
                        <a:pt x="1" y="1"/>
                        <a:pt x="1" y="31"/>
                      </a:cubicBezTo>
                      <a:cubicBezTo>
                        <a:pt x="609" y="396"/>
                        <a:pt x="852" y="1095"/>
                        <a:pt x="943" y="1794"/>
                      </a:cubicBezTo>
                      <a:cubicBezTo>
                        <a:pt x="878" y="1557"/>
                        <a:pt x="677" y="1412"/>
                        <a:pt x="457" y="1412"/>
                      </a:cubicBezTo>
                      <a:cubicBezTo>
                        <a:pt x="366" y="1412"/>
                        <a:pt x="272" y="1437"/>
                        <a:pt x="183" y="1490"/>
                      </a:cubicBezTo>
                      <a:cubicBezTo>
                        <a:pt x="183" y="1490"/>
                        <a:pt x="183" y="1520"/>
                        <a:pt x="183" y="1520"/>
                      </a:cubicBezTo>
                      <a:cubicBezTo>
                        <a:pt x="211" y="1517"/>
                        <a:pt x="238" y="1516"/>
                        <a:pt x="265" y="1516"/>
                      </a:cubicBezTo>
                      <a:cubicBezTo>
                        <a:pt x="504" y="1516"/>
                        <a:pt x="709" y="1636"/>
                        <a:pt x="791" y="1855"/>
                      </a:cubicBezTo>
                      <a:cubicBezTo>
                        <a:pt x="882" y="2037"/>
                        <a:pt x="943" y="2220"/>
                        <a:pt x="1004" y="2432"/>
                      </a:cubicBezTo>
                      <a:cubicBezTo>
                        <a:pt x="1019" y="2463"/>
                        <a:pt x="1049" y="2478"/>
                        <a:pt x="1076" y="2478"/>
                      </a:cubicBezTo>
                      <a:cubicBezTo>
                        <a:pt x="1103" y="2478"/>
                        <a:pt x="1125" y="2463"/>
                        <a:pt x="1125" y="2432"/>
                      </a:cubicBezTo>
                      <a:cubicBezTo>
                        <a:pt x="1308" y="1551"/>
                        <a:pt x="882" y="274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5"/>
                <p:cNvSpPr/>
                <p:nvPr/>
              </p:nvSpPr>
              <p:spPr>
                <a:xfrm>
                  <a:off x="5150404" y="1533114"/>
                  <a:ext cx="24401" cy="5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2099" extrusionOk="0">
                      <a:moveTo>
                        <a:pt x="609" y="1"/>
                      </a:moveTo>
                      <a:cubicBezTo>
                        <a:pt x="548" y="1"/>
                        <a:pt x="517" y="31"/>
                        <a:pt x="517" y="92"/>
                      </a:cubicBezTo>
                      <a:cubicBezTo>
                        <a:pt x="517" y="153"/>
                        <a:pt x="548" y="183"/>
                        <a:pt x="609" y="183"/>
                      </a:cubicBezTo>
                      <a:cubicBezTo>
                        <a:pt x="639" y="183"/>
                        <a:pt x="700" y="366"/>
                        <a:pt x="730" y="578"/>
                      </a:cubicBezTo>
                      <a:cubicBezTo>
                        <a:pt x="791" y="882"/>
                        <a:pt x="791" y="1186"/>
                        <a:pt x="730" y="1490"/>
                      </a:cubicBezTo>
                      <a:cubicBezTo>
                        <a:pt x="700" y="1764"/>
                        <a:pt x="609" y="1916"/>
                        <a:pt x="517" y="1916"/>
                      </a:cubicBezTo>
                      <a:cubicBezTo>
                        <a:pt x="487" y="1916"/>
                        <a:pt x="457" y="1916"/>
                        <a:pt x="426" y="1885"/>
                      </a:cubicBezTo>
                      <a:cubicBezTo>
                        <a:pt x="244" y="1673"/>
                        <a:pt x="274" y="882"/>
                        <a:pt x="305" y="487"/>
                      </a:cubicBezTo>
                      <a:cubicBezTo>
                        <a:pt x="244" y="457"/>
                        <a:pt x="183" y="426"/>
                        <a:pt x="122" y="396"/>
                      </a:cubicBezTo>
                      <a:lnTo>
                        <a:pt x="122" y="396"/>
                      </a:lnTo>
                      <a:cubicBezTo>
                        <a:pt x="92" y="639"/>
                        <a:pt x="1" y="1673"/>
                        <a:pt x="274" y="2007"/>
                      </a:cubicBezTo>
                      <a:cubicBezTo>
                        <a:pt x="335" y="2068"/>
                        <a:pt x="426" y="2098"/>
                        <a:pt x="517" y="2098"/>
                      </a:cubicBezTo>
                      <a:cubicBezTo>
                        <a:pt x="639" y="2098"/>
                        <a:pt x="791" y="2037"/>
                        <a:pt x="882" y="1733"/>
                      </a:cubicBezTo>
                      <a:cubicBezTo>
                        <a:pt x="943" y="1490"/>
                        <a:pt x="973" y="1278"/>
                        <a:pt x="973" y="1034"/>
                      </a:cubicBezTo>
                      <a:cubicBezTo>
                        <a:pt x="973" y="882"/>
                        <a:pt x="943" y="700"/>
                        <a:pt x="943" y="548"/>
                      </a:cubicBezTo>
                      <a:cubicBezTo>
                        <a:pt x="882" y="244"/>
                        <a:pt x="791" y="1"/>
                        <a:pt x="609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5"/>
                <p:cNvSpPr/>
                <p:nvPr/>
              </p:nvSpPr>
              <p:spPr>
                <a:xfrm>
                  <a:off x="5146596" y="1665625"/>
                  <a:ext cx="142423" cy="14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846" extrusionOk="0">
                      <a:moveTo>
                        <a:pt x="913" y="1"/>
                      </a:moveTo>
                      <a:lnTo>
                        <a:pt x="1" y="1004"/>
                      </a:lnTo>
                      <a:cubicBezTo>
                        <a:pt x="1" y="1004"/>
                        <a:pt x="2958" y="5845"/>
                        <a:pt x="3124" y="5845"/>
                      </a:cubicBezTo>
                      <a:cubicBezTo>
                        <a:pt x="3128" y="5845"/>
                        <a:pt x="3131" y="5842"/>
                        <a:pt x="3132" y="5837"/>
                      </a:cubicBezTo>
                      <a:lnTo>
                        <a:pt x="4165" y="3648"/>
                      </a:lnTo>
                      <a:lnTo>
                        <a:pt x="5685" y="5168"/>
                      </a:lnTo>
                      <a:lnTo>
                        <a:pt x="5533" y="1369"/>
                      </a:lnTo>
                      <a:lnTo>
                        <a:pt x="5046" y="609"/>
                      </a:lnTo>
                      <a:lnTo>
                        <a:pt x="4043" y="3162"/>
                      </a:lnTo>
                      <a:lnTo>
                        <a:pt x="913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35"/>
                <p:cNvSpPr/>
                <p:nvPr/>
              </p:nvSpPr>
              <p:spPr>
                <a:xfrm>
                  <a:off x="5145067" y="1690428"/>
                  <a:ext cx="146231" cy="126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5030" extrusionOk="0">
                      <a:moveTo>
                        <a:pt x="33" y="0"/>
                      </a:moveTo>
                      <a:cubicBezTo>
                        <a:pt x="14" y="0"/>
                        <a:pt x="1" y="14"/>
                        <a:pt x="1" y="14"/>
                      </a:cubicBezTo>
                      <a:cubicBezTo>
                        <a:pt x="457" y="865"/>
                        <a:pt x="3132" y="5029"/>
                        <a:pt x="3162" y="5029"/>
                      </a:cubicBezTo>
                      <a:cubicBezTo>
                        <a:pt x="3557" y="4269"/>
                        <a:pt x="3922" y="3509"/>
                        <a:pt x="4226" y="2719"/>
                      </a:cubicBezTo>
                      <a:cubicBezTo>
                        <a:pt x="4712" y="3297"/>
                        <a:pt x="5259" y="3813"/>
                        <a:pt x="5807" y="4300"/>
                      </a:cubicBezTo>
                      <a:cubicBezTo>
                        <a:pt x="5837" y="3692"/>
                        <a:pt x="5807" y="2901"/>
                        <a:pt x="5776" y="2263"/>
                      </a:cubicBezTo>
                      <a:cubicBezTo>
                        <a:pt x="5715" y="1655"/>
                        <a:pt x="5685" y="1017"/>
                        <a:pt x="5624" y="379"/>
                      </a:cubicBezTo>
                      <a:cubicBezTo>
                        <a:pt x="5624" y="363"/>
                        <a:pt x="5609" y="356"/>
                        <a:pt x="5594" y="356"/>
                      </a:cubicBezTo>
                      <a:cubicBezTo>
                        <a:pt x="5579" y="356"/>
                        <a:pt x="5563" y="363"/>
                        <a:pt x="5563" y="379"/>
                      </a:cubicBezTo>
                      <a:cubicBezTo>
                        <a:pt x="5442" y="986"/>
                        <a:pt x="5624" y="3388"/>
                        <a:pt x="5624" y="3965"/>
                      </a:cubicBezTo>
                      <a:cubicBezTo>
                        <a:pt x="5564" y="3875"/>
                        <a:pt x="4258" y="2658"/>
                        <a:pt x="4227" y="2658"/>
                      </a:cubicBezTo>
                      <a:cubicBezTo>
                        <a:pt x="4226" y="2658"/>
                        <a:pt x="4226" y="2658"/>
                        <a:pt x="4226" y="2658"/>
                      </a:cubicBezTo>
                      <a:cubicBezTo>
                        <a:pt x="3983" y="2993"/>
                        <a:pt x="3253" y="4573"/>
                        <a:pt x="3193" y="4725"/>
                      </a:cubicBezTo>
                      <a:cubicBezTo>
                        <a:pt x="2706" y="3935"/>
                        <a:pt x="639" y="743"/>
                        <a:pt x="62" y="14"/>
                      </a:cubicBezTo>
                      <a:cubicBezTo>
                        <a:pt x="52" y="4"/>
                        <a:pt x="42" y="0"/>
                        <a:pt x="3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5"/>
                <p:cNvSpPr/>
                <p:nvPr/>
              </p:nvSpPr>
              <p:spPr>
                <a:xfrm>
                  <a:off x="5362888" y="2030412"/>
                  <a:ext cx="463772" cy="504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2" h="20123" extrusionOk="0">
                      <a:moveTo>
                        <a:pt x="5563" y="0"/>
                      </a:moveTo>
                      <a:lnTo>
                        <a:pt x="0" y="17903"/>
                      </a:lnTo>
                      <a:lnTo>
                        <a:pt x="12918" y="20122"/>
                      </a:lnTo>
                      <a:lnTo>
                        <a:pt x="18511" y="2219"/>
                      </a:lnTo>
                      <a:lnTo>
                        <a:pt x="5563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5"/>
                <p:cNvSpPr/>
                <p:nvPr/>
              </p:nvSpPr>
              <p:spPr>
                <a:xfrm>
                  <a:off x="5378873" y="2033443"/>
                  <a:ext cx="463772" cy="50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2" h="20093" extrusionOk="0">
                      <a:moveTo>
                        <a:pt x="5563" y="1"/>
                      </a:moveTo>
                      <a:lnTo>
                        <a:pt x="0" y="17904"/>
                      </a:lnTo>
                      <a:lnTo>
                        <a:pt x="12919" y="20092"/>
                      </a:lnTo>
                      <a:lnTo>
                        <a:pt x="18511" y="2220"/>
                      </a:lnTo>
                      <a:lnTo>
                        <a:pt x="5563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5"/>
                <p:cNvSpPr/>
                <p:nvPr/>
              </p:nvSpPr>
              <p:spPr>
                <a:xfrm>
                  <a:off x="4744502" y="1709093"/>
                  <a:ext cx="619248" cy="792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18" h="31622" extrusionOk="0">
                      <a:moveTo>
                        <a:pt x="14188" y="0"/>
                      </a:moveTo>
                      <a:cubicBezTo>
                        <a:pt x="13771" y="0"/>
                        <a:pt x="13278" y="360"/>
                        <a:pt x="12828" y="941"/>
                      </a:cubicBezTo>
                      <a:cubicBezTo>
                        <a:pt x="8907" y="6017"/>
                        <a:pt x="1" y="19482"/>
                        <a:pt x="2372" y="22217"/>
                      </a:cubicBezTo>
                      <a:cubicBezTo>
                        <a:pt x="6293" y="26746"/>
                        <a:pt x="15867" y="30728"/>
                        <a:pt x="18846" y="31610"/>
                      </a:cubicBezTo>
                      <a:cubicBezTo>
                        <a:pt x="18873" y="31618"/>
                        <a:pt x="18901" y="31622"/>
                        <a:pt x="18931" y="31622"/>
                      </a:cubicBezTo>
                      <a:cubicBezTo>
                        <a:pt x="20340" y="31622"/>
                        <a:pt x="24718" y="22596"/>
                        <a:pt x="23527" y="21822"/>
                      </a:cubicBezTo>
                      <a:cubicBezTo>
                        <a:pt x="22068" y="20910"/>
                        <a:pt x="12433" y="17780"/>
                        <a:pt x="12463" y="16898"/>
                      </a:cubicBezTo>
                      <a:cubicBezTo>
                        <a:pt x="12493" y="16382"/>
                        <a:pt x="13770" y="11002"/>
                        <a:pt x="14773" y="5652"/>
                      </a:cubicBezTo>
                      <a:cubicBezTo>
                        <a:pt x="15568" y="1493"/>
                        <a:pt x="15037" y="0"/>
                        <a:pt x="14188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5"/>
                <p:cNvSpPr/>
                <p:nvPr/>
              </p:nvSpPr>
              <p:spPr>
                <a:xfrm>
                  <a:off x="5196103" y="2180836"/>
                  <a:ext cx="538403" cy="323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1" h="12917" extrusionOk="0">
                      <a:moveTo>
                        <a:pt x="11589" y="0"/>
                      </a:moveTo>
                      <a:cubicBezTo>
                        <a:pt x="10286" y="0"/>
                        <a:pt x="8470" y="300"/>
                        <a:pt x="7326" y="562"/>
                      </a:cubicBezTo>
                      <a:cubicBezTo>
                        <a:pt x="4712" y="1230"/>
                        <a:pt x="791" y="2355"/>
                        <a:pt x="791" y="2355"/>
                      </a:cubicBezTo>
                      <a:cubicBezTo>
                        <a:pt x="791" y="2355"/>
                        <a:pt x="1" y="12507"/>
                        <a:pt x="426" y="12659"/>
                      </a:cubicBezTo>
                      <a:cubicBezTo>
                        <a:pt x="861" y="12827"/>
                        <a:pt x="1361" y="12917"/>
                        <a:pt x="1909" y="12917"/>
                      </a:cubicBezTo>
                      <a:cubicBezTo>
                        <a:pt x="3738" y="12917"/>
                        <a:pt x="6112" y="11927"/>
                        <a:pt x="8451" y="9589"/>
                      </a:cubicBezTo>
                      <a:cubicBezTo>
                        <a:pt x="8451" y="9589"/>
                        <a:pt x="12005" y="11453"/>
                        <a:pt x="13997" y="11453"/>
                      </a:cubicBezTo>
                      <a:cubicBezTo>
                        <a:pt x="14510" y="11453"/>
                        <a:pt x="14920" y="11329"/>
                        <a:pt x="15138" y="11018"/>
                      </a:cubicBezTo>
                      <a:cubicBezTo>
                        <a:pt x="15573" y="10406"/>
                        <a:pt x="14724" y="9592"/>
                        <a:pt x="13652" y="8881"/>
                      </a:cubicBezTo>
                      <a:lnTo>
                        <a:pt x="13652" y="8881"/>
                      </a:lnTo>
                      <a:cubicBezTo>
                        <a:pt x="14766" y="9400"/>
                        <a:pt x="15950" y="9845"/>
                        <a:pt x="16739" y="9845"/>
                      </a:cubicBezTo>
                      <a:cubicBezTo>
                        <a:pt x="17084" y="9845"/>
                        <a:pt x="17354" y="9760"/>
                        <a:pt x="17508" y="9559"/>
                      </a:cubicBezTo>
                      <a:cubicBezTo>
                        <a:pt x="17989" y="8933"/>
                        <a:pt x="17438" y="8171"/>
                        <a:pt x="16549" y="7458"/>
                      </a:cubicBezTo>
                      <a:lnTo>
                        <a:pt x="16549" y="7458"/>
                      </a:lnTo>
                      <a:cubicBezTo>
                        <a:pt x="17376" y="7823"/>
                        <a:pt x="18177" y="8082"/>
                        <a:pt x="18779" y="8082"/>
                      </a:cubicBezTo>
                      <a:cubicBezTo>
                        <a:pt x="19203" y="8082"/>
                        <a:pt x="19529" y="7954"/>
                        <a:pt x="19697" y="7644"/>
                      </a:cubicBezTo>
                      <a:cubicBezTo>
                        <a:pt x="20338" y="6478"/>
                        <a:pt x="18022" y="5038"/>
                        <a:pt x="16268" y="4152"/>
                      </a:cubicBezTo>
                      <a:lnTo>
                        <a:pt x="16268" y="4152"/>
                      </a:lnTo>
                      <a:cubicBezTo>
                        <a:pt x="17464" y="4654"/>
                        <a:pt x="18990" y="5200"/>
                        <a:pt x="19968" y="5200"/>
                      </a:cubicBezTo>
                      <a:cubicBezTo>
                        <a:pt x="20453" y="5200"/>
                        <a:pt x="20804" y="5066"/>
                        <a:pt x="20913" y="4726"/>
                      </a:cubicBezTo>
                      <a:cubicBezTo>
                        <a:pt x="21490" y="2963"/>
                        <a:pt x="14286" y="410"/>
                        <a:pt x="12524" y="75"/>
                      </a:cubicBezTo>
                      <a:cubicBezTo>
                        <a:pt x="12267" y="23"/>
                        <a:pt x="11948" y="0"/>
                        <a:pt x="11589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5"/>
                <p:cNvSpPr/>
                <p:nvPr/>
              </p:nvSpPr>
              <p:spPr>
                <a:xfrm>
                  <a:off x="4766600" y="1697343"/>
                  <a:ext cx="490428" cy="791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6" h="31593" extrusionOk="0">
                      <a:moveTo>
                        <a:pt x="13751" y="0"/>
                      </a:moveTo>
                      <a:cubicBezTo>
                        <a:pt x="13027" y="0"/>
                        <a:pt x="11768" y="1320"/>
                        <a:pt x="11277" y="1926"/>
                      </a:cubicBezTo>
                      <a:cubicBezTo>
                        <a:pt x="9484" y="4145"/>
                        <a:pt x="0" y="17702"/>
                        <a:pt x="730" y="21592"/>
                      </a:cubicBezTo>
                      <a:cubicBezTo>
                        <a:pt x="1459" y="25452"/>
                        <a:pt x="14925" y="31592"/>
                        <a:pt x="14925" y="31592"/>
                      </a:cubicBezTo>
                      <a:lnTo>
                        <a:pt x="19575" y="20741"/>
                      </a:lnTo>
                      <a:cubicBezTo>
                        <a:pt x="19575" y="20741"/>
                        <a:pt x="12189" y="17702"/>
                        <a:pt x="11976" y="17306"/>
                      </a:cubicBezTo>
                      <a:cubicBezTo>
                        <a:pt x="11763" y="16911"/>
                        <a:pt x="14469" y="7398"/>
                        <a:pt x="14499" y="3932"/>
                      </a:cubicBezTo>
                      <a:cubicBezTo>
                        <a:pt x="14560" y="1318"/>
                        <a:pt x="14621" y="194"/>
                        <a:pt x="13861" y="11"/>
                      </a:cubicBezTo>
                      <a:cubicBezTo>
                        <a:pt x="13826" y="4"/>
                        <a:pt x="13789" y="0"/>
                        <a:pt x="13751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5"/>
                <p:cNvSpPr/>
                <p:nvPr/>
              </p:nvSpPr>
              <p:spPr>
                <a:xfrm>
                  <a:off x="4766600" y="1697343"/>
                  <a:ext cx="428748" cy="76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4" h="30468" extrusionOk="0">
                      <a:moveTo>
                        <a:pt x="13751" y="0"/>
                      </a:moveTo>
                      <a:cubicBezTo>
                        <a:pt x="13027" y="0"/>
                        <a:pt x="11768" y="1320"/>
                        <a:pt x="11277" y="1926"/>
                      </a:cubicBezTo>
                      <a:cubicBezTo>
                        <a:pt x="9484" y="4145"/>
                        <a:pt x="0" y="17732"/>
                        <a:pt x="730" y="21592"/>
                      </a:cubicBezTo>
                      <a:cubicBezTo>
                        <a:pt x="1459" y="25452"/>
                        <a:pt x="11946" y="30468"/>
                        <a:pt x="11946" y="30468"/>
                      </a:cubicBezTo>
                      <a:lnTo>
                        <a:pt x="17113" y="19434"/>
                      </a:lnTo>
                      <a:cubicBezTo>
                        <a:pt x="17113" y="19434"/>
                        <a:pt x="12189" y="17702"/>
                        <a:pt x="11976" y="17337"/>
                      </a:cubicBezTo>
                      <a:cubicBezTo>
                        <a:pt x="11763" y="16942"/>
                        <a:pt x="14469" y="7398"/>
                        <a:pt x="14499" y="3932"/>
                      </a:cubicBezTo>
                      <a:cubicBezTo>
                        <a:pt x="14560" y="1349"/>
                        <a:pt x="14621" y="224"/>
                        <a:pt x="13861" y="11"/>
                      </a:cubicBezTo>
                      <a:cubicBezTo>
                        <a:pt x="13826" y="4"/>
                        <a:pt x="13789" y="0"/>
                        <a:pt x="13751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5"/>
                <p:cNvSpPr/>
                <p:nvPr/>
              </p:nvSpPr>
              <p:spPr>
                <a:xfrm>
                  <a:off x="5061312" y="1873724"/>
                  <a:ext cx="134607" cy="313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3" h="12520" extrusionOk="0">
                      <a:moveTo>
                        <a:pt x="2417" y="0"/>
                      </a:moveTo>
                      <a:cubicBezTo>
                        <a:pt x="2409" y="0"/>
                        <a:pt x="2402" y="8"/>
                        <a:pt x="2402" y="23"/>
                      </a:cubicBezTo>
                      <a:cubicBezTo>
                        <a:pt x="2250" y="449"/>
                        <a:pt x="2159" y="874"/>
                        <a:pt x="2067" y="1300"/>
                      </a:cubicBezTo>
                      <a:cubicBezTo>
                        <a:pt x="1946" y="1725"/>
                        <a:pt x="1824" y="2151"/>
                        <a:pt x="1733" y="2576"/>
                      </a:cubicBezTo>
                      <a:cubicBezTo>
                        <a:pt x="1520" y="3427"/>
                        <a:pt x="1338" y="4279"/>
                        <a:pt x="1125" y="5130"/>
                      </a:cubicBezTo>
                      <a:cubicBezTo>
                        <a:pt x="912" y="5981"/>
                        <a:pt x="730" y="6832"/>
                        <a:pt x="548" y="7683"/>
                      </a:cubicBezTo>
                      <a:cubicBezTo>
                        <a:pt x="304" y="8564"/>
                        <a:pt x="122" y="9476"/>
                        <a:pt x="0" y="10418"/>
                      </a:cubicBezTo>
                      <a:cubicBezTo>
                        <a:pt x="0" y="10449"/>
                        <a:pt x="4225" y="12151"/>
                        <a:pt x="5229" y="12516"/>
                      </a:cubicBezTo>
                      <a:cubicBezTo>
                        <a:pt x="5237" y="12518"/>
                        <a:pt x="5245" y="12520"/>
                        <a:pt x="5252" y="12520"/>
                      </a:cubicBezTo>
                      <a:cubicBezTo>
                        <a:pt x="5329" y="12520"/>
                        <a:pt x="5372" y="12389"/>
                        <a:pt x="5289" y="12333"/>
                      </a:cubicBezTo>
                      <a:cubicBezTo>
                        <a:pt x="4408" y="11877"/>
                        <a:pt x="213" y="10145"/>
                        <a:pt x="213" y="10145"/>
                      </a:cubicBezTo>
                      <a:cubicBezTo>
                        <a:pt x="213" y="10145"/>
                        <a:pt x="669" y="8443"/>
                        <a:pt x="882" y="7622"/>
                      </a:cubicBezTo>
                      <a:cubicBezTo>
                        <a:pt x="1064" y="6801"/>
                        <a:pt x="1247" y="5920"/>
                        <a:pt x="1429" y="5069"/>
                      </a:cubicBezTo>
                      <a:lnTo>
                        <a:pt x="1763" y="3458"/>
                      </a:lnTo>
                      <a:cubicBezTo>
                        <a:pt x="1915" y="3154"/>
                        <a:pt x="2067" y="2850"/>
                        <a:pt x="2219" y="2546"/>
                      </a:cubicBezTo>
                      <a:cubicBezTo>
                        <a:pt x="2432" y="2060"/>
                        <a:pt x="2645" y="1543"/>
                        <a:pt x="2858" y="1026"/>
                      </a:cubicBezTo>
                      <a:lnTo>
                        <a:pt x="2827" y="1026"/>
                      </a:lnTo>
                      <a:cubicBezTo>
                        <a:pt x="2523" y="1513"/>
                        <a:pt x="2280" y="1999"/>
                        <a:pt x="2037" y="2516"/>
                      </a:cubicBezTo>
                      <a:cubicBezTo>
                        <a:pt x="1976" y="2607"/>
                        <a:pt x="1946" y="2698"/>
                        <a:pt x="1915" y="2820"/>
                      </a:cubicBezTo>
                      <a:cubicBezTo>
                        <a:pt x="1915" y="2728"/>
                        <a:pt x="1946" y="2637"/>
                        <a:pt x="1976" y="2546"/>
                      </a:cubicBezTo>
                      <a:cubicBezTo>
                        <a:pt x="2067" y="2120"/>
                        <a:pt x="2128" y="1665"/>
                        <a:pt x="2219" y="1239"/>
                      </a:cubicBezTo>
                      <a:cubicBezTo>
                        <a:pt x="2311" y="813"/>
                        <a:pt x="2402" y="418"/>
                        <a:pt x="2432" y="23"/>
                      </a:cubicBezTo>
                      <a:cubicBezTo>
                        <a:pt x="2432" y="8"/>
                        <a:pt x="2425" y="0"/>
                        <a:pt x="241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5"/>
                <p:cNvSpPr/>
                <p:nvPr/>
              </p:nvSpPr>
              <p:spPr>
                <a:xfrm>
                  <a:off x="5034654" y="2184670"/>
                  <a:ext cx="105872" cy="22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" h="8890" extrusionOk="0">
                      <a:moveTo>
                        <a:pt x="4191" y="1"/>
                      </a:moveTo>
                      <a:cubicBezTo>
                        <a:pt x="4183" y="1"/>
                        <a:pt x="4174" y="5"/>
                        <a:pt x="4165" y="14"/>
                      </a:cubicBezTo>
                      <a:cubicBezTo>
                        <a:pt x="3770" y="743"/>
                        <a:pt x="3405" y="1503"/>
                        <a:pt x="3071" y="2232"/>
                      </a:cubicBezTo>
                      <a:cubicBezTo>
                        <a:pt x="2706" y="2992"/>
                        <a:pt x="2341" y="3691"/>
                        <a:pt x="2007" y="4451"/>
                      </a:cubicBezTo>
                      <a:cubicBezTo>
                        <a:pt x="1642" y="5181"/>
                        <a:pt x="1308" y="5910"/>
                        <a:pt x="943" y="6640"/>
                      </a:cubicBezTo>
                      <a:cubicBezTo>
                        <a:pt x="791" y="7005"/>
                        <a:pt x="639" y="7369"/>
                        <a:pt x="487" y="7734"/>
                      </a:cubicBezTo>
                      <a:cubicBezTo>
                        <a:pt x="335" y="8129"/>
                        <a:pt x="122" y="8464"/>
                        <a:pt x="31" y="8859"/>
                      </a:cubicBezTo>
                      <a:cubicBezTo>
                        <a:pt x="1" y="8889"/>
                        <a:pt x="61" y="8889"/>
                        <a:pt x="61" y="8889"/>
                      </a:cubicBezTo>
                      <a:cubicBezTo>
                        <a:pt x="305" y="8524"/>
                        <a:pt x="457" y="8160"/>
                        <a:pt x="669" y="7795"/>
                      </a:cubicBezTo>
                      <a:cubicBezTo>
                        <a:pt x="852" y="7430"/>
                        <a:pt x="1034" y="7035"/>
                        <a:pt x="1216" y="6670"/>
                      </a:cubicBezTo>
                      <a:cubicBezTo>
                        <a:pt x="1551" y="5971"/>
                        <a:pt x="1885" y="5242"/>
                        <a:pt x="2219" y="4512"/>
                      </a:cubicBezTo>
                      <a:cubicBezTo>
                        <a:pt x="2554" y="3783"/>
                        <a:pt x="2888" y="3053"/>
                        <a:pt x="3223" y="2324"/>
                      </a:cubicBezTo>
                      <a:cubicBezTo>
                        <a:pt x="3557" y="1594"/>
                        <a:pt x="3952" y="834"/>
                        <a:pt x="4226" y="44"/>
                      </a:cubicBezTo>
                      <a:cubicBezTo>
                        <a:pt x="4226" y="22"/>
                        <a:pt x="4210" y="1"/>
                        <a:pt x="41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5"/>
                <p:cNvSpPr/>
                <p:nvPr/>
              </p:nvSpPr>
              <p:spPr>
                <a:xfrm>
                  <a:off x="5480166" y="1249076"/>
                  <a:ext cx="389140" cy="282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3" h="11279" extrusionOk="0">
                      <a:moveTo>
                        <a:pt x="7903" y="0"/>
                      </a:moveTo>
                      <a:cubicBezTo>
                        <a:pt x="3708" y="0"/>
                        <a:pt x="274" y="2523"/>
                        <a:pt x="274" y="5654"/>
                      </a:cubicBezTo>
                      <a:cubicBezTo>
                        <a:pt x="274" y="6505"/>
                        <a:pt x="547" y="7387"/>
                        <a:pt x="1034" y="8086"/>
                      </a:cubicBezTo>
                      <a:lnTo>
                        <a:pt x="0" y="10396"/>
                      </a:lnTo>
                      <a:lnTo>
                        <a:pt x="0" y="10396"/>
                      </a:lnTo>
                      <a:lnTo>
                        <a:pt x="2645" y="9727"/>
                      </a:lnTo>
                      <a:cubicBezTo>
                        <a:pt x="4154" y="10733"/>
                        <a:pt x="5951" y="11278"/>
                        <a:pt x="7756" y="11278"/>
                      </a:cubicBezTo>
                      <a:cubicBezTo>
                        <a:pt x="7805" y="11278"/>
                        <a:pt x="7854" y="11278"/>
                        <a:pt x="7903" y="11277"/>
                      </a:cubicBezTo>
                      <a:cubicBezTo>
                        <a:pt x="12128" y="11277"/>
                        <a:pt x="15532" y="8754"/>
                        <a:pt x="15532" y="5654"/>
                      </a:cubicBezTo>
                      <a:cubicBezTo>
                        <a:pt x="15532" y="2523"/>
                        <a:pt x="12128" y="0"/>
                        <a:pt x="7903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5"/>
                <p:cNvSpPr/>
                <p:nvPr/>
              </p:nvSpPr>
              <p:spPr>
                <a:xfrm>
                  <a:off x="5746692" y="1370914"/>
                  <a:ext cx="46472" cy="39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68" extrusionOk="0">
                      <a:moveTo>
                        <a:pt x="79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62"/>
                        <a:pt x="387" y="1568"/>
                        <a:pt x="798" y="1568"/>
                      </a:cubicBezTo>
                      <a:cubicBezTo>
                        <a:pt x="996" y="1568"/>
                        <a:pt x="1200" y="1497"/>
                        <a:pt x="1368" y="1338"/>
                      </a:cubicBezTo>
                      <a:cubicBezTo>
                        <a:pt x="1855" y="852"/>
                        <a:pt x="1520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5"/>
                <p:cNvSpPr/>
                <p:nvPr/>
              </p:nvSpPr>
              <p:spPr>
                <a:xfrm>
                  <a:off x="5658351" y="1370914"/>
                  <a:ext cx="39633" cy="39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17"/>
                        <a:pt x="365" y="1581"/>
                        <a:pt x="791" y="1581"/>
                      </a:cubicBezTo>
                      <a:cubicBezTo>
                        <a:pt x="121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5"/>
                <p:cNvSpPr/>
                <p:nvPr/>
              </p:nvSpPr>
              <p:spPr>
                <a:xfrm>
                  <a:off x="5570010" y="1370914"/>
                  <a:ext cx="39633" cy="39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1582" extrusionOk="0">
                      <a:moveTo>
                        <a:pt x="791" y="1"/>
                      </a:moveTo>
                      <a:cubicBezTo>
                        <a:pt x="335" y="1"/>
                        <a:pt x="1" y="335"/>
                        <a:pt x="1" y="791"/>
                      </a:cubicBezTo>
                      <a:cubicBezTo>
                        <a:pt x="1" y="1217"/>
                        <a:pt x="335" y="1581"/>
                        <a:pt x="791" y="1581"/>
                      </a:cubicBezTo>
                      <a:cubicBezTo>
                        <a:pt x="121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5"/>
                <p:cNvSpPr/>
                <p:nvPr/>
              </p:nvSpPr>
              <p:spPr>
                <a:xfrm>
                  <a:off x="5514650" y="2251113"/>
                  <a:ext cx="165000" cy="9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0" h="3632" extrusionOk="0">
                      <a:moveTo>
                        <a:pt x="9" y="0"/>
                      </a:moveTo>
                      <a:cubicBezTo>
                        <a:pt x="0" y="0"/>
                        <a:pt x="0" y="14"/>
                        <a:pt x="0" y="14"/>
                      </a:cubicBezTo>
                      <a:cubicBezTo>
                        <a:pt x="699" y="348"/>
                        <a:pt x="1125" y="591"/>
                        <a:pt x="1854" y="925"/>
                      </a:cubicBezTo>
                      <a:cubicBezTo>
                        <a:pt x="2553" y="1260"/>
                        <a:pt x="5107" y="2476"/>
                        <a:pt x="6566" y="3631"/>
                      </a:cubicBezTo>
                      <a:cubicBezTo>
                        <a:pt x="6566" y="3631"/>
                        <a:pt x="6566" y="3631"/>
                        <a:pt x="6567" y="3631"/>
                      </a:cubicBezTo>
                      <a:cubicBezTo>
                        <a:pt x="6600" y="3631"/>
                        <a:pt x="4709" y="1493"/>
                        <a:pt x="31" y="14"/>
                      </a:cubicBezTo>
                      <a:cubicBezTo>
                        <a:pt x="20" y="3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5"/>
                <p:cNvSpPr/>
                <p:nvPr/>
              </p:nvSpPr>
              <p:spPr>
                <a:xfrm>
                  <a:off x="5475875" y="2312238"/>
                  <a:ext cx="137050" cy="6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2" h="2574" extrusionOk="0">
                      <a:moveTo>
                        <a:pt x="31" y="0"/>
                      </a:moveTo>
                      <a:cubicBezTo>
                        <a:pt x="31" y="0"/>
                        <a:pt x="1" y="0"/>
                        <a:pt x="31" y="31"/>
                      </a:cubicBezTo>
                      <a:cubicBezTo>
                        <a:pt x="943" y="426"/>
                        <a:pt x="4499" y="2098"/>
                        <a:pt x="5411" y="2553"/>
                      </a:cubicBezTo>
                      <a:cubicBezTo>
                        <a:pt x="5437" y="2566"/>
                        <a:pt x="5457" y="2573"/>
                        <a:pt x="5467" y="2573"/>
                      </a:cubicBezTo>
                      <a:cubicBezTo>
                        <a:pt x="5482" y="2573"/>
                        <a:pt x="5477" y="2559"/>
                        <a:pt x="5442" y="2523"/>
                      </a:cubicBezTo>
                      <a:cubicBezTo>
                        <a:pt x="3800" y="1368"/>
                        <a:pt x="1977" y="517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5"/>
                <p:cNvSpPr/>
                <p:nvPr/>
              </p:nvSpPr>
              <p:spPr>
                <a:xfrm>
                  <a:off x="5439400" y="2362388"/>
                  <a:ext cx="10502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1" h="2133" extrusionOk="0">
                      <a:moveTo>
                        <a:pt x="31" y="0"/>
                      </a:moveTo>
                      <a:cubicBezTo>
                        <a:pt x="31" y="0"/>
                        <a:pt x="1" y="31"/>
                        <a:pt x="1" y="61"/>
                      </a:cubicBezTo>
                      <a:cubicBezTo>
                        <a:pt x="1673" y="821"/>
                        <a:pt x="2737" y="1399"/>
                        <a:pt x="4104" y="2098"/>
                      </a:cubicBezTo>
                      <a:cubicBezTo>
                        <a:pt x="4130" y="2123"/>
                        <a:pt x="4156" y="2133"/>
                        <a:pt x="4172" y="2133"/>
                      </a:cubicBezTo>
                      <a:cubicBezTo>
                        <a:pt x="4195" y="2133"/>
                        <a:pt x="4200" y="2115"/>
                        <a:pt x="4165" y="2098"/>
                      </a:cubicBezTo>
                      <a:cubicBezTo>
                        <a:pt x="2919" y="1125"/>
                        <a:pt x="1521" y="426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903" y="-20921"/>
            <a:ext cx="7000314" cy="482700"/>
          </a:xfrm>
        </p:spPr>
        <p:txBody>
          <a:bodyPr/>
          <a:lstStyle/>
          <a:p>
            <a:r>
              <a:rPr lang="en-US" sz="2800" b="1" dirty="0" err="1" smtClean="0"/>
              <a:t>Profil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Mitra</a:t>
            </a:r>
            <a:endParaRPr lang="en-US" sz="2800" b="1" dirty="0"/>
          </a:p>
        </p:txBody>
      </p:sp>
      <p:pic>
        <p:nvPicPr>
          <p:cNvPr id="232" name="Picture 2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5" y="-11064"/>
            <a:ext cx="601701" cy="601701"/>
          </a:xfrm>
          <a:prstGeom prst="rect">
            <a:avLst/>
          </a:prstGeom>
        </p:spPr>
      </p:pic>
      <p:pic>
        <p:nvPicPr>
          <p:cNvPr id="235" name="Picture 2" descr="C:\Users\LENOVO\Downloads\WhatsApp Image 2021-10-25 at 08.33.55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2" y="1694034"/>
            <a:ext cx="3458915" cy="132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3" descr="C:\Users\LENOVO\Downloads\WhatsApp Image 2021-10-25 at 08.33.55 (1)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27" y="1495186"/>
            <a:ext cx="2880320" cy="189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4" descr="C:\Users\LENOVO\Downloads\WhatsApp Image 2021-10-25 at 08.33.55 (2)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83" y="3272135"/>
            <a:ext cx="3762667" cy="211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1281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2"/>
          <p:cNvSpPr/>
          <p:nvPr/>
        </p:nvSpPr>
        <p:spPr>
          <a:xfrm>
            <a:off x="1749314" y="3156269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2"/>
          <p:cNvSpPr/>
          <p:nvPr/>
        </p:nvSpPr>
        <p:spPr>
          <a:xfrm>
            <a:off x="1749314" y="2329565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2"/>
          <p:cNvSpPr txBox="1">
            <a:spLocks noGrp="1"/>
          </p:cNvSpPr>
          <p:nvPr>
            <p:ph type="title"/>
          </p:nvPr>
        </p:nvSpPr>
        <p:spPr>
          <a:xfrm>
            <a:off x="2532402" y="1793629"/>
            <a:ext cx="3556625" cy="69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err="1" smtClean="0"/>
              <a:t>Aan</a:t>
            </a:r>
            <a:r>
              <a:rPr lang="en-US" sz="1600" dirty="0" smtClean="0"/>
              <a:t> </a:t>
            </a:r>
            <a:r>
              <a:rPr lang="en-US" sz="1600" dirty="0" err="1" smtClean="0"/>
              <a:t>Anipah</a:t>
            </a:r>
            <a:r>
              <a:rPr lang="en-US" sz="1600" dirty="0" smtClean="0"/>
              <a:t>, </a:t>
            </a:r>
            <a:r>
              <a:rPr lang="en-US" sz="1600" dirty="0" smtClean="0"/>
              <a:t>class diagram, guru, </a:t>
            </a:r>
            <a:r>
              <a:rPr lang="en-US" sz="1600" dirty="0" err="1" smtClean="0"/>
              <a:t>mata</a:t>
            </a:r>
            <a:r>
              <a:rPr lang="en-US" sz="1600" dirty="0" smtClean="0"/>
              <a:t> </a:t>
            </a:r>
            <a:r>
              <a:rPr lang="en-US" sz="1600" dirty="0" err="1" smtClean="0"/>
              <a:t>pelajaran</a:t>
            </a:r>
            <a:r>
              <a:rPr lang="en-US" sz="1600" dirty="0"/>
              <a:t/>
            </a:r>
            <a:br>
              <a:rPr lang="en-US" sz="1600" dirty="0"/>
            </a:br>
            <a:endParaRPr sz="1600" dirty="0"/>
          </a:p>
        </p:txBody>
      </p:sp>
      <p:sp>
        <p:nvSpPr>
          <p:cNvPr id="824" name="Google Shape;824;p42"/>
          <p:cNvSpPr txBox="1">
            <a:spLocks noGrp="1"/>
          </p:cNvSpPr>
          <p:nvPr>
            <p:ph type="title" idx="4"/>
          </p:nvPr>
        </p:nvSpPr>
        <p:spPr>
          <a:xfrm>
            <a:off x="1735814" y="2383309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29" name="Google Shape;829;p42"/>
          <p:cNvSpPr txBox="1">
            <a:spLocks noGrp="1"/>
          </p:cNvSpPr>
          <p:nvPr>
            <p:ph type="title" idx="9"/>
          </p:nvPr>
        </p:nvSpPr>
        <p:spPr>
          <a:xfrm>
            <a:off x="2473459" y="2485565"/>
            <a:ext cx="361556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smtClean="0"/>
              <a:t>Aura </a:t>
            </a:r>
            <a:r>
              <a:rPr lang="en-US" sz="1600" dirty="0" err="1" smtClean="0"/>
              <a:t>Rindatama</a:t>
            </a:r>
            <a:r>
              <a:rPr lang="en-US" sz="1600" dirty="0" smtClean="0"/>
              <a:t> </a:t>
            </a:r>
            <a:r>
              <a:rPr lang="en-US" sz="1600" dirty="0" err="1" smtClean="0"/>
              <a:t>Azzahra</a:t>
            </a:r>
            <a:r>
              <a:rPr lang="en-US" sz="1600" dirty="0" smtClean="0"/>
              <a:t>, </a:t>
            </a:r>
            <a:r>
              <a:rPr lang="en-US" sz="1600" dirty="0" err="1" smtClean="0"/>
              <a:t>usecase</a:t>
            </a:r>
            <a:r>
              <a:rPr lang="en-US" sz="1600" dirty="0" smtClean="0"/>
              <a:t>, </a:t>
            </a:r>
            <a:r>
              <a:rPr lang="en-US" sz="1600" dirty="0" err="1" smtClean="0"/>
              <a:t>erd</a:t>
            </a:r>
            <a:r>
              <a:rPr lang="en-US" sz="1600" dirty="0" smtClean="0"/>
              <a:t>, </a:t>
            </a:r>
            <a:r>
              <a:rPr lang="en-US" sz="1600" dirty="0" err="1" smtClean="0"/>
              <a:t>materi</a:t>
            </a:r>
            <a:r>
              <a:rPr lang="en-US" sz="1600" dirty="0" smtClean="0"/>
              <a:t>, </a:t>
            </a:r>
            <a:r>
              <a:rPr lang="en-US" sz="1600" dirty="0" err="1" smtClean="0"/>
              <a:t>tugas</a:t>
            </a:r>
            <a:r>
              <a:rPr lang="en-US" sz="1600" dirty="0" smtClean="0"/>
              <a:t>, </a:t>
            </a:r>
            <a:r>
              <a:rPr lang="en-US" sz="1600" dirty="0" err="1" smtClean="0"/>
              <a:t>jawaban</a:t>
            </a:r>
            <a:r>
              <a:rPr lang="en-US" sz="1600" dirty="0" smtClean="0"/>
              <a:t> </a:t>
            </a:r>
            <a:r>
              <a:rPr lang="en-US" sz="1600" dirty="0" err="1" smtClean="0"/>
              <a:t>tugas</a:t>
            </a:r>
            <a:r>
              <a:rPr lang="en-US" sz="1600" dirty="0" smtClean="0"/>
              <a:t>, login</a:t>
            </a:r>
            <a:r>
              <a:rPr lang="en-US" sz="1600" dirty="0"/>
              <a:t/>
            </a:r>
            <a:br>
              <a:rPr lang="en-US" sz="1600" dirty="0"/>
            </a:br>
            <a:endParaRPr sz="1600" dirty="0"/>
          </a:p>
        </p:txBody>
      </p:sp>
      <p:sp>
        <p:nvSpPr>
          <p:cNvPr id="830" name="Google Shape;830;p42"/>
          <p:cNvSpPr txBox="1">
            <a:spLocks noGrp="1"/>
          </p:cNvSpPr>
          <p:nvPr>
            <p:ph type="title" idx="13"/>
          </p:nvPr>
        </p:nvSpPr>
        <p:spPr>
          <a:xfrm>
            <a:off x="1749314" y="3234269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32" name="Google Shape;832;p42"/>
          <p:cNvSpPr txBox="1">
            <a:spLocks noGrp="1"/>
          </p:cNvSpPr>
          <p:nvPr>
            <p:ph type="title" idx="15"/>
          </p:nvPr>
        </p:nvSpPr>
        <p:spPr>
          <a:xfrm>
            <a:off x="1552672" y="434315"/>
            <a:ext cx="3805846" cy="888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Pembagian</a:t>
            </a:r>
            <a:r>
              <a:rPr lang="en-US" b="1" dirty="0" smtClean="0"/>
              <a:t> </a:t>
            </a:r>
            <a:r>
              <a:rPr lang="en-US" b="1" dirty="0" err="1" smtClean="0"/>
              <a:t>Tugas</a:t>
            </a:r>
            <a:endParaRPr b="1" dirty="0"/>
          </a:p>
        </p:txBody>
      </p:sp>
      <p:sp>
        <p:nvSpPr>
          <p:cNvPr id="833" name="Google Shape;833;p42"/>
          <p:cNvSpPr/>
          <p:nvPr/>
        </p:nvSpPr>
        <p:spPr>
          <a:xfrm>
            <a:off x="1762814" y="1451779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2"/>
          <p:cNvSpPr txBox="1">
            <a:spLocks noGrp="1"/>
          </p:cNvSpPr>
          <p:nvPr>
            <p:ph type="title" idx="2"/>
          </p:nvPr>
        </p:nvSpPr>
        <p:spPr>
          <a:xfrm>
            <a:off x="1749314" y="1529779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8" y="66849"/>
            <a:ext cx="601701" cy="601701"/>
          </a:xfrm>
          <a:prstGeom prst="rect">
            <a:avLst/>
          </a:prstGeom>
        </p:spPr>
      </p:pic>
      <p:sp>
        <p:nvSpPr>
          <p:cNvPr id="16" name="Google Shape;829;p42"/>
          <p:cNvSpPr txBox="1">
            <a:spLocks/>
          </p:cNvSpPr>
          <p:nvPr/>
        </p:nvSpPr>
        <p:spPr>
          <a:xfrm>
            <a:off x="2501308" y="3307952"/>
            <a:ext cx="355987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dirty="0" err="1" smtClean="0"/>
              <a:t>Niken</a:t>
            </a:r>
            <a:r>
              <a:rPr lang="en-US" sz="1600" dirty="0" smtClean="0"/>
              <a:t> </a:t>
            </a:r>
            <a:r>
              <a:rPr lang="en-US" sz="1600" dirty="0" err="1" smtClean="0"/>
              <a:t>Fijriya</a:t>
            </a:r>
            <a:r>
              <a:rPr lang="en-US" sz="1600" dirty="0" smtClean="0"/>
              <a:t> </a:t>
            </a:r>
            <a:r>
              <a:rPr lang="en-US" sz="1600" dirty="0" err="1" smtClean="0"/>
              <a:t>Aljati</a:t>
            </a:r>
            <a:r>
              <a:rPr lang="en-US" sz="1600" dirty="0" smtClean="0"/>
              <a:t>, laporan, flowchart, </a:t>
            </a:r>
            <a:r>
              <a:rPr lang="en-US" sz="1600" dirty="0" err="1" smtClean="0"/>
              <a:t>siswa</a:t>
            </a:r>
            <a:r>
              <a:rPr lang="en-US" sz="1600" dirty="0" smtClean="0"/>
              <a:t>, </a:t>
            </a:r>
            <a:r>
              <a:rPr lang="en-US" sz="1600" dirty="0" err="1" smtClean="0"/>
              <a:t>kelas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36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1"/>
          <p:cNvSpPr txBox="1">
            <a:spLocks noGrp="1"/>
          </p:cNvSpPr>
          <p:nvPr>
            <p:ph type="subTitle" idx="1"/>
          </p:nvPr>
        </p:nvSpPr>
        <p:spPr>
          <a:xfrm>
            <a:off x="244850" y="1676482"/>
            <a:ext cx="4738851" cy="1409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6000" b="1" dirty="0" smtClean="0"/>
              <a:t>E</a:t>
            </a:r>
            <a:r>
              <a:rPr lang="en-US" sz="3200" b="1" dirty="0" smtClean="0"/>
              <a:t>-Learning </a:t>
            </a:r>
            <a:endParaRPr lang="en-US" sz="2000" dirty="0" smtClean="0"/>
          </a:p>
          <a:p>
            <a:pPr marL="0" indent="0"/>
            <a:r>
              <a:rPr lang="en-US" sz="2400" dirty="0"/>
              <a:t>A</a:t>
            </a:r>
            <a:r>
              <a:rPr lang="id-ID" sz="2400" dirty="0" smtClean="0"/>
              <a:t>plikasi </a:t>
            </a:r>
            <a:r>
              <a:rPr lang="id-ID" sz="2400" dirty="0"/>
              <a:t>berbasis web yang berfungsi untuk mempermudah proses belajar mengajar dengan menggunakan </a:t>
            </a:r>
            <a:r>
              <a:rPr lang="id-ID" sz="2400" dirty="0" smtClean="0"/>
              <a:t>internet</a:t>
            </a:r>
            <a:r>
              <a:rPr lang="en-US" sz="2400" dirty="0" smtClean="0"/>
              <a:t>.</a:t>
            </a:r>
          </a:p>
          <a:p>
            <a:pPr marL="0" indent="0"/>
            <a:r>
              <a:rPr lang="en-US" sz="2400" b="1" dirty="0"/>
              <a:t>Repository : https://github.com/aurarindatama01/bismillahproyekkelar</a:t>
            </a:r>
            <a:endParaRPr sz="3200" b="1" dirty="0"/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0" y="55441"/>
            <a:ext cx="601701" cy="601701"/>
          </a:xfrm>
          <a:prstGeom prst="rect">
            <a:avLst/>
          </a:prstGeom>
        </p:spPr>
      </p:pic>
      <p:grpSp>
        <p:nvGrpSpPr>
          <p:cNvPr id="218" name="Google Shape;894;p39"/>
          <p:cNvGrpSpPr/>
          <p:nvPr/>
        </p:nvGrpSpPr>
        <p:grpSpPr>
          <a:xfrm>
            <a:off x="6262002" y="1028852"/>
            <a:ext cx="1922994" cy="3601672"/>
            <a:chOff x="2903900" y="1160025"/>
            <a:chExt cx="1785375" cy="3623600"/>
          </a:xfrm>
        </p:grpSpPr>
        <p:sp>
          <p:nvSpPr>
            <p:cNvPr id="219" name="Google Shape;895;p39"/>
            <p:cNvSpPr/>
            <p:nvPr/>
          </p:nvSpPr>
          <p:spPr>
            <a:xfrm>
              <a:off x="2903900" y="4115050"/>
              <a:ext cx="739725" cy="661625"/>
            </a:xfrm>
            <a:custGeom>
              <a:avLst/>
              <a:gdLst/>
              <a:ahLst/>
              <a:cxnLst/>
              <a:rect l="l" t="t" r="r" b="b"/>
              <a:pathLst>
                <a:path w="29589" h="26465" extrusionOk="0">
                  <a:moveTo>
                    <a:pt x="28355" y="1"/>
                  </a:moveTo>
                  <a:lnTo>
                    <a:pt x="10875" y="167"/>
                  </a:lnTo>
                  <a:lnTo>
                    <a:pt x="12610" y="13577"/>
                  </a:lnTo>
                  <a:lnTo>
                    <a:pt x="12610" y="14111"/>
                  </a:lnTo>
                  <a:lnTo>
                    <a:pt x="12710" y="16879"/>
                  </a:lnTo>
                  <a:lnTo>
                    <a:pt x="12710" y="17180"/>
                  </a:lnTo>
                  <a:cubicBezTo>
                    <a:pt x="12710" y="17180"/>
                    <a:pt x="2770" y="21750"/>
                    <a:pt x="1769" y="22584"/>
                  </a:cubicBezTo>
                  <a:cubicBezTo>
                    <a:pt x="735" y="23417"/>
                    <a:pt x="1" y="26053"/>
                    <a:pt x="935" y="26353"/>
                  </a:cubicBezTo>
                  <a:cubicBezTo>
                    <a:pt x="1164" y="26429"/>
                    <a:pt x="3016" y="26464"/>
                    <a:pt x="5671" y="26464"/>
                  </a:cubicBezTo>
                  <a:cubicBezTo>
                    <a:pt x="13475" y="26464"/>
                    <a:pt x="28208" y="26159"/>
                    <a:pt x="28955" y="25686"/>
                  </a:cubicBezTo>
                  <a:cubicBezTo>
                    <a:pt x="29322" y="25419"/>
                    <a:pt x="29489" y="21616"/>
                    <a:pt x="29555" y="17013"/>
                  </a:cubicBezTo>
                  <a:lnTo>
                    <a:pt x="29555" y="16879"/>
                  </a:lnTo>
                  <a:cubicBezTo>
                    <a:pt x="29555" y="15912"/>
                    <a:pt x="29589" y="14945"/>
                    <a:pt x="29589" y="13944"/>
                  </a:cubicBezTo>
                  <a:lnTo>
                    <a:pt x="29589" y="13544"/>
                  </a:lnTo>
                  <a:lnTo>
                    <a:pt x="28355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896;p39"/>
            <p:cNvSpPr/>
            <p:nvPr/>
          </p:nvSpPr>
          <p:spPr>
            <a:xfrm>
              <a:off x="2903900" y="4453625"/>
              <a:ext cx="739725" cy="323050"/>
            </a:xfrm>
            <a:custGeom>
              <a:avLst/>
              <a:gdLst/>
              <a:ahLst/>
              <a:cxnLst/>
              <a:rect l="l" t="t" r="r" b="b"/>
              <a:pathLst>
                <a:path w="29589" h="12922" extrusionOk="0">
                  <a:moveTo>
                    <a:pt x="29589" y="1"/>
                  </a:moveTo>
                  <a:lnTo>
                    <a:pt x="12577" y="34"/>
                  </a:lnTo>
                  <a:lnTo>
                    <a:pt x="12577" y="568"/>
                  </a:lnTo>
                  <a:lnTo>
                    <a:pt x="12677" y="3336"/>
                  </a:lnTo>
                  <a:lnTo>
                    <a:pt x="12677" y="3637"/>
                  </a:lnTo>
                  <a:cubicBezTo>
                    <a:pt x="12677" y="3637"/>
                    <a:pt x="2736" y="8207"/>
                    <a:pt x="1736" y="9041"/>
                  </a:cubicBezTo>
                  <a:cubicBezTo>
                    <a:pt x="735" y="9874"/>
                    <a:pt x="1" y="12510"/>
                    <a:pt x="935" y="12810"/>
                  </a:cubicBezTo>
                  <a:cubicBezTo>
                    <a:pt x="1164" y="12886"/>
                    <a:pt x="3016" y="12921"/>
                    <a:pt x="5671" y="12921"/>
                  </a:cubicBezTo>
                  <a:cubicBezTo>
                    <a:pt x="13475" y="12921"/>
                    <a:pt x="28208" y="12616"/>
                    <a:pt x="28955" y="12143"/>
                  </a:cubicBezTo>
                  <a:cubicBezTo>
                    <a:pt x="29322" y="11876"/>
                    <a:pt x="29489" y="8073"/>
                    <a:pt x="29555" y="3470"/>
                  </a:cubicBezTo>
                  <a:lnTo>
                    <a:pt x="29555" y="3336"/>
                  </a:lnTo>
                  <a:cubicBezTo>
                    <a:pt x="29555" y="2369"/>
                    <a:pt x="29589" y="1402"/>
                    <a:pt x="29589" y="401"/>
                  </a:cubicBezTo>
                  <a:lnTo>
                    <a:pt x="295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897;p39"/>
            <p:cNvSpPr/>
            <p:nvPr/>
          </p:nvSpPr>
          <p:spPr>
            <a:xfrm>
              <a:off x="2903900" y="4537025"/>
              <a:ext cx="738900" cy="239675"/>
            </a:xfrm>
            <a:custGeom>
              <a:avLst/>
              <a:gdLst/>
              <a:ahLst/>
              <a:cxnLst/>
              <a:rect l="l" t="t" r="r" b="b"/>
              <a:pathLst>
                <a:path w="29556" h="9587" extrusionOk="0">
                  <a:moveTo>
                    <a:pt x="29555" y="0"/>
                  </a:moveTo>
                  <a:lnTo>
                    <a:pt x="12710" y="34"/>
                  </a:lnTo>
                  <a:lnTo>
                    <a:pt x="12710" y="301"/>
                  </a:lnTo>
                  <a:cubicBezTo>
                    <a:pt x="12710" y="301"/>
                    <a:pt x="2770" y="4904"/>
                    <a:pt x="1769" y="5738"/>
                  </a:cubicBezTo>
                  <a:cubicBezTo>
                    <a:pt x="768" y="6572"/>
                    <a:pt x="1" y="9174"/>
                    <a:pt x="935" y="9474"/>
                  </a:cubicBezTo>
                  <a:cubicBezTo>
                    <a:pt x="1156" y="9553"/>
                    <a:pt x="2851" y="9587"/>
                    <a:pt x="5309" y="9587"/>
                  </a:cubicBezTo>
                  <a:cubicBezTo>
                    <a:pt x="8055" y="9587"/>
                    <a:pt x="11752" y="9544"/>
                    <a:pt x="15412" y="9474"/>
                  </a:cubicBezTo>
                  <a:cubicBezTo>
                    <a:pt x="16813" y="9441"/>
                    <a:pt x="18214" y="9407"/>
                    <a:pt x="19515" y="9374"/>
                  </a:cubicBezTo>
                  <a:cubicBezTo>
                    <a:pt x="24485" y="9240"/>
                    <a:pt x="28555" y="9040"/>
                    <a:pt x="28955" y="8807"/>
                  </a:cubicBezTo>
                  <a:cubicBezTo>
                    <a:pt x="29322" y="8540"/>
                    <a:pt x="29489" y="4871"/>
                    <a:pt x="29555" y="334"/>
                  </a:cubicBezTo>
                  <a:lnTo>
                    <a:pt x="29555" y="134"/>
                  </a:lnTo>
                  <a:lnTo>
                    <a:pt x="29555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898;p39"/>
            <p:cNvSpPr/>
            <p:nvPr/>
          </p:nvSpPr>
          <p:spPr>
            <a:xfrm>
              <a:off x="2931425" y="4740850"/>
              <a:ext cx="667175" cy="10175"/>
            </a:xfrm>
            <a:custGeom>
              <a:avLst/>
              <a:gdLst/>
              <a:ahLst/>
              <a:cxnLst/>
              <a:rect l="l" t="t" r="r" b="b"/>
              <a:pathLst>
                <a:path w="26687" h="407" extrusionOk="0">
                  <a:moveTo>
                    <a:pt x="22014" y="1"/>
                  </a:moveTo>
                  <a:cubicBezTo>
                    <a:pt x="15023" y="1"/>
                    <a:pt x="3523" y="191"/>
                    <a:pt x="101" y="320"/>
                  </a:cubicBezTo>
                  <a:cubicBezTo>
                    <a:pt x="1" y="320"/>
                    <a:pt x="1" y="387"/>
                    <a:pt x="101" y="387"/>
                  </a:cubicBezTo>
                  <a:cubicBezTo>
                    <a:pt x="981" y="400"/>
                    <a:pt x="2397" y="407"/>
                    <a:pt x="4133" y="407"/>
                  </a:cubicBezTo>
                  <a:cubicBezTo>
                    <a:pt x="11078" y="407"/>
                    <a:pt x="23151" y="300"/>
                    <a:pt x="26620" y="87"/>
                  </a:cubicBezTo>
                  <a:cubicBezTo>
                    <a:pt x="26686" y="87"/>
                    <a:pt x="26686" y="53"/>
                    <a:pt x="26620" y="53"/>
                  </a:cubicBezTo>
                  <a:cubicBezTo>
                    <a:pt x="25653" y="16"/>
                    <a:pt x="24019" y="1"/>
                    <a:pt x="220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899;p39"/>
            <p:cNvSpPr/>
            <p:nvPr/>
          </p:nvSpPr>
          <p:spPr>
            <a:xfrm>
              <a:off x="3171600" y="4535700"/>
              <a:ext cx="134125" cy="34100"/>
            </a:xfrm>
            <a:custGeom>
              <a:avLst/>
              <a:gdLst/>
              <a:ahLst/>
              <a:cxnLst/>
              <a:rect l="l" t="t" r="r" b="b"/>
              <a:pathLst>
                <a:path w="5365" h="1364" extrusionOk="0">
                  <a:moveTo>
                    <a:pt x="1608" y="1"/>
                  </a:moveTo>
                  <a:cubicBezTo>
                    <a:pt x="1105" y="1"/>
                    <a:pt x="606" y="54"/>
                    <a:pt x="134" y="154"/>
                  </a:cubicBezTo>
                  <a:cubicBezTo>
                    <a:pt x="1" y="187"/>
                    <a:pt x="34" y="354"/>
                    <a:pt x="134" y="354"/>
                  </a:cubicBezTo>
                  <a:cubicBezTo>
                    <a:pt x="1869" y="520"/>
                    <a:pt x="3603" y="854"/>
                    <a:pt x="5238" y="1354"/>
                  </a:cubicBezTo>
                  <a:cubicBezTo>
                    <a:pt x="5256" y="1360"/>
                    <a:pt x="5272" y="1363"/>
                    <a:pt x="5286" y="1363"/>
                  </a:cubicBezTo>
                  <a:cubicBezTo>
                    <a:pt x="5348" y="1363"/>
                    <a:pt x="5365" y="1309"/>
                    <a:pt x="5338" y="1254"/>
                  </a:cubicBezTo>
                  <a:cubicBezTo>
                    <a:pt x="4342" y="380"/>
                    <a:pt x="2957" y="1"/>
                    <a:pt x="1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00;p39"/>
            <p:cNvSpPr/>
            <p:nvPr/>
          </p:nvSpPr>
          <p:spPr>
            <a:xfrm>
              <a:off x="3139925" y="4555250"/>
              <a:ext cx="134800" cy="33725"/>
            </a:xfrm>
            <a:custGeom>
              <a:avLst/>
              <a:gdLst/>
              <a:ahLst/>
              <a:cxnLst/>
              <a:rect l="l" t="t" r="r" b="b"/>
              <a:pathLst>
                <a:path w="5392" h="1349" extrusionOk="0">
                  <a:moveTo>
                    <a:pt x="1622" y="0"/>
                  </a:moveTo>
                  <a:cubicBezTo>
                    <a:pt x="1125" y="0"/>
                    <a:pt x="633" y="49"/>
                    <a:pt x="167" y="139"/>
                  </a:cubicBezTo>
                  <a:cubicBezTo>
                    <a:pt x="0" y="139"/>
                    <a:pt x="33" y="372"/>
                    <a:pt x="167" y="372"/>
                  </a:cubicBezTo>
                  <a:cubicBezTo>
                    <a:pt x="1901" y="506"/>
                    <a:pt x="3603" y="839"/>
                    <a:pt x="5270" y="1340"/>
                  </a:cubicBezTo>
                  <a:cubicBezTo>
                    <a:pt x="5283" y="1346"/>
                    <a:pt x="5295" y="1348"/>
                    <a:pt x="5306" y="1348"/>
                  </a:cubicBezTo>
                  <a:cubicBezTo>
                    <a:pt x="5357" y="1348"/>
                    <a:pt x="5392" y="1294"/>
                    <a:pt x="5337" y="1240"/>
                  </a:cubicBezTo>
                  <a:cubicBezTo>
                    <a:pt x="4361" y="361"/>
                    <a:pt x="2975" y="0"/>
                    <a:pt x="16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901;p39"/>
            <p:cNvSpPr/>
            <p:nvPr/>
          </p:nvSpPr>
          <p:spPr>
            <a:xfrm>
              <a:off x="3109050" y="4574425"/>
              <a:ext cx="134825" cy="33725"/>
            </a:xfrm>
            <a:custGeom>
              <a:avLst/>
              <a:gdLst/>
              <a:ahLst/>
              <a:cxnLst/>
              <a:rect l="l" t="t" r="r" b="b"/>
              <a:pathLst>
                <a:path w="5393" h="1349" extrusionOk="0">
                  <a:moveTo>
                    <a:pt x="1609" y="1"/>
                  </a:moveTo>
                  <a:cubicBezTo>
                    <a:pt x="1113" y="1"/>
                    <a:pt x="625" y="49"/>
                    <a:pt x="168" y="139"/>
                  </a:cubicBezTo>
                  <a:cubicBezTo>
                    <a:pt x="1" y="139"/>
                    <a:pt x="34" y="372"/>
                    <a:pt x="168" y="372"/>
                  </a:cubicBezTo>
                  <a:cubicBezTo>
                    <a:pt x="1902" y="506"/>
                    <a:pt x="3603" y="839"/>
                    <a:pt x="5271" y="1340"/>
                  </a:cubicBezTo>
                  <a:cubicBezTo>
                    <a:pt x="5283" y="1346"/>
                    <a:pt x="5296" y="1349"/>
                    <a:pt x="5307" y="1349"/>
                  </a:cubicBezTo>
                  <a:cubicBezTo>
                    <a:pt x="5358" y="1349"/>
                    <a:pt x="5392" y="1294"/>
                    <a:pt x="5338" y="1240"/>
                  </a:cubicBezTo>
                  <a:cubicBezTo>
                    <a:pt x="4362" y="361"/>
                    <a:pt x="2958" y="1"/>
                    <a:pt x="16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902;p39"/>
            <p:cNvSpPr/>
            <p:nvPr/>
          </p:nvSpPr>
          <p:spPr>
            <a:xfrm>
              <a:off x="3289175" y="4537025"/>
              <a:ext cx="353625" cy="236850"/>
            </a:xfrm>
            <a:custGeom>
              <a:avLst/>
              <a:gdLst/>
              <a:ahLst/>
              <a:cxnLst/>
              <a:rect l="l" t="t" r="r" b="b"/>
              <a:pathLst>
                <a:path w="14145" h="9474" extrusionOk="0">
                  <a:moveTo>
                    <a:pt x="14144" y="0"/>
                  </a:moveTo>
                  <a:cubicBezTo>
                    <a:pt x="11843" y="1602"/>
                    <a:pt x="3704" y="7005"/>
                    <a:pt x="1" y="9474"/>
                  </a:cubicBezTo>
                  <a:cubicBezTo>
                    <a:pt x="1402" y="9441"/>
                    <a:pt x="2803" y="9407"/>
                    <a:pt x="4104" y="9374"/>
                  </a:cubicBezTo>
                  <a:cubicBezTo>
                    <a:pt x="9074" y="9240"/>
                    <a:pt x="13144" y="9040"/>
                    <a:pt x="13544" y="8807"/>
                  </a:cubicBezTo>
                  <a:cubicBezTo>
                    <a:pt x="13911" y="8540"/>
                    <a:pt x="14078" y="4837"/>
                    <a:pt x="14144" y="334"/>
                  </a:cubicBezTo>
                  <a:lnTo>
                    <a:pt x="14144" y="134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903;p39"/>
            <p:cNvSpPr/>
            <p:nvPr/>
          </p:nvSpPr>
          <p:spPr>
            <a:xfrm>
              <a:off x="3117400" y="2234550"/>
              <a:ext cx="758900" cy="2304175"/>
            </a:xfrm>
            <a:custGeom>
              <a:avLst/>
              <a:gdLst/>
              <a:ahLst/>
              <a:cxnLst/>
              <a:rect l="l" t="t" r="r" b="b"/>
              <a:pathLst>
                <a:path w="30356" h="92167" extrusionOk="0">
                  <a:moveTo>
                    <a:pt x="14411" y="0"/>
                  </a:moveTo>
                  <a:cubicBezTo>
                    <a:pt x="14411" y="0"/>
                    <a:pt x="12576" y="5871"/>
                    <a:pt x="10208" y="13543"/>
                  </a:cubicBezTo>
                  <a:cubicBezTo>
                    <a:pt x="6405" y="25985"/>
                    <a:pt x="1301" y="43164"/>
                    <a:pt x="801" y="47334"/>
                  </a:cubicBezTo>
                  <a:cubicBezTo>
                    <a:pt x="0" y="54039"/>
                    <a:pt x="3036" y="92166"/>
                    <a:pt x="3036" y="92166"/>
                  </a:cubicBezTo>
                  <a:lnTo>
                    <a:pt x="21849" y="92166"/>
                  </a:lnTo>
                  <a:cubicBezTo>
                    <a:pt x="21849" y="92166"/>
                    <a:pt x="18047" y="48235"/>
                    <a:pt x="18213" y="47467"/>
                  </a:cubicBezTo>
                  <a:cubicBezTo>
                    <a:pt x="18380" y="46500"/>
                    <a:pt x="19514" y="42064"/>
                    <a:pt x="20982" y="36259"/>
                  </a:cubicBezTo>
                  <a:cubicBezTo>
                    <a:pt x="21449" y="34425"/>
                    <a:pt x="21949" y="32490"/>
                    <a:pt x="22450" y="30455"/>
                  </a:cubicBezTo>
                  <a:cubicBezTo>
                    <a:pt x="23851" y="24985"/>
                    <a:pt x="25419" y="19014"/>
                    <a:pt x="26753" y="13810"/>
                  </a:cubicBezTo>
                  <a:cubicBezTo>
                    <a:pt x="28788" y="6038"/>
                    <a:pt x="30355" y="0"/>
                    <a:pt x="3035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904;p39"/>
            <p:cNvSpPr/>
            <p:nvPr/>
          </p:nvSpPr>
          <p:spPr>
            <a:xfrm>
              <a:off x="3212475" y="4455600"/>
              <a:ext cx="424475" cy="8600"/>
            </a:xfrm>
            <a:custGeom>
              <a:avLst/>
              <a:gdLst/>
              <a:ahLst/>
              <a:cxnLst/>
              <a:rect l="l" t="t" r="r" b="b"/>
              <a:pathLst>
                <a:path w="16979" h="344" extrusionOk="0">
                  <a:moveTo>
                    <a:pt x="10385" y="0"/>
                  </a:moveTo>
                  <a:cubicBezTo>
                    <a:pt x="7950" y="0"/>
                    <a:pt x="5632" y="22"/>
                    <a:pt x="4970" y="22"/>
                  </a:cubicBezTo>
                  <a:cubicBezTo>
                    <a:pt x="2102" y="55"/>
                    <a:pt x="2936" y="55"/>
                    <a:pt x="67" y="122"/>
                  </a:cubicBezTo>
                  <a:cubicBezTo>
                    <a:pt x="0" y="122"/>
                    <a:pt x="0" y="222"/>
                    <a:pt x="67" y="222"/>
                  </a:cubicBezTo>
                  <a:cubicBezTo>
                    <a:pt x="2936" y="289"/>
                    <a:pt x="2102" y="289"/>
                    <a:pt x="4970" y="322"/>
                  </a:cubicBezTo>
                  <a:cubicBezTo>
                    <a:pt x="5632" y="322"/>
                    <a:pt x="7950" y="343"/>
                    <a:pt x="10385" y="343"/>
                  </a:cubicBezTo>
                  <a:cubicBezTo>
                    <a:pt x="13226" y="343"/>
                    <a:pt x="16227" y="314"/>
                    <a:pt x="16946" y="189"/>
                  </a:cubicBezTo>
                  <a:cubicBezTo>
                    <a:pt x="16979" y="189"/>
                    <a:pt x="16979" y="155"/>
                    <a:pt x="16946" y="155"/>
                  </a:cubicBezTo>
                  <a:cubicBezTo>
                    <a:pt x="16227" y="29"/>
                    <a:pt x="13226" y="0"/>
                    <a:pt x="103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905;p39"/>
            <p:cNvSpPr/>
            <p:nvPr/>
          </p:nvSpPr>
          <p:spPr>
            <a:xfrm>
              <a:off x="3471825" y="2334475"/>
              <a:ext cx="323200" cy="2077375"/>
            </a:xfrm>
            <a:custGeom>
              <a:avLst/>
              <a:gdLst/>
              <a:ahLst/>
              <a:cxnLst/>
              <a:rect l="l" t="t" r="r" b="b"/>
              <a:pathLst>
                <a:path w="12928" h="83095" extrusionOk="0">
                  <a:moveTo>
                    <a:pt x="12876" y="0"/>
                  </a:moveTo>
                  <a:cubicBezTo>
                    <a:pt x="12848" y="0"/>
                    <a:pt x="12801" y="85"/>
                    <a:pt x="12743" y="273"/>
                  </a:cubicBezTo>
                  <a:cubicBezTo>
                    <a:pt x="12376" y="1641"/>
                    <a:pt x="11909" y="2941"/>
                    <a:pt x="11475" y="4276"/>
                  </a:cubicBezTo>
                  <a:cubicBezTo>
                    <a:pt x="11075" y="5643"/>
                    <a:pt x="10641" y="7011"/>
                    <a:pt x="10241" y="8379"/>
                  </a:cubicBezTo>
                  <a:cubicBezTo>
                    <a:pt x="9407" y="11081"/>
                    <a:pt x="8573" y="13783"/>
                    <a:pt x="7739" y="16518"/>
                  </a:cubicBezTo>
                  <a:cubicBezTo>
                    <a:pt x="6071" y="21922"/>
                    <a:pt x="4437" y="27359"/>
                    <a:pt x="2802" y="32763"/>
                  </a:cubicBezTo>
                  <a:cubicBezTo>
                    <a:pt x="2002" y="35431"/>
                    <a:pt x="1101" y="38100"/>
                    <a:pt x="467" y="40835"/>
                  </a:cubicBezTo>
                  <a:cubicBezTo>
                    <a:pt x="167" y="42103"/>
                    <a:pt x="0" y="43404"/>
                    <a:pt x="0" y="44738"/>
                  </a:cubicBezTo>
                  <a:cubicBezTo>
                    <a:pt x="0" y="46139"/>
                    <a:pt x="167" y="47573"/>
                    <a:pt x="300" y="48974"/>
                  </a:cubicBezTo>
                  <a:cubicBezTo>
                    <a:pt x="801" y="54612"/>
                    <a:pt x="1334" y="60249"/>
                    <a:pt x="1868" y="65920"/>
                  </a:cubicBezTo>
                  <a:cubicBezTo>
                    <a:pt x="2402" y="71591"/>
                    <a:pt x="2869" y="77261"/>
                    <a:pt x="3503" y="82932"/>
                  </a:cubicBezTo>
                  <a:cubicBezTo>
                    <a:pt x="3520" y="83036"/>
                    <a:pt x="3627" y="83095"/>
                    <a:pt x="3722" y="83095"/>
                  </a:cubicBezTo>
                  <a:cubicBezTo>
                    <a:pt x="3809" y="83095"/>
                    <a:pt x="3886" y="83044"/>
                    <a:pt x="3870" y="82932"/>
                  </a:cubicBezTo>
                  <a:cubicBezTo>
                    <a:pt x="3836" y="82198"/>
                    <a:pt x="3770" y="81464"/>
                    <a:pt x="3703" y="80730"/>
                  </a:cubicBezTo>
                  <a:cubicBezTo>
                    <a:pt x="3169" y="75026"/>
                    <a:pt x="2635" y="69289"/>
                    <a:pt x="2102" y="63552"/>
                  </a:cubicBezTo>
                  <a:lnTo>
                    <a:pt x="1301" y="54945"/>
                  </a:lnTo>
                  <a:cubicBezTo>
                    <a:pt x="1068" y="52077"/>
                    <a:pt x="734" y="49175"/>
                    <a:pt x="534" y="46306"/>
                  </a:cubicBezTo>
                  <a:cubicBezTo>
                    <a:pt x="434" y="44871"/>
                    <a:pt x="467" y="43437"/>
                    <a:pt x="701" y="42036"/>
                  </a:cubicBezTo>
                  <a:cubicBezTo>
                    <a:pt x="968" y="40668"/>
                    <a:pt x="1301" y="39334"/>
                    <a:pt x="1735" y="38033"/>
                  </a:cubicBezTo>
                  <a:cubicBezTo>
                    <a:pt x="2569" y="35265"/>
                    <a:pt x="3403" y="32496"/>
                    <a:pt x="4237" y="29761"/>
                  </a:cubicBezTo>
                  <a:cubicBezTo>
                    <a:pt x="5904" y="24257"/>
                    <a:pt x="7539" y="18753"/>
                    <a:pt x="9140" y="13249"/>
                  </a:cubicBezTo>
                  <a:cubicBezTo>
                    <a:pt x="9974" y="10480"/>
                    <a:pt x="10775" y="7712"/>
                    <a:pt x="11608" y="4943"/>
                  </a:cubicBezTo>
                  <a:cubicBezTo>
                    <a:pt x="12009" y="3542"/>
                    <a:pt x="12376" y="2141"/>
                    <a:pt x="12809" y="740"/>
                  </a:cubicBezTo>
                  <a:cubicBezTo>
                    <a:pt x="12917" y="286"/>
                    <a:pt x="12927" y="0"/>
                    <a:pt x="128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06;p39"/>
            <p:cNvSpPr/>
            <p:nvPr/>
          </p:nvSpPr>
          <p:spPr>
            <a:xfrm>
              <a:off x="3522675" y="2234550"/>
              <a:ext cx="353625" cy="906500"/>
            </a:xfrm>
            <a:custGeom>
              <a:avLst/>
              <a:gdLst/>
              <a:ahLst/>
              <a:cxnLst/>
              <a:rect l="l" t="t" r="r" b="b"/>
              <a:pathLst>
                <a:path w="14145" h="36260" extrusionOk="0">
                  <a:moveTo>
                    <a:pt x="1" y="0"/>
                  </a:moveTo>
                  <a:cubicBezTo>
                    <a:pt x="1135" y="8540"/>
                    <a:pt x="3237" y="24584"/>
                    <a:pt x="4771" y="36259"/>
                  </a:cubicBezTo>
                  <a:cubicBezTo>
                    <a:pt x="8374" y="22149"/>
                    <a:pt x="14144" y="0"/>
                    <a:pt x="14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07;p39"/>
            <p:cNvSpPr/>
            <p:nvPr/>
          </p:nvSpPr>
          <p:spPr>
            <a:xfrm>
              <a:off x="3402600" y="4123400"/>
              <a:ext cx="742225" cy="660225"/>
            </a:xfrm>
            <a:custGeom>
              <a:avLst/>
              <a:gdLst/>
              <a:ahLst/>
              <a:cxnLst/>
              <a:rect l="l" t="t" r="r" b="b"/>
              <a:pathLst>
                <a:path w="29689" h="26409" extrusionOk="0">
                  <a:moveTo>
                    <a:pt x="29188" y="0"/>
                  </a:moveTo>
                  <a:lnTo>
                    <a:pt x="12143" y="134"/>
                  </a:lnTo>
                  <a:lnTo>
                    <a:pt x="12610" y="13543"/>
                  </a:lnTo>
                  <a:lnTo>
                    <a:pt x="12610" y="14077"/>
                  </a:lnTo>
                  <a:lnTo>
                    <a:pt x="12710" y="16846"/>
                  </a:lnTo>
                  <a:lnTo>
                    <a:pt x="12710" y="17146"/>
                  </a:lnTo>
                  <a:cubicBezTo>
                    <a:pt x="12710" y="17146"/>
                    <a:pt x="2736" y="21716"/>
                    <a:pt x="1735" y="22516"/>
                  </a:cubicBezTo>
                  <a:cubicBezTo>
                    <a:pt x="734" y="23317"/>
                    <a:pt x="1" y="25986"/>
                    <a:pt x="901" y="26286"/>
                  </a:cubicBezTo>
                  <a:cubicBezTo>
                    <a:pt x="1152" y="26369"/>
                    <a:pt x="3357" y="26409"/>
                    <a:pt x="6430" y="26409"/>
                  </a:cubicBezTo>
                  <a:cubicBezTo>
                    <a:pt x="14397" y="26409"/>
                    <a:pt x="28199" y="26143"/>
                    <a:pt x="28921" y="25685"/>
                  </a:cubicBezTo>
                  <a:cubicBezTo>
                    <a:pt x="29288" y="25452"/>
                    <a:pt x="29488" y="21649"/>
                    <a:pt x="29588" y="17046"/>
                  </a:cubicBezTo>
                  <a:lnTo>
                    <a:pt x="29588" y="16879"/>
                  </a:lnTo>
                  <a:cubicBezTo>
                    <a:pt x="29588" y="15945"/>
                    <a:pt x="29622" y="14978"/>
                    <a:pt x="29622" y="13977"/>
                  </a:cubicBezTo>
                  <a:lnTo>
                    <a:pt x="29622" y="13543"/>
                  </a:lnTo>
                  <a:cubicBezTo>
                    <a:pt x="29688" y="6905"/>
                    <a:pt x="29188" y="0"/>
                    <a:pt x="29188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908;p39"/>
            <p:cNvSpPr/>
            <p:nvPr/>
          </p:nvSpPr>
          <p:spPr>
            <a:xfrm>
              <a:off x="3402600" y="4461975"/>
              <a:ext cx="740550" cy="321650"/>
            </a:xfrm>
            <a:custGeom>
              <a:avLst/>
              <a:gdLst/>
              <a:ahLst/>
              <a:cxnLst/>
              <a:rect l="l" t="t" r="r" b="b"/>
              <a:pathLst>
                <a:path w="29622" h="12866" extrusionOk="0">
                  <a:moveTo>
                    <a:pt x="12610" y="0"/>
                  </a:moveTo>
                  <a:lnTo>
                    <a:pt x="12610" y="534"/>
                  </a:lnTo>
                  <a:lnTo>
                    <a:pt x="12710" y="3336"/>
                  </a:lnTo>
                  <a:lnTo>
                    <a:pt x="12710" y="3603"/>
                  </a:lnTo>
                  <a:cubicBezTo>
                    <a:pt x="12710" y="3603"/>
                    <a:pt x="2736" y="8206"/>
                    <a:pt x="1735" y="9007"/>
                  </a:cubicBezTo>
                  <a:cubicBezTo>
                    <a:pt x="734" y="9774"/>
                    <a:pt x="1" y="12443"/>
                    <a:pt x="901" y="12743"/>
                  </a:cubicBezTo>
                  <a:cubicBezTo>
                    <a:pt x="1152" y="12826"/>
                    <a:pt x="3357" y="12866"/>
                    <a:pt x="6430" y="12866"/>
                  </a:cubicBezTo>
                  <a:cubicBezTo>
                    <a:pt x="14397" y="12866"/>
                    <a:pt x="28199" y="12600"/>
                    <a:pt x="28921" y="12142"/>
                  </a:cubicBezTo>
                  <a:cubicBezTo>
                    <a:pt x="29288" y="11909"/>
                    <a:pt x="29488" y="8106"/>
                    <a:pt x="29588" y="3503"/>
                  </a:cubicBezTo>
                  <a:lnTo>
                    <a:pt x="29588" y="3336"/>
                  </a:lnTo>
                  <a:cubicBezTo>
                    <a:pt x="29588" y="2402"/>
                    <a:pt x="29622" y="1435"/>
                    <a:pt x="29622" y="434"/>
                  </a:cubicBezTo>
                  <a:lnTo>
                    <a:pt x="2962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909;p39"/>
            <p:cNvSpPr/>
            <p:nvPr/>
          </p:nvSpPr>
          <p:spPr>
            <a:xfrm>
              <a:off x="3402600" y="4545375"/>
              <a:ext cx="739725" cy="238250"/>
            </a:xfrm>
            <a:custGeom>
              <a:avLst/>
              <a:gdLst/>
              <a:ahLst/>
              <a:cxnLst/>
              <a:rect l="l" t="t" r="r" b="b"/>
              <a:pathLst>
                <a:path w="29589" h="9530" extrusionOk="0">
                  <a:moveTo>
                    <a:pt x="12710" y="0"/>
                  </a:moveTo>
                  <a:lnTo>
                    <a:pt x="12710" y="267"/>
                  </a:lnTo>
                  <a:cubicBezTo>
                    <a:pt x="12710" y="267"/>
                    <a:pt x="2769" y="4870"/>
                    <a:pt x="1768" y="5637"/>
                  </a:cubicBezTo>
                  <a:cubicBezTo>
                    <a:pt x="734" y="6438"/>
                    <a:pt x="1" y="9107"/>
                    <a:pt x="901" y="9407"/>
                  </a:cubicBezTo>
                  <a:cubicBezTo>
                    <a:pt x="1152" y="9490"/>
                    <a:pt x="3357" y="9530"/>
                    <a:pt x="6430" y="9530"/>
                  </a:cubicBezTo>
                  <a:cubicBezTo>
                    <a:pt x="14397" y="9530"/>
                    <a:pt x="28199" y="9264"/>
                    <a:pt x="28921" y="8806"/>
                  </a:cubicBezTo>
                  <a:cubicBezTo>
                    <a:pt x="29288" y="8573"/>
                    <a:pt x="29488" y="4770"/>
                    <a:pt x="29588" y="167"/>
                  </a:cubicBezTo>
                  <a:lnTo>
                    <a:pt x="29588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910;p39"/>
            <p:cNvSpPr/>
            <p:nvPr/>
          </p:nvSpPr>
          <p:spPr>
            <a:xfrm>
              <a:off x="3430125" y="4749225"/>
              <a:ext cx="666325" cy="8475"/>
            </a:xfrm>
            <a:custGeom>
              <a:avLst/>
              <a:gdLst/>
              <a:ahLst/>
              <a:cxnLst/>
              <a:rect l="l" t="t" r="r" b="b"/>
              <a:pathLst>
                <a:path w="26653" h="339" extrusionOk="0">
                  <a:moveTo>
                    <a:pt x="19680" y="1"/>
                  </a:moveTo>
                  <a:cubicBezTo>
                    <a:pt x="12697" y="1"/>
                    <a:pt x="3166" y="126"/>
                    <a:pt x="100" y="219"/>
                  </a:cubicBezTo>
                  <a:cubicBezTo>
                    <a:pt x="0" y="219"/>
                    <a:pt x="0" y="285"/>
                    <a:pt x="100" y="285"/>
                  </a:cubicBezTo>
                  <a:cubicBezTo>
                    <a:pt x="1620" y="320"/>
                    <a:pt x="4730" y="339"/>
                    <a:pt x="8331" y="339"/>
                  </a:cubicBezTo>
                  <a:cubicBezTo>
                    <a:pt x="15162" y="339"/>
                    <a:pt x="23758" y="271"/>
                    <a:pt x="26619" y="119"/>
                  </a:cubicBezTo>
                  <a:cubicBezTo>
                    <a:pt x="26653" y="119"/>
                    <a:pt x="26653" y="85"/>
                    <a:pt x="26619" y="85"/>
                  </a:cubicBezTo>
                  <a:cubicBezTo>
                    <a:pt x="25292" y="24"/>
                    <a:pt x="22729" y="1"/>
                    <a:pt x="19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11;p39"/>
            <p:cNvSpPr/>
            <p:nvPr/>
          </p:nvSpPr>
          <p:spPr>
            <a:xfrm>
              <a:off x="3671125" y="4542875"/>
              <a:ext cx="133300" cy="34425"/>
            </a:xfrm>
            <a:custGeom>
              <a:avLst/>
              <a:gdLst/>
              <a:ahLst/>
              <a:cxnLst/>
              <a:rect l="l" t="t" r="r" b="b"/>
              <a:pathLst>
                <a:path w="5332" h="1377" extrusionOk="0">
                  <a:moveTo>
                    <a:pt x="1509" y="1"/>
                  </a:moveTo>
                  <a:cubicBezTo>
                    <a:pt x="1026" y="1"/>
                    <a:pt x="550" y="47"/>
                    <a:pt x="101" y="133"/>
                  </a:cubicBezTo>
                  <a:cubicBezTo>
                    <a:pt x="1" y="167"/>
                    <a:pt x="1" y="334"/>
                    <a:pt x="134" y="367"/>
                  </a:cubicBezTo>
                  <a:cubicBezTo>
                    <a:pt x="1869" y="534"/>
                    <a:pt x="3570" y="867"/>
                    <a:pt x="5238" y="1368"/>
                  </a:cubicBezTo>
                  <a:cubicBezTo>
                    <a:pt x="5250" y="1374"/>
                    <a:pt x="5261" y="1376"/>
                    <a:pt x="5271" y="1376"/>
                  </a:cubicBezTo>
                  <a:cubicBezTo>
                    <a:pt x="5314" y="1376"/>
                    <a:pt x="5332" y="1322"/>
                    <a:pt x="5304" y="1268"/>
                  </a:cubicBezTo>
                  <a:cubicBezTo>
                    <a:pt x="4316" y="378"/>
                    <a:pt x="2888" y="1"/>
                    <a:pt x="1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12;p39"/>
            <p:cNvSpPr/>
            <p:nvPr/>
          </p:nvSpPr>
          <p:spPr>
            <a:xfrm>
              <a:off x="3639425" y="4561925"/>
              <a:ext cx="134150" cy="34550"/>
            </a:xfrm>
            <a:custGeom>
              <a:avLst/>
              <a:gdLst/>
              <a:ahLst/>
              <a:cxnLst/>
              <a:rect l="l" t="t" r="r" b="b"/>
              <a:pathLst>
                <a:path w="5366" h="1382" extrusionOk="0">
                  <a:moveTo>
                    <a:pt x="1586" y="1"/>
                  </a:moveTo>
                  <a:cubicBezTo>
                    <a:pt x="1089" y="1"/>
                    <a:pt x="597" y="50"/>
                    <a:pt x="134" y="139"/>
                  </a:cubicBezTo>
                  <a:cubicBezTo>
                    <a:pt x="1" y="172"/>
                    <a:pt x="1" y="372"/>
                    <a:pt x="134" y="372"/>
                  </a:cubicBezTo>
                  <a:cubicBezTo>
                    <a:pt x="1869" y="539"/>
                    <a:pt x="3604" y="872"/>
                    <a:pt x="5238" y="1373"/>
                  </a:cubicBezTo>
                  <a:cubicBezTo>
                    <a:pt x="5256" y="1379"/>
                    <a:pt x="5273" y="1382"/>
                    <a:pt x="5286" y="1382"/>
                  </a:cubicBezTo>
                  <a:cubicBezTo>
                    <a:pt x="5348" y="1382"/>
                    <a:pt x="5365" y="1327"/>
                    <a:pt x="5338" y="1273"/>
                  </a:cubicBezTo>
                  <a:cubicBezTo>
                    <a:pt x="4360" y="368"/>
                    <a:pt x="2951" y="1"/>
                    <a:pt x="15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13;p39"/>
            <p:cNvSpPr/>
            <p:nvPr/>
          </p:nvSpPr>
          <p:spPr>
            <a:xfrm>
              <a:off x="3608575" y="4581575"/>
              <a:ext cx="134300" cy="34700"/>
            </a:xfrm>
            <a:custGeom>
              <a:avLst/>
              <a:gdLst/>
              <a:ahLst/>
              <a:cxnLst/>
              <a:rect l="l" t="t" r="r" b="b"/>
              <a:pathLst>
                <a:path w="5372" h="1388" extrusionOk="0">
                  <a:moveTo>
                    <a:pt x="1608" y="0"/>
                  </a:moveTo>
                  <a:cubicBezTo>
                    <a:pt x="1105" y="0"/>
                    <a:pt x="606" y="53"/>
                    <a:pt x="134" y="153"/>
                  </a:cubicBezTo>
                  <a:cubicBezTo>
                    <a:pt x="1" y="153"/>
                    <a:pt x="1" y="353"/>
                    <a:pt x="134" y="353"/>
                  </a:cubicBezTo>
                  <a:cubicBezTo>
                    <a:pt x="1869" y="520"/>
                    <a:pt x="3570" y="854"/>
                    <a:pt x="5238" y="1387"/>
                  </a:cubicBezTo>
                  <a:cubicBezTo>
                    <a:pt x="5305" y="1387"/>
                    <a:pt x="5371" y="1321"/>
                    <a:pt x="5305" y="1254"/>
                  </a:cubicBezTo>
                  <a:cubicBezTo>
                    <a:pt x="4333" y="380"/>
                    <a:pt x="2955" y="0"/>
                    <a:pt x="1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14;p39"/>
            <p:cNvSpPr/>
            <p:nvPr/>
          </p:nvSpPr>
          <p:spPr>
            <a:xfrm>
              <a:off x="3491000" y="2234550"/>
              <a:ext cx="688025" cy="2313350"/>
            </a:xfrm>
            <a:custGeom>
              <a:avLst/>
              <a:gdLst/>
              <a:ahLst/>
              <a:cxnLst/>
              <a:rect l="l" t="t" r="r" b="b"/>
              <a:pathLst>
                <a:path w="27521" h="92534" extrusionOk="0">
                  <a:moveTo>
                    <a:pt x="0" y="0"/>
                  </a:moveTo>
                  <a:cubicBezTo>
                    <a:pt x="0" y="0"/>
                    <a:pt x="367" y="7606"/>
                    <a:pt x="2102" y="13643"/>
                  </a:cubicBezTo>
                  <a:cubicBezTo>
                    <a:pt x="2235" y="14144"/>
                    <a:pt x="2402" y="14644"/>
                    <a:pt x="2569" y="15111"/>
                  </a:cubicBezTo>
                  <a:cubicBezTo>
                    <a:pt x="4137" y="15745"/>
                    <a:pt x="5671" y="16545"/>
                    <a:pt x="7139" y="17479"/>
                  </a:cubicBezTo>
                  <a:cubicBezTo>
                    <a:pt x="7139" y="17479"/>
                    <a:pt x="7339" y="23617"/>
                    <a:pt x="7506" y="30455"/>
                  </a:cubicBezTo>
                  <a:cubicBezTo>
                    <a:pt x="7706" y="38094"/>
                    <a:pt x="7939" y="46634"/>
                    <a:pt x="7873" y="48435"/>
                  </a:cubicBezTo>
                  <a:cubicBezTo>
                    <a:pt x="7706" y="55206"/>
                    <a:pt x="8707" y="92466"/>
                    <a:pt x="8707" y="92466"/>
                  </a:cubicBezTo>
                  <a:lnTo>
                    <a:pt x="27520" y="92533"/>
                  </a:lnTo>
                  <a:cubicBezTo>
                    <a:pt x="27520" y="92533"/>
                    <a:pt x="24118" y="50937"/>
                    <a:pt x="24151" y="48468"/>
                  </a:cubicBezTo>
                  <a:cubicBezTo>
                    <a:pt x="24184" y="44499"/>
                    <a:pt x="23217" y="26853"/>
                    <a:pt x="22483" y="14010"/>
                  </a:cubicBezTo>
                  <a:cubicBezTo>
                    <a:pt x="22049" y="6071"/>
                    <a:pt x="21649" y="0"/>
                    <a:pt x="216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15;p39"/>
            <p:cNvSpPr/>
            <p:nvPr/>
          </p:nvSpPr>
          <p:spPr>
            <a:xfrm>
              <a:off x="3723675" y="4460075"/>
              <a:ext cx="424475" cy="8850"/>
            </a:xfrm>
            <a:custGeom>
              <a:avLst/>
              <a:gdLst/>
              <a:ahLst/>
              <a:cxnLst/>
              <a:rect l="l" t="t" r="r" b="b"/>
              <a:pathLst>
                <a:path w="16979" h="354" extrusionOk="0">
                  <a:moveTo>
                    <a:pt x="8883" y="1"/>
                  </a:moveTo>
                  <a:cubicBezTo>
                    <a:pt x="7059" y="1"/>
                    <a:pt x="5513" y="10"/>
                    <a:pt x="5004" y="10"/>
                  </a:cubicBezTo>
                  <a:cubicBezTo>
                    <a:pt x="2135" y="10"/>
                    <a:pt x="2935" y="43"/>
                    <a:pt x="67" y="76"/>
                  </a:cubicBezTo>
                  <a:cubicBezTo>
                    <a:pt x="0" y="76"/>
                    <a:pt x="0" y="176"/>
                    <a:pt x="67" y="176"/>
                  </a:cubicBezTo>
                  <a:cubicBezTo>
                    <a:pt x="2935" y="243"/>
                    <a:pt x="2135" y="276"/>
                    <a:pt x="5004" y="310"/>
                  </a:cubicBezTo>
                  <a:cubicBezTo>
                    <a:pt x="5804" y="310"/>
                    <a:pt x="9164" y="353"/>
                    <a:pt x="12140" y="353"/>
                  </a:cubicBezTo>
                  <a:cubicBezTo>
                    <a:pt x="14372" y="353"/>
                    <a:pt x="16388" y="329"/>
                    <a:pt x="16945" y="243"/>
                  </a:cubicBezTo>
                  <a:cubicBezTo>
                    <a:pt x="16979" y="243"/>
                    <a:pt x="16979" y="176"/>
                    <a:pt x="16945" y="176"/>
                  </a:cubicBezTo>
                  <a:cubicBezTo>
                    <a:pt x="16118" y="28"/>
                    <a:pt x="12075" y="1"/>
                    <a:pt x="88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16;p39"/>
            <p:cNvSpPr/>
            <p:nvPr/>
          </p:nvSpPr>
          <p:spPr>
            <a:xfrm>
              <a:off x="3991000" y="2300700"/>
              <a:ext cx="122125" cy="2076025"/>
            </a:xfrm>
            <a:custGeom>
              <a:avLst/>
              <a:gdLst/>
              <a:ahLst/>
              <a:cxnLst/>
              <a:rect l="l" t="t" r="r" b="b"/>
              <a:pathLst>
                <a:path w="4885" h="83041" extrusionOk="0">
                  <a:moveTo>
                    <a:pt x="50" y="1"/>
                  </a:moveTo>
                  <a:cubicBezTo>
                    <a:pt x="21" y="1"/>
                    <a:pt x="1" y="9"/>
                    <a:pt x="15" y="23"/>
                  </a:cubicBezTo>
                  <a:cubicBezTo>
                    <a:pt x="181" y="5960"/>
                    <a:pt x="315" y="11898"/>
                    <a:pt x="548" y="17835"/>
                  </a:cubicBezTo>
                  <a:cubicBezTo>
                    <a:pt x="882" y="28310"/>
                    <a:pt x="1349" y="38817"/>
                    <a:pt x="2016" y="49291"/>
                  </a:cubicBezTo>
                  <a:cubicBezTo>
                    <a:pt x="2683" y="59766"/>
                    <a:pt x="3450" y="72608"/>
                    <a:pt x="4818" y="83015"/>
                  </a:cubicBezTo>
                  <a:cubicBezTo>
                    <a:pt x="4835" y="83032"/>
                    <a:pt x="4851" y="83041"/>
                    <a:pt x="4864" y="83041"/>
                  </a:cubicBezTo>
                  <a:cubicBezTo>
                    <a:pt x="4876" y="83041"/>
                    <a:pt x="4885" y="83032"/>
                    <a:pt x="4885" y="83015"/>
                  </a:cubicBezTo>
                  <a:cubicBezTo>
                    <a:pt x="4251" y="77178"/>
                    <a:pt x="3784" y="68939"/>
                    <a:pt x="3284" y="63068"/>
                  </a:cubicBezTo>
                  <a:cubicBezTo>
                    <a:pt x="2416" y="52560"/>
                    <a:pt x="1783" y="42019"/>
                    <a:pt x="1316" y="31512"/>
                  </a:cubicBezTo>
                  <a:cubicBezTo>
                    <a:pt x="849" y="21038"/>
                    <a:pt x="482" y="10564"/>
                    <a:pt x="148" y="56"/>
                  </a:cubicBezTo>
                  <a:cubicBezTo>
                    <a:pt x="148" y="17"/>
                    <a:pt x="91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17;p39"/>
            <p:cNvSpPr/>
            <p:nvPr/>
          </p:nvSpPr>
          <p:spPr>
            <a:xfrm>
              <a:off x="3530650" y="2601125"/>
              <a:ext cx="140375" cy="73100"/>
            </a:xfrm>
            <a:custGeom>
              <a:avLst/>
              <a:gdLst/>
              <a:ahLst/>
              <a:cxnLst/>
              <a:rect l="l" t="t" r="r" b="b"/>
              <a:pathLst>
                <a:path w="5615" h="2924" extrusionOk="0">
                  <a:moveTo>
                    <a:pt x="162" y="1"/>
                  </a:moveTo>
                  <a:cubicBezTo>
                    <a:pt x="59" y="1"/>
                    <a:pt x="1" y="157"/>
                    <a:pt x="116" y="214"/>
                  </a:cubicBezTo>
                  <a:cubicBezTo>
                    <a:pt x="1850" y="1182"/>
                    <a:pt x="3718" y="2049"/>
                    <a:pt x="5519" y="2916"/>
                  </a:cubicBezTo>
                  <a:cubicBezTo>
                    <a:pt x="5529" y="2921"/>
                    <a:pt x="5537" y="2923"/>
                    <a:pt x="5545" y="2923"/>
                  </a:cubicBezTo>
                  <a:cubicBezTo>
                    <a:pt x="5594" y="2923"/>
                    <a:pt x="5615" y="2845"/>
                    <a:pt x="5586" y="2816"/>
                  </a:cubicBezTo>
                  <a:cubicBezTo>
                    <a:pt x="3885" y="1716"/>
                    <a:pt x="2084" y="782"/>
                    <a:pt x="216" y="14"/>
                  </a:cubicBezTo>
                  <a:cubicBezTo>
                    <a:pt x="197" y="5"/>
                    <a:pt x="179" y="1"/>
                    <a:pt x="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18;p39"/>
            <p:cNvSpPr/>
            <p:nvPr/>
          </p:nvSpPr>
          <p:spPr>
            <a:xfrm>
              <a:off x="3531025" y="2438725"/>
              <a:ext cx="87600" cy="205925"/>
            </a:xfrm>
            <a:custGeom>
              <a:avLst/>
              <a:gdLst/>
              <a:ahLst/>
              <a:cxnLst/>
              <a:rect l="l" t="t" r="r" b="b"/>
              <a:pathLst>
                <a:path w="3504" h="8237" extrusionOk="0">
                  <a:moveTo>
                    <a:pt x="42" y="1"/>
                  </a:moveTo>
                  <a:cubicBezTo>
                    <a:pt x="23" y="1"/>
                    <a:pt x="1" y="20"/>
                    <a:pt x="1" y="39"/>
                  </a:cubicBezTo>
                  <a:cubicBezTo>
                    <a:pt x="134" y="806"/>
                    <a:pt x="167" y="1540"/>
                    <a:pt x="267" y="2307"/>
                  </a:cubicBezTo>
                  <a:cubicBezTo>
                    <a:pt x="301" y="2941"/>
                    <a:pt x="434" y="3575"/>
                    <a:pt x="568" y="4209"/>
                  </a:cubicBezTo>
                  <a:cubicBezTo>
                    <a:pt x="734" y="4809"/>
                    <a:pt x="1068" y="5309"/>
                    <a:pt x="1535" y="5710"/>
                  </a:cubicBezTo>
                  <a:cubicBezTo>
                    <a:pt x="1768" y="5910"/>
                    <a:pt x="2069" y="6110"/>
                    <a:pt x="2302" y="6310"/>
                  </a:cubicBezTo>
                  <a:cubicBezTo>
                    <a:pt x="2569" y="6477"/>
                    <a:pt x="2803" y="6677"/>
                    <a:pt x="3069" y="6844"/>
                  </a:cubicBezTo>
                  <a:cubicBezTo>
                    <a:pt x="3069" y="6911"/>
                    <a:pt x="3103" y="6977"/>
                    <a:pt x="3103" y="7044"/>
                  </a:cubicBezTo>
                  <a:cubicBezTo>
                    <a:pt x="3136" y="7244"/>
                    <a:pt x="3169" y="7444"/>
                    <a:pt x="3236" y="7644"/>
                  </a:cubicBezTo>
                  <a:cubicBezTo>
                    <a:pt x="3270" y="7811"/>
                    <a:pt x="3303" y="8011"/>
                    <a:pt x="3403" y="8212"/>
                  </a:cubicBezTo>
                  <a:cubicBezTo>
                    <a:pt x="3403" y="8228"/>
                    <a:pt x="3420" y="8237"/>
                    <a:pt x="3436" y="8237"/>
                  </a:cubicBezTo>
                  <a:cubicBezTo>
                    <a:pt x="3453" y="8237"/>
                    <a:pt x="3470" y="8228"/>
                    <a:pt x="3470" y="8212"/>
                  </a:cubicBezTo>
                  <a:cubicBezTo>
                    <a:pt x="3503" y="8011"/>
                    <a:pt x="3503" y="7811"/>
                    <a:pt x="3470" y="7611"/>
                  </a:cubicBezTo>
                  <a:cubicBezTo>
                    <a:pt x="3470" y="7411"/>
                    <a:pt x="3470" y="7211"/>
                    <a:pt x="3436" y="7011"/>
                  </a:cubicBezTo>
                  <a:cubicBezTo>
                    <a:pt x="3436" y="6844"/>
                    <a:pt x="3003" y="4175"/>
                    <a:pt x="2869" y="3642"/>
                  </a:cubicBezTo>
                  <a:cubicBezTo>
                    <a:pt x="2636" y="2541"/>
                    <a:pt x="2336" y="1473"/>
                    <a:pt x="2035" y="373"/>
                  </a:cubicBezTo>
                  <a:cubicBezTo>
                    <a:pt x="2035" y="356"/>
                    <a:pt x="2027" y="348"/>
                    <a:pt x="2014" y="348"/>
                  </a:cubicBezTo>
                  <a:cubicBezTo>
                    <a:pt x="2002" y="348"/>
                    <a:pt x="1985" y="356"/>
                    <a:pt x="1969" y="373"/>
                  </a:cubicBezTo>
                  <a:cubicBezTo>
                    <a:pt x="2202" y="1473"/>
                    <a:pt x="2369" y="2608"/>
                    <a:pt x="2536" y="3708"/>
                  </a:cubicBezTo>
                  <a:cubicBezTo>
                    <a:pt x="2636" y="4275"/>
                    <a:pt x="2702" y="4842"/>
                    <a:pt x="2803" y="5410"/>
                  </a:cubicBezTo>
                  <a:cubicBezTo>
                    <a:pt x="2836" y="5676"/>
                    <a:pt x="2903" y="5910"/>
                    <a:pt x="2936" y="6177"/>
                  </a:cubicBezTo>
                  <a:cubicBezTo>
                    <a:pt x="2969" y="6243"/>
                    <a:pt x="2969" y="6344"/>
                    <a:pt x="3003" y="6444"/>
                  </a:cubicBezTo>
                  <a:cubicBezTo>
                    <a:pt x="2836" y="6310"/>
                    <a:pt x="2702" y="6210"/>
                    <a:pt x="2536" y="6110"/>
                  </a:cubicBezTo>
                  <a:cubicBezTo>
                    <a:pt x="2302" y="5877"/>
                    <a:pt x="2035" y="5676"/>
                    <a:pt x="1768" y="5476"/>
                  </a:cubicBezTo>
                  <a:cubicBezTo>
                    <a:pt x="1335" y="5043"/>
                    <a:pt x="1035" y="4476"/>
                    <a:pt x="901" y="3908"/>
                  </a:cubicBezTo>
                  <a:cubicBezTo>
                    <a:pt x="734" y="3275"/>
                    <a:pt x="601" y="2674"/>
                    <a:pt x="468" y="2007"/>
                  </a:cubicBezTo>
                  <a:cubicBezTo>
                    <a:pt x="367" y="1340"/>
                    <a:pt x="201" y="706"/>
                    <a:pt x="67" y="39"/>
                  </a:cubicBezTo>
                  <a:cubicBezTo>
                    <a:pt x="67" y="11"/>
                    <a:pt x="55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19;p39"/>
            <p:cNvSpPr/>
            <p:nvPr/>
          </p:nvSpPr>
          <p:spPr>
            <a:xfrm>
              <a:off x="3135700" y="1659975"/>
              <a:ext cx="547775" cy="853100"/>
            </a:xfrm>
            <a:custGeom>
              <a:avLst/>
              <a:gdLst/>
              <a:ahLst/>
              <a:cxnLst/>
              <a:rect l="l" t="t" r="r" b="b"/>
              <a:pathLst>
                <a:path w="21911" h="34124" extrusionOk="0">
                  <a:moveTo>
                    <a:pt x="21114" y="1"/>
                  </a:moveTo>
                  <a:cubicBezTo>
                    <a:pt x="20380" y="1"/>
                    <a:pt x="19012" y="925"/>
                    <a:pt x="17014" y="2869"/>
                  </a:cubicBezTo>
                  <a:cubicBezTo>
                    <a:pt x="11310" y="8406"/>
                    <a:pt x="202" y="24084"/>
                    <a:pt x="69" y="30388"/>
                  </a:cubicBezTo>
                  <a:cubicBezTo>
                    <a:pt x="1" y="33139"/>
                    <a:pt x="1977" y="34123"/>
                    <a:pt x="4794" y="34123"/>
                  </a:cubicBezTo>
                  <a:cubicBezTo>
                    <a:pt x="6112" y="34123"/>
                    <a:pt x="7613" y="33908"/>
                    <a:pt x="9175" y="33557"/>
                  </a:cubicBezTo>
                  <a:cubicBezTo>
                    <a:pt x="10843" y="33157"/>
                    <a:pt x="18482" y="26853"/>
                    <a:pt x="18015" y="25352"/>
                  </a:cubicBezTo>
                  <a:cubicBezTo>
                    <a:pt x="17915" y="24985"/>
                    <a:pt x="13245" y="21882"/>
                    <a:pt x="13245" y="21649"/>
                  </a:cubicBezTo>
                  <a:cubicBezTo>
                    <a:pt x="13178" y="20648"/>
                    <a:pt x="20884" y="4970"/>
                    <a:pt x="21584" y="2035"/>
                  </a:cubicBezTo>
                  <a:cubicBezTo>
                    <a:pt x="21910" y="700"/>
                    <a:pt x="21752" y="1"/>
                    <a:pt x="21114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20;p39"/>
            <p:cNvSpPr/>
            <p:nvPr/>
          </p:nvSpPr>
          <p:spPr>
            <a:xfrm>
              <a:off x="3075700" y="1655925"/>
              <a:ext cx="617225" cy="867450"/>
            </a:xfrm>
            <a:custGeom>
              <a:avLst/>
              <a:gdLst/>
              <a:ahLst/>
              <a:cxnLst/>
              <a:rect l="l" t="t" r="r" b="b"/>
              <a:pathLst>
                <a:path w="24689" h="34698" extrusionOk="0">
                  <a:moveTo>
                    <a:pt x="23703" y="1"/>
                  </a:moveTo>
                  <a:cubicBezTo>
                    <a:pt x="22988" y="1"/>
                    <a:pt x="21752" y="681"/>
                    <a:pt x="19948" y="2130"/>
                  </a:cubicBezTo>
                  <a:cubicBezTo>
                    <a:pt x="15712" y="5499"/>
                    <a:pt x="1" y="27482"/>
                    <a:pt x="2336" y="32352"/>
                  </a:cubicBezTo>
                  <a:cubicBezTo>
                    <a:pt x="3243" y="34280"/>
                    <a:pt x="5489" y="34698"/>
                    <a:pt x="7265" y="34698"/>
                  </a:cubicBezTo>
                  <a:cubicBezTo>
                    <a:pt x="8624" y="34698"/>
                    <a:pt x="9707" y="34453"/>
                    <a:pt x="9707" y="34453"/>
                  </a:cubicBezTo>
                  <a:lnTo>
                    <a:pt x="18747" y="23145"/>
                  </a:lnTo>
                  <a:cubicBezTo>
                    <a:pt x="18747" y="23145"/>
                    <a:pt x="16045" y="22144"/>
                    <a:pt x="15979" y="21511"/>
                  </a:cubicBezTo>
                  <a:cubicBezTo>
                    <a:pt x="15912" y="20910"/>
                    <a:pt x="22450" y="7467"/>
                    <a:pt x="23884" y="3498"/>
                  </a:cubicBezTo>
                  <a:cubicBezTo>
                    <a:pt x="24689" y="1238"/>
                    <a:pt x="24668" y="1"/>
                    <a:pt x="23703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21;p39"/>
            <p:cNvSpPr/>
            <p:nvPr/>
          </p:nvSpPr>
          <p:spPr>
            <a:xfrm>
              <a:off x="3211800" y="2195950"/>
              <a:ext cx="264875" cy="159775"/>
            </a:xfrm>
            <a:custGeom>
              <a:avLst/>
              <a:gdLst/>
              <a:ahLst/>
              <a:cxnLst/>
              <a:rect l="l" t="t" r="r" b="b"/>
              <a:pathLst>
                <a:path w="10595" h="6391" extrusionOk="0">
                  <a:moveTo>
                    <a:pt x="10553" y="1"/>
                  </a:moveTo>
                  <a:cubicBezTo>
                    <a:pt x="10547" y="1"/>
                    <a:pt x="10541" y="3"/>
                    <a:pt x="10535" y="10"/>
                  </a:cubicBezTo>
                  <a:cubicBezTo>
                    <a:pt x="10134" y="110"/>
                    <a:pt x="9734" y="243"/>
                    <a:pt x="9367" y="410"/>
                  </a:cubicBezTo>
                  <a:cubicBezTo>
                    <a:pt x="9000" y="577"/>
                    <a:pt x="8633" y="744"/>
                    <a:pt x="8233" y="944"/>
                  </a:cubicBezTo>
                  <a:cubicBezTo>
                    <a:pt x="7499" y="1277"/>
                    <a:pt x="6765" y="1611"/>
                    <a:pt x="6065" y="2011"/>
                  </a:cubicBezTo>
                  <a:cubicBezTo>
                    <a:pt x="5364" y="2411"/>
                    <a:pt x="4664" y="2812"/>
                    <a:pt x="3963" y="3279"/>
                  </a:cubicBezTo>
                  <a:lnTo>
                    <a:pt x="3496" y="3579"/>
                  </a:lnTo>
                  <a:lnTo>
                    <a:pt x="3296" y="3646"/>
                  </a:lnTo>
                  <a:cubicBezTo>
                    <a:pt x="3029" y="3746"/>
                    <a:pt x="2762" y="3846"/>
                    <a:pt x="2496" y="3946"/>
                  </a:cubicBezTo>
                  <a:cubicBezTo>
                    <a:pt x="1995" y="4179"/>
                    <a:pt x="1495" y="4446"/>
                    <a:pt x="1028" y="4746"/>
                  </a:cubicBezTo>
                  <a:cubicBezTo>
                    <a:pt x="1001" y="4773"/>
                    <a:pt x="1018" y="4822"/>
                    <a:pt x="1043" y="4822"/>
                  </a:cubicBezTo>
                  <a:cubicBezTo>
                    <a:pt x="1048" y="4822"/>
                    <a:pt x="1055" y="4820"/>
                    <a:pt x="1061" y="4813"/>
                  </a:cubicBezTo>
                  <a:cubicBezTo>
                    <a:pt x="1562" y="4546"/>
                    <a:pt x="2062" y="4313"/>
                    <a:pt x="2596" y="4113"/>
                  </a:cubicBezTo>
                  <a:lnTo>
                    <a:pt x="2796" y="4013"/>
                  </a:lnTo>
                  <a:lnTo>
                    <a:pt x="2796" y="4013"/>
                  </a:lnTo>
                  <a:cubicBezTo>
                    <a:pt x="2529" y="4213"/>
                    <a:pt x="2262" y="4413"/>
                    <a:pt x="1995" y="4613"/>
                  </a:cubicBezTo>
                  <a:cubicBezTo>
                    <a:pt x="1295" y="5147"/>
                    <a:pt x="661" y="5714"/>
                    <a:pt x="27" y="6348"/>
                  </a:cubicBezTo>
                  <a:cubicBezTo>
                    <a:pt x="0" y="6348"/>
                    <a:pt x="16" y="6390"/>
                    <a:pt x="41" y="6390"/>
                  </a:cubicBezTo>
                  <a:cubicBezTo>
                    <a:pt x="47" y="6390"/>
                    <a:pt x="54" y="6388"/>
                    <a:pt x="60" y="6381"/>
                  </a:cubicBezTo>
                  <a:cubicBezTo>
                    <a:pt x="1195" y="5280"/>
                    <a:pt x="2596" y="4513"/>
                    <a:pt x="3963" y="3746"/>
                  </a:cubicBezTo>
                  <a:cubicBezTo>
                    <a:pt x="5298" y="2979"/>
                    <a:pt x="6699" y="2111"/>
                    <a:pt x="8133" y="1311"/>
                  </a:cubicBezTo>
                  <a:cubicBezTo>
                    <a:pt x="8533" y="1111"/>
                    <a:pt x="8933" y="877"/>
                    <a:pt x="9334" y="677"/>
                  </a:cubicBezTo>
                  <a:cubicBezTo>
                    <a:pt x="9767" y="510"/>
                    <a:pt x="10168" y="277"/>
                    <a:pt x="10568" y="76"/>
                  </a:cubicBezTo>
                  <a:cubicBezTo>
                    <a:pt x="10595" y="49"/>
                    <a:pt x="10578" y="1"/>
                    <a:pt x="10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22;p39"/>
            <p:cNvSpPr/>
            <p:nvPr/>
          </p:nvSpPr>
          <p:spPr>
            <a:xfrm>
              <a:off x="3378425" y="1611575"/>
              <a:ext cx="710525" cy="905725"/>
            </a:xfrm>
            <a:custGeom>
              <a:avLst/>
              <a:gdLst/>
              <a:ahLst/>
              <a:cxnLst/>
              <a:rect l="l" t="t" r="r" b="b"/>
              <a:pathLst>
                <a:path w="28421" h="36229" extrusionOk="0">
                  <a:moveTo>
                    <a:pt x="14479" y="1"/>
                  </a:moveTo>
                  <a:cubicBezTo>
                    <a:pt x="13062" y="1"/>
                    <a:pt x="11797" y="411"/>
                    <a:pt x="11442" y="802"/>
                  </a:cubicBezTo>
                  <a:cubicBezTo>
                    <a:pt x="8339" y="4304"/>
                    <a:pt x="0" y="33692"/>
                    <a:pt x="300" y="34126"/>
                  </a:cubicBezTo>
                  <a:cubicBezTo>
                    <a:pt x="530" y="34421"/>
                    <a:pt x="27130" y="36229"/>
                    <a:pt x="28125" y="36229"/>
                  </a:cubicBezTo>
                  <a:cubicBezTo>
                    <a:pt x="28143" y="36229"/>
                    <a:pt x="28152" y="36228"/>
                    <a:pt x="28154" y="36227"/>
                  </a:cubicBezTo>
                  <a:cubicBezTo>
                    <a:pt x="28420" y="35994"/>
                    <a:pt x="27253" y="29422"/>
                    <a:pt x="26186" y="22784"/>
                  </a:cubicBezTo>
                  <a:cubicBezTo>
                    <a:pt x="25518" y="18781"/>
                    <a:pt x="22450" y="5405"/>
                    <a:pt x="18046" y="1236"/>
                  </a:cubicBezTo>
                  <a:cubicBezTo>
                    <a:pt x="17080" y="316"/>
                    <a:pt x="15721" y="1"/>
                    <a:pt x="1447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23;p39"/>
            <p:cNvSpPr/>
            <p:nvPr/>
          </p:nvSpPr>
          <p:spPr>
            <a:xfrm>
              <a:off x="3385925" y="1786650"/>
              <a:ext cx="201825" cy="662850"/>
            </a:xfrm>
            <a:custGeom>
              <a:avLst/>
              <a:gdLst/>
              <a:ahLst/>
              <a:cxnLst/>
              <a:rect l="l" t="t" r="r" b="b"/>
              <a:pathLst>
                <a:path w="8073" h="26514" extrusionOk="0">
                  <a:moveTo>
                    <a:pt x="8028" y="0"/>
                  </a:moveTo>
                  <a:cubicBezTo>
                    <a:pt x="8016" y="0"/>
                    <a:pt x="8006" y="11"/>
                    <a:pt x="8006" y="37"/>
                  </a:cubicBezTo>
                  <a:cubicBezTo>
                    <a:pt x="7539" y="1171"/>
                    <a:pt x="7105" y="2305"/>
                    <a:pt x="6705" y="3439"/>
                  </a:cubicBezTo>
                  <a:cubicBezTo>
                    <a:pt x="6739" y="3306"/>
                    <a:pt x="6739" y="3139"/>
                    <a:pt x="6772" y="2972"/>
                  </a:cubicBezTo>
                  <a:cubicBezTo>
                    <a:pt x="6805" y="2505"/>
                    <a:pt x="6772" y="2071"/>
                    <a:pt x="6839" y="1638"/>
                  </a:cubicBezTo>
                  <a:cubicBezTo>
                    <a:pt x="6839" y="1621"/>
                    <a:pt x="6822" y="1613"/>
                    <a:pt x="6805" y="1613"/>
                  </a:cubicBezTo>
                  <a:cubicBezTo>
                    <a:pt x="6789" y="1613"/>
                    <a:pt x="6772" y="1621"/>
                    <a:pt x="6772" y="1638"/>
                  </a:cubicBezTo>
                  <a:cubicBezTo>
                    <a:pt x="6739" y="2105"/>
                    <a:pt x="6638" y="2538"/>
                    <a:pt x="6572" y="3005"/>
                  </a:cubicBezTo>
                  <a:cubicBezTo>
                    <a:pt x="6505" y="3439"/>
                    <a:pt x="6472" y="3773"/>
                    <a:pt x="6405" y="4206"/>
                  </a:cubicBezTo>
                  <a:lnTo>
                    <a:pt x="6372" y="4406"/>
                  </a:lnTo>
                  <a:cubicBezTo>
                    <a:pt x="5704" y="6308"/>
                    <a:pt x="5071" y="8243"/>
                    <a:pt x="4470" y="10177"/>
                  </a:cubicBezTo>
                  <a:cubicBezTo>
                    <a:pt x="3369" y="13613"/>
                    <a:pt x="2369" y="17082"/>
                    <a:pt x="1435" y="20585"/>
                  </a:cubicBezTo>
                  <a:cubicBezTo>
                    <a:pt x="901" y="22553"/>
                    <a:pt x="434" y="24521"/>
                    <a:pt x="0" y="26489"/>
                  </a:cubicBezTo>
                  <a:cubicBezTo>
                    <a:pt x="0" y="26506"/>
                    <a:pt x="17" y="26514"/>
                    <a:pt x="34" y="26514"/>
                  </a:cubicBezTo>
                  <a:cubicBezTo>
                    <a:pt x="50" y="26514"/>
                    <a:pt x="67" y="26506"/>
                    <a:pt x="67" y="26489"/>
                  </a:cubicBezTo>
                  <a:cubicBezTo>
                    <a:pt x="1101" y="23053"/>
                    <a:pt x="2069" y="19584"/>
                    <a:pt x="3103" y="16148"/>
                  </a:cubicBezTo>
                  <a:cubicBezTo>
                    <a:pt x="4037" y="12979"/>
                    <a:pt x="5004" y="9810"/>
                    <a:pt x="6005" y="6675"/>
                  </a:cubicBezTo>
                  <a:cubicBezTo>
                    <a:pt x="6038" y="6675"/>
                    <a:pt x="6071" y="6675"/>
                    <a:pt x="6071" y="6641"/>
                  </a:cubicBezTo>
                  <a:lnTo>
                    <a:pt x="6272" y="5807"/>
                  </a:lnTo>
                  <a:cubicBezTo>
                    <a:pt x="6872" y="3906"/>
                    <a:pt x="7506" y="2005"/>
                    <a:pt x="8073" y="70"/>
                  </a:cubicBezTo>
                  <a:cubicBezTo>
                    <a:pt x="8073" y="29"/>
                    <a:pt x="8047" y="0"/>
                    <a:pt x="80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924;p39"/>
            <p:cNvSpPr/>
            <p:nvPr/>
          </p:nvSpPr>
          <p:spPr>
            <a:xfrm>
              <a:off x="3635350" y="1651275"/>
              <a:ext cx="192325" cy="120450"/>
            </a:xfrm>
            <a:custGeom>
              <a:avLst/>
              <a:gdLst/>
              <a:ahLst/>
              <a:cxnLst/>
              <a:rect l="l" t="t" r="r" b="b"/>
              <a:pathLst>
                <a:path w="7693" h="4818" extrusionOk="0">
                  <a:moveTo>
                    <a:pt x="7649" y="1"/>
                  </a:moveTo>
                  <a:cubicBezTo>
                    <a:pt x="7642" y="1"/>
                    <a:pt x="7636" y="5"/>
                    <a:pt x="7636" y="14"/>
                  </a:cubicBezTo>
                  <a:cubicBezTo>
                    <a:pt x="7102" y="715"/>
                    <a:pt x="6535" y="1415"/>
                    <a:pt x="5935" y="2049"/>
                  </a:cubicBezTo>
                  <a:cubicBezTo>
                    <a:pt x="5401" y="2650"/>
                    <a:pt x="4801" y="3183"/>
                    <a:pt x="4133" y="3617"/>
                  </a:cubicBezTo>
                  <a:cubicBezTo>
                    <a:pt x="3533" y="4151"/>
                    <a:pt x="2766" y="4451"/>
                    <a:pt x="1965" y="4551"/>
                  </a:cubicBezTo>
                  <a:cubicBezTo>
                    <a:pt x="1954" y="4551"/>
                    <a:pt x="1943" y="4551"/>
                    <a:pt x="1932" y="4551"/>
                  </a:cubicBezTo>
                  <a:cubicBezTo>
                    <a:pt x="1" y="4551"/>
                    <a:pt x="298" y="1675"/>
                    <a:pt x="464" y="448"/>
                  </a:cubicBezTo>
                  <a:lnTo>
                    <a:pt x="464" y="448"/>
                  </a:lnTo>
                  <a:cubicBezTo>
                    <a:pt x="197" y="1449"/>
                    <a:pt x="164" y="2516"/>
                    <a:pt x="364" y="3517"/>
                  </a:cubicBezTo>
                  <a:cubicBezTo>
                    <a:pt x="498" y="4284"/>
                    <a:pt x="1131" y="4818"/>
                    <a:pt x="1899" y="4818"/>
                  </a:cubicBezTo>
                  <a:cubicBezTo>
                    <a:pt x="2732" y="4785"/>
                    <a:pt x="3533" y="4484"/>
                    <a:pt x="4200" y="3951"/>
                  </a:cubicBezTo>
                  <a:cubicBezTo>
                    <a:pt x="4901" y="3484"/>
                    <a:pt x="5568" y="2883"/>
                    <a:pt x="6135" y="2216"/>
                  </a:cubicBezTo>
                  <a:cubicBezTo>
                    <a:pt x="6702" y="1549"/>
                    <a:pt x="7169" y="782"/>
                    <a:pt x="7669" y="48"/>
                  </a:cubicBezTo>
                  <a:cubicBezTo>
                    <a:pt x="7693" y="24"/>
                    <a:pt x="7666" y="1"/>
                    <a:pt x="7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925;p39"/>
            <p:cNvSpPr/>
            <p:nvPr/>
          </p:nvSpPr>
          <p:spPr>
            <a:xfrm>
              <a:off x="3733800" y="1547900"/>
              <a:ext cx="887875" cy="415900"/>
            </a:xfrm>
            <a:custGeom>
              <a:avLst/>
              <a:gdLst/>
              <a:ahLst/>
              <a:cxnLst/>
              <a:rect l="l" t="t" r="r" b="b"/>
              <a:pathLst>
                <a:path w="35515" h="16636" extrusionOk="0">
                  <a:moveTo>
                    <a:pt x="26737" y="0"/>
                  </a:moveTo>
                  <a:cubicBezTo>
                    <a:pt x="25781" y="0"/>
                    <a:pt x="25110" y="95"/>
                    <a:pt x="25013" y="313"/>
                  </a:cubicBezTo>
                  <a:cubicBezTo>
                    <a:pt x="23854" y="2830"/>
                    <a:pt x="19344" y="7219"/>
                    <a:pt x="18820" y="7219"/>
                  </a:cubicBezTo>
                  <a:cubicBezTo>
                    <a:pt x="18816" y="7219"/>
                    <a:pt x="18812" y="7219"/>
                    <a:pt x="18809" y="7218"/>
                  </a:cubicBezTo>
                  <a:cubicBezTo>
                    <a:pt x="18175" y="7152"/>
                    <a:pt x="11237" y="5651"/>
                    <a:pt x="5766" y="4383"/>
                  </a:cubicBezTo>
                  <a:cubicBezTo>
                    <a:pt x="4799" y="4153"/>
                    <a:pt x="4034" y="4050"/>
                    <a:pt x="3444" y="4050"/>
                  </a:cubicBezTo>
                  <a:cubicBezTo>
                    <a:pt x="0" y="4050"/>
                    <a:pt x="2501" y="7552"/>
                    <a:pt x="5633" y="9887"/>
                  </a:cubicBezTo>
                  <a:cubicBezTo>
                    <a:pt x="11228" y="14063"/>
                    <a:pt x="17591" y="16636"/>
                    <a:pt x="21404" y="16636"/>
                  </a:cubicBezTo>
                  <a:cubicBezTo>
                    <a:pt x="22160" y="16636"/>
                    <a:pt x="22816" y="16535"/>
                    <a:pt x="23345" y="16325"/>
                  </a:cubicBezTo>
                  <a:cubicBezTo>
                    <a:pt x="25847" y="15324"/>
                    <a:pt x="33953" y="7919"/>
                    <a:pt x="35287" y="1915"/>
                  </a:cubicBezTo>
                  <a:cubicBezTo>
                    <a:pt x="35515" y="929"/>
                    <a:pt x="29728" y="0"/>
                    <a:pt x="26737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26;p39"/>
            <p:cNvSpPr/>
            <p:nvPr/>
          </p:nvSpPr>
          <p:spPr>
            <a:xfrm>
              <a:off x="4348275" y="1336275"/>
              <a:ext cx="326550" cy="378075"/>
            </a:xfrm>
            <a:custGeom>
              <a:avLst/>
              <a:gdLst/>
              <a:ahLst/>
              <a:cxnLst/>
              <a:rect l="l" t="t" r="r" b="b"/>
              <a:pathLst>
                <a:path w="13062" h="15123" extrusionOk="0">
                  <a:moveTo>
                    <a:pt x="4709" y="1"/>
                  </a:moveTo>
                  <a:cubicBezTo>
                    <a:pt x="4484" y="1"/>
                    <a:pt x="4291" y="55"/>
                    <a:pt x="4137" y="172"/>
                  </a:cubicBezTo>
                  <a:cubicBezTo>
                    <a:pt x="2336" y="1540"/>
                    <a:pt x="1" y="8645"/>
                    <a:pt x="101" y="9913"/>
                  </a:cubicBezTo>
                  <a:cubicBezTo>
                    <a:pt x="194" y="11121"/>
                    <a:pt x="6160" y="15123"/>
                    <a:pt x="7835" y="15123"/>
                  </a:cubicBezTo>
                  <a:cubicBezTo>
                    <a:pt x="7963" y="15123"/>
                    <a:pt x="8066" y="15099"/>
                    <a:pt x="8140" y="15050"/>
                  </a:cubicBezTo>
                  <a:cubicBezTo>
                    <a:pt x="9207" y="14349"/>
                    <a:pt x="12009" y="10380"/>
                    <a:pt x="12543" y="8245"/>
                  </a:cubicBezTo>
                  <a:cubicBezTo>
                    <a:pt x="13061" y="6201"/>
                    <a:pt x="7109" y="1"/>
                    <a:pt x="4709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27;p39"/>
            <p:cNvSpPr/>
            <p:nvPr/>
          </p:nvSpPr>
          <p:spPr>
            <a:xfrm>
              <a:off x="4253200" y="1291525"/>
              <a:ext cx="211850" cy="268525"/>
            </a:xfrm>
            <a:custGeom>
              <a:avLst/>
              <a:gdLst/>
              <a:ahLst/>
              <a:cxnLst/>
              <a:rect l="l" t="t" r="r" b="b"/>
              <a:pathLst>
                <a:path w="8474" h="10741" extrusionOk="0">
                  <a:moveTo>
                    <a:pt x="1512" y="0"/>
                  </a:moveTo>
                  <a:cubicBezTo>
                    <a:pt x="1332" y="0"/>
                    <a:pt x="1161" y="40"/>
                    <a:pt x="1002" y="128"/>
                  </a:cubicBezTo>
                  <a:cubicBezTo>
                    <a:pt x="1" y="695"/>
                    <a:pt x="1635" y="3397"/>
                    <a:pt x="2603" y="5331"/>
                  </a:cubicBezTo>
                  <a:cubicBezTo>
                    <a:pt x="3337" y="6932"/>
                    <a:pt x="3837" y="8667"/>
                    <a:pt x="4104" y="10435"/>
                  </a:cubicBezTo>
                  <a:cubicBezTo>
                    <a:pt x="4466" y="10640"/>
                    <a:pt x="4866" y="10740"/>
                    <a:pt x="5264" y="10740"/>
                  </a:cubicBezTo>
                  <a:cubicBezTo>
                    <a:pt x="5709" y="10740"/>
                    <a:pt x="6152" y="10615"/>
                    <a:pt x="6539" y="10368"/>
                  </a:cubicBezTo>
                  <a:cubicBezTo>
                    <a:pt x="8474" y="9067"/>
                    <a:pt x="7173" y="5798"/>
                    <a:pt x="7173" y="5798"/>
                  </a:cubicBezTo>
                  <a:cubicBezTo>
                    <a:pt x="7173" y="5798"/>
                    <a:pt x="3677" y="0"/>
                    <a:pt x="151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928;p39"/>
            <p:cNvSpPr/>
            <p:nvPr/>
          </p:nvSpPr>
          <p:spPr>
            <a:xfrm>
              <a:off x="4376625" y="1160025"/>
              <a:ext cx="312650" cy="423525"/>
            </a:xfrm>
            <a:custGeom>
              <a:avLst/>
              <a:gdLst/>
              <a:ahLst/>
              <a:cxnLst/>
              <a:rect l="l" t="t" r="r" b="b"/>
              <a:pathLst>
                <a:path w="12506" h="16941" extrusionOk="0">
                  <a:moveTo>
                    <a:pt x="8939" y="1"/>
                  </a:moveTo>
                  <a:cubicBezTo>
                    <a:pt x="6752" y="1"/>
                    <a:pt x="1432" y="8494"/>
                    <a:pt x="501" y="8557"/>
                  </a:cubicBezTo>
                  <a:cubicBezTo>
                    <a:pt x="1" y="8590"/>
                    <a:pt x="301" y="9524"/>
                    <a:pt x="701" y="9891"/>
                  </a:cubicBezTo>
                  <a:cubicBezTo>
                    <a:pt x="996" y="10173"/>
                    <a:pt x="1261" y="10265"/>
                    <a:pt x="1481" y="10265"/>
                  </a:cubicBezTo>
                  <a:cubicBezTo>
                    <a:pt x="1884" y="10265"/>
                    <a:pt x="2135" y="9958"/>
                    <a:pt x="2136" y="9958"/>
                  </a:cubicBezTo>
                  <a:lnTo>
                    <a:pt x="2136" y="9958"/>
                  </a:lnTo>
                  <a:cubicBezTo>
                    <a:pt x="2135" y="9958"/>
                    <a:pt x="901" y="11859"/>
                    <a:pt x="1702" y="12860"/>
                  </a:cubicBezTo>
                  <a:cubicBezTo>
                    <a:pt x="1920" y="13141"/>
                    <a:pt x="2175" y="13245"/>
                    <a:pt x="2433" y="13245"/>
                  </a:cubicBezTo>
                  <a:cubicBezTo>
                    <a:pt x="3122" y="13245"/>
                    <a:pt x="3831" y="12508"/>
                    <a:pt x="3903" y="12459"/>
                  </a:cubicBezTo>
                  <a:lnTo>
                    <a:pt x="3903" y="12459"/>
                  </a:lnTo>
                  <a:cubicBezTo>
                    <a:pt x="3837" y="12559"/>
                    <a:pt x="2736" y="14327"/>
                    <a:pt x="3637" y="15261"/>
                  </a:cubicBezTo>
                  <a:cubicBezTo>
                    <a:pt x="3849" y="15481"/>
                    <a:pt x="4074" y="15566"/>
                    <a:pt x="4295" y="15566"/>
                  </a:cubicBezTo>
                  <a:cubicBezTo>
                    <a:pt x="5012" y="15566"/>
                    <a:pt x="5687" y="14671"/>
                    <a:pt x="5738" y="14594"/>
                  </a:cubicBezTo>
                  <a:lnTo>
                    <a:pt x="5738" y="14594"/>
                  </a:lnTo>
                  <a:cubicBezTo>
                    <a:pt x="5705" y="14728"/>
                    <a:pt x="5338" y="16229"/>
                    <a:pt x="6172" y="16796"/>
                  </a:cubicBezTo>
                  <a:cubicBezTo>
                    <a:pt x="6328" y="16895"/>
                    <a:pt x="6481" y="16940"/>
                    <a:pt x="6630" y="16940"/>
                  </a:cubicBezTo>
                  <a:cubicBezTo>
                    <a:pt x="7876" y="16940"/>
                    <a:pt x="8876" y="13793"/>
                    <a:pt x="10008" y="13227"/>
                  </a:cubicBezTo>
                  <a:cubicBezTo>
                    <a:pt x="10008" y="13227"/>
                    <a:pt x="11342" y="15261"/>
                    <a:pt x="11409" y="15328"/>
                  </a:cubicBezTo>
                  <a:cubicBezTo>
                    <a:pt x="11409" y="15328"/>
                    <a:pt x="11409" y="15328"/>
                    <a:pt x="11409" y="15328"/>
                  </a:cubicBezTo>
                  <a:cubicBezTo>
                    <a:pt x="11452" y="15328"/>
                    <a:pt x="12505" y="11651"/>
                    <a:pt x="11576" y="9991"/>
                  </a:cubicBezTo>
                  <a:cubicBezTo>
                    <a:pt x="11331" y="9584"/>
                    <a:pt x="10911" y="9353"/>
                    <a:pt x="10457" y="9353"/>
                  </a:cubicBezTo>
                  <a:cubicBezTo>
                    <a:pt x="10353" y="9353"/>
                    <a:pt x="10247" y="9366"/>
                    <a:pt x="10141" y="9390"/>
                  </a:cubicBezTo>
                  <a:cubicBezTo>
                    <a:pt x="10141" y="9390"/>
                    <a:pt x="10642" y="8256"/>
                    <a:pt x="9941" y="7489"/>
                  </a:cubicBezTo>
                  <a:cubicBezTo>
                    <a:pt x="9780" y="7328"/>
                    <a:pt x="9508" y="7282"/>
                    <a:pt x="9255" y="7282"/>
                  </a:cubicBezTo>
                  <a:cubicBezTo>
                    <a:pt x="8933" y="7282"/>
                    <a:pt x="8640" y="7356"/>
                    <a:pt x="8640" y="7356"/>
                  </a:cubicBezTo>
                  <a:cubicBezTo>
                    <a:pt x="8840" y="6789"/>
                    <a:pt x="8707" y="6188"/>
                    <a:pt x="8340" y="5755"/>
                  </a:cubicBezTo>
                  <a:cubicBezTo>
                    <a:pt x="8097" y="5527"/>
                    <a:pt x="7786" y="5465"/>
                    <a:pt x="7518" y="5465"/>
                  </a:cubicBezTo>
                  <a:cubicBezTo>
                    <a:pt x="7197" y="5465"/>
                    <a:pt x="6939" y="5554"/>
                    <a:pt x="6939" y="5554"/>
                  </a:cubicBezTo>
                  <a:cubicBezTo>
                    <a:pt x="6939" y="5554"/>
                    <a:pt x="10408" y="984"/>
                    <a:pt x="9374" y="151"/>
                  </a:cubicBezTo>
                  <a:cubicBezTo>
                    <a:pt x="9249" y="48"/>
                    <a:pt x="9103" y="1"/>
                    <a:pt x="8939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929;p39"/>
            <p:cNvSpPr/>
            <p:nvPr/>
          </p:nvSpPr>
          <p:spPr>
            <a:xfrm>
              <a:off x="4428400" y="1298875"/>
              <a:ext cx="118375" cy="119500"/>
            </a:xfrm>
            <a:custGeom>
              <a:avLst/>
              <a:gdLst/>
              <a:ahLst/>
              <a:cxnLst/>
              <a:rect l="l" t="t" r="r" b="b"/>
              <a:pathLst>
                <a:path w="4735" h="4780" extrusionOk="0">
                  <a:moveTo>
                    <a:pt x="4735" y="0"/>
                  </a:moveTo>
                  <a:cubicBezTo>
                    <a:pt x="2733" y="968"/>
                    <a:pt x="1099" y="2502"/>
                    <a:pt x="31" y="4437"/>
                  </a:cubicBezTo>
                  <a:cubicBezTo>
                    <a:pt x="1" y="4498"/>
                    <a:pt x="26" y="4779"/>
                    <a:pt x="56" y="4779"/>
                  </a:cubicBezTo>
                  <a:cubicBezTo>
                    <a:pt x="59" y="4779"/>
                    <a:pt x="62" y="4776"/>
                    <a:pt x="65" y="4770"/>
                  </a:cubicBezTo>
                  <a:cubicBezTo>
                    <a:pt x="1099" y="3103"/>
                    <a:pt x="2900" y="1335"/>
                    <a:pt x="4735" y="34"/>
                  </a:cubicBezTo>
                  <a:lnTo>
                    <a:pt x="47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30;p39"/>
            <p:cNvSpPr/>
            <p:nvPr/>
          </p:nvSpPr>
          <p:spPr>
            <a:xfrm>
              <a:off x="4471100" y="1341400"/>
              <a:ext cx="122375" cy="132825"/>
            </a:xfrm>
            <a:custGeom>
              <a:avLst/>
              <a:gdLst/>
              <a:ahLst/>
              <a:cxnLst/>
              <a:rect l="l" t="t" r="r" b="b"/>
              <a:pathLst>
                <a:path w="4895" h="5313" extrusionOk="0">
                  <a:moveTo>
                    <a:pt x="4861" y="1"/>
                  </a:moveTo>
                  <a:cubicBezTo>
                    <a:pt x="2693" y="1101"/>
                    <a:pt x="958" y="2936"/>
                    <a:pt x="24" y="5171"/>
                  </a:cubicBezTo>
                  <a:cubicBezTo>
                    <a:pt x="1" y="5242"/>
                    <a:pt x="27" y="5312"/>
                    <a:pt x="57" y="5312"/>
                  </a:cubicBezTo>
                  <a:cubicBezTo>
                    <a:pt x="69" y="5312"/>
                    <a:pt x="81" y="5300"/>
                    <a:pt x="91" y="5271"/>
                  </a:cubicBezTo>
                  <a:cubicBezTo>
                    <a:pt x="792" y="3770"/>
                    <a:pt x="3227" y="1201"/>
                    <a:pt x="4895" y="34"/>
                  </a:cubicBezTo>
                  <a:cubicBezTo>
                    <a:pt x="4895" y="34"/>
                    <a:pt x="4895" y="1"/>
                    <a:pt x="48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31;p39"/>
            <p:cNvSpPr/>
            <p:nvPr/>
          </p:nvSpPr>
          <p:spPr>
            <a:xfrm>
              <a:off x="4518675" y="1394550"/>
              <a:ext cx="110500" cy="135250"/>
            </a:xfrm>
            <a:custGeom>
              <a:avLst/>
              <a:gdLst/>
              <a:ahLst/>
              <a:cxnLst/>
              <a:rect l="l" t="t" r="r" b="b"/>
              <a:pathLst>
                <a:path w="4420" h="5410" extrusionOk="0">
                  <a:moveTo>
                    <a:pt x="4379" y="0"/>
                  </a:moveTo>
                  <a:cubicBezTo>
                    <a:pt x="4373" y="0"/>
                    <a:pt x="4366" y="3"/>
                    <a:pt x="4359" y="9"/>
                  </a:cubicBezTo>
                  <a:cubicBezTo>
                    <a:pt x="3258" y="476"/>
                    <a:pt x="2191" y="1544"/>
                    <a:pt x="1457" y="2445"/>
                  </a:cubicBezTo>
                  <a:cubicBezTo>
                    <a:pt x="723" y="3278"/>
                    <a:pt x="223" y="4279"/>
                    <a:pt x="23" y="5380"/>
                  </a:cubicBezTo>
                  <a:cubicBezTo>
                    <a:pt x="1" y="5380"/>
                    <a:pt x="8" y="5410"/>
                    <a:pt x="25" y="5410"/>
                  </a:cubicBezTo>
                  <a:cubicBezTo>
                    <a:pt x="34" y="5410"/>
                    <a:pt x="45" y="5402"/>
                    <a:pt x="56" y="5380"/>
                  </a:cubicBezTo>
                  <a:cubicBezTo>
                    <a:pt x="990" y="3178"/>
                    <a:pt x="2558" y="1511"/>
                    <a:pt x="4393" y="43"/>
                  </a:cubicBezTo>
                  <a:cubicBezTo>
                    <a:pt x="4419" y="43"/>
                    <a:pt x="4403" y="0"/>
                    <a:pt x="43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32;p39"/>
            <p:cNvSpPr/>
            <p:nvPr/>
          </p:nvSpPr>
          <p:spPr>
            <a:xfrm>
              <a:off x="4393300" y="1408950"/>
              <a:ext cx="234375" cy="178075"/>
            </a:xfrm>
            <a:custGeom>
              <a:avLst/>
              <a:gdLst/>
              <a:ahLst/>
              <a:cxnLst/>
              <a:rect l="l" t="t" r="r" b="b"/>
              <a:pathLst>
                <a:path w="9375" h="7123" extrusionOk="0">
                  <a:moveTo>
                    <a:pt x="1435" y="1"/>
                  </a:moveTo>
                  <a:cubicBezTo>
                    <a:pt x="1202" y="367"/>
                    <a:pt x="1" y="2436"/>
                    <a:pt x="1002" y="3270"/>
                  </a:cubicBezTo>
                  <a:cubicBezTo>
                    <a:pt x="1226" y="3401"/>
                    <a:pt x="1459" y="3453"/>
                    <a:pt x="1684" y="3453"/>
                  </a:cubicBezTo>
                  <a:cubicBezTo>
                    <a:pt x="2005" y="3453"/>
                    <a:pt x="2312" y="3347"/>
                    <a:pt x="2563" y="3212"/>
                  </a:cubicBezTo>
                  <a:lnTo>
                    <a:pt x="2563" y="3212"/>
                  </a:lnTo>
                  <a:cubicBezTo>
                    <a:pt x="2478" y="3477"/>
                    <a:pt x="2423" y="3757"/>
                    <a:pt x="2403" y="4037"/>
                  </a:cubicBezTo>
                  <a:cubicBezTo>
                    <a:pt x="2302" y="4537"/>
                    <a:pt x="2436" y="5037"/>
                    <a:pt x="2769" y="5438"/>
                  </a:cubicBezTo>
                  <a:cubicBezTo>
                    <a:pt x="2936" y="5638"/>
                    <a:pt x="3170" y="5805"/>
                    <a:pt x="3437" y="5871"/>
                  </a:cubicBezTo>
                  <a:cubicBezTo>
                    <a:pt x="3500" y="5879"/>
                    <a:pt x="3564" y="5883"/>
                    <a:pt x="3630" y="5883"/>
                  </a:cubicBezTo>
                  <a:cubicBezTo>
                    <a:pt x="3842" y="5883"/>
                    <a:pt x="4059" y="5840"/>
                    <a:pt x="4237" y="5738"/>
                  </a:cubicBezTo>
                  <a:cubicBezTo>
                    <a:pt x="4441" y="5619"/>
                    <a:pt x="4636" y="5474"/>
                    <a:pt x="4814" y="5303"/>
                  </a:cubicBezTo>
                  <a:lnTo>
                    <a:pt x="4814" y="5303"/>
                  </a:lnTo>
                  <a:cubicBezTo>
                    <a:pt x="4808" y="5412"/>
                    <a:pt x="4804" y="5523"/>
                    <a:pt x="4804" y="5638"/>
                  </a:cubicBezTo>
                  <a:cubicBezTo>
                    <a:pt x="4771" y="6005"/>
                    <a:pt x="4904" y="6372"/>
                    <a:pt x="5104" y="6672"/>
                  </a:cubicBezTo>
                  <a:cubicBezTo>
                    <a:pt x="5300" y="6979"/>
                    <a:pt x="5611" y="7122"/>
                    <a:pt x="5942" y="7122"/>
                  </a:cubicBezTo>
                  <a:cubicBezTo>
                    <a:pt x="6007" y="7122"/>
                    <a:pt x="6073" y="7117"/>
                    <a:pt x="6139" y="7106"/>
                  </a:cubicBezTo>
                  <a:cubicBezTo>
                    <a:pt x="6472" y="7006"/>
                    <a:pt x="6806" y="6772"/>
                    <a:pt x="7039" y="6505"/>
                  </a:cubicBezTo>
                  <a:cubicBezTo>
                    <a:pt x="7473" y="5971"/>
                    <a:pt x="7840" y="5438"/>
                    <a:pt x="8207" y="4837"/>
                  </a:cubicBezTo>
                  <a:cubicBezTo>
                    <a:pt x="8373" y="4570"/>
                    <a:pt x="8540" y="4270"/>
                    <a:pt x="8707" y="4003"/>
                  </a:cubicBezTo>
                  <a:cubicBezTo>
                    <a:pt x="8874" y="3703"/>
                    <a:pt x="9107" y="3470"/>
                    <a:pt x="9374" y="3270"/>
                  </a:cubicBezTo>
                  <a:lnTo>
                    <a:pt x="9374" y="3270"/>
                  </a:lnTo>
                  <a:cubicBezTo>
                    <a:pt x="9074" y="3436"/>
                    <a:pt x="8840" y="3670"/>
                    <a:pt x="8640" y="3937"/>
                  </a:cubicBezTo>
                  <a:cubicBezTo>
                    <a:pt x="8440" y="4204"/>
                    <a:pt x="8240" y="4470"/>
                    <a:pt x="8040" y="4737"/>
                  </a:cubicBezTo>
                  <a:cubicBezTo>
                    <a:pt x="7673" y="5304"/>
                    <a:pt x="7273" y="5838"/>
                    <a:pt x="6839" y="6305"/>
                  </a:cubicBezTo>
                  <a:cubicBezTo>
                    <a:pt x="6639" y="6539"/>
                    <a:pt x="6372" y="6705"/>
                    <a:pt x="6072" y="6772"/>
                  </a:cubicBezTo>
                  <a:cubicBezTo>
                    <a:pt x="6038" y="6776"/>
                    <a:pt x="6005" y="6778"/>
                    <a:pt x="5972" y="6778"/>
                  </a:cubicBezTo>
                  <a:cubicBezTo>
                    <a:pt x="5740" y="6778"/>
                    <a:pt x="5517" y="6676"/>
                    <a:pt x="5371" y="6472"/>
                  </a:cubicBezTo>
                  <a:cubicBezTo>
                    <a:pt x="5238" y="6205"/>
                    <a:pt x="5138" y="5938"/>
                    <a:pt x="5171" y="5638"/>
                  </a:cubicBezTo>
                  <a:cubicBezTo>
                    <a:pt x="5171" y="5355"/>
                    <a:pt x="5201" y="5042"/>
                    <a:pt x="5260" y="4755"/>
                  </a:cubicBezTo>
                  <a:lnTo>
                    <a:pt x="5260" y="4755"/>
                  </a:lnTo>
                  <a:cubicBezTo>
                    <a:pt x="5264" y="4749"/>
                    <a:pt x="5268" y="4743"/>
                    <a:pt x="5271" y="4737"/>
                  </a:cubicBezTo>
                  <a:lnTo>
                    <a:pt x="5265" y="4735"/>
                  </a:lnTo>
                  <a:lnTo>
                    <a:pt x="5265" y="4735"/>
                  </a:lnTo>
                  <a:cubicBezTo>
                    <a:pt x="5267" y="4724"/>
                    <a:pt x="5269" y="4714"/>
                    <a:pt x="5271" y="4704"/>
                  </a:cubicBezTo>
                  <a:lnTo>
                    <a:pt x="5571" y="3603"/>
                  </a:lnTo>
                  <a:lnTo>
                    <a:pt x="4938" y="4537"/>
                  </a:lnTo>
                  <a:cubicBezTo>
                    <a:pt x="4704" y="4904"/>
                    <a:pt x="4404" y="5171"/>
                    <a:pt x="4070" y="5371"/>
                  </a:cubicBezTo>
                  <a:cubicBezTo>
                    <a:pt x="3937" y="5444"/>
                    <a:pt x="3800" y="5477"/>
                    <a:pt x="3668" y="5477"/>
                  </a:cubicBezTo>
                  <a:cubicBezTo>
                    <a:pt x="3435" y="5477"/>
                    <a:pt x="3219" y="5374"/>
                    <a:pt x="3070" y="5204"/>
                  </a:cubicBezTo>
                  <a:cubicBezTo>
                    <a:pt x="2803" y="4871"/>
                    <a:pt x="2703" y="4470"/>
                    <a:pt x="2769" y="4070"/>
                  </a:cubicBezTo>
                  <a:cubicBezTo>
                    <a:pt x="2803" y="3636"/>
                    <a:pt x="2903" y="3236"/>
                    <a:pt x="3070" y="2836"/>
                  </a:cubicBezTo>
                  <a:lnTo>
                    <a:pt x="3470" y="1935"/>
                  </a:lnTo>
                  <a:lnTo>
                    <a:pt x="2803" y="2636"/>
                  </a:lnTo>
                  <a:cubicBezTo>
                    <a:pt x="2616" y="2846"/>
                    <a:pt x="2150" y="3090"/>
                    <a:pt x="1715" y="3090"/>
                  </a:cubicBezTo>
                  <a:cubicBezTo>
                    <a:pt x="1530" y="3090"/>
                    <a:pt x="1351" y="3046"/>
                    <a:pt x="1202" y="2936"/>
                  </a:cubicBezTo>
                  <a:cubicBezTo>
                    <a:pt x="601" y="2436"/>
                    <a:pt x="1235" y="935"/>
                    <a:pt x="1635" y="101"/>
                  </a:cubicBezTo>
                  <a:cubicBezTo>
                    <a:pt x="1669" y="34"/>
                    <a:pt x="1402" y="67"/>
                    <a:pt x="1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33;p39"/>
            <p:cNvSpPr/>
            <p:nvPr/>
          </p:nvSpPr>
          <p:spPr>
            <a:xfrm>
              <a:off x="3723950" y="1586575"/>
              <a:ext cx="849500" cy="393675"/>
            </a:xfrm>
            <a:custGeom>
              <a:avLst/>
              <a:gdLst/>
              <a:ahLst/>
              <a:cxnLst/>
              <a:rect l="l" t="t" r="r" b="b"/>
              <a:pathLst>
                <a:path w="33980" h="15747" extrusionOk="0">
                  <a:moveTo>
                    <a:pt x="23973" y="1"/>
                  </a:moveTo>
                  <a:cubicBezTo>
                    <a:pt x="23973" y="1"/>
                    <a:pt x="19570" y="5171"/>
                    <a:pt x="19269" y="5338"/>
                  </a:cubicBezTo>
                  <a:cubicBezTo>
                    <a:pt x="19261" y="5342"/>
                    <a:pt x="19241" y="5344"/>
                    <a:pt x="19212" y="5344"/>
                  </a:cubicBezTo>
                  <a:cubicBezTo>
                    <a:pt x="18359" y="5344"/>
                    <a:pt x="9059" y="3506"/>
                    <a:pt x="6027" y="2602"/>
                  </a:cubicBezTo>
                  <a:cubicBezTo>
                    <a:pt x="5458" y="2435"/>
                    <a:pt x="4881" y="2354"/>
                    <a:pt x="4335" y="2354"/>
                  </a:cubicBezTo>
                  <a:cubicBezTo>
                    <a:pt x="1843" y="2354"/>
                    <a:pt x="1" y="4036"/>
                    <a:pt x="2491" y="6772"/>
                  </a:cubicBezTo>
                  <a:cubicBezTo>
                    <a:pt x="5993" y="10605"/>
                    <a:pt x="16859" y="15747"/>
                    <a:pt x="21733" y="15747"/>
                  </a:cubicBezTo>
                  <a:cubicBezTo>
                    <a:pt x="21780" y="15747"/>
                    <a:pt x="21826" y="15746"/>
                    <a:pt x="21871" y="15745"/>
                  </a:cubicBezTo>
                  <a:cubicBezTo>
                    <a:pt x="26675" y="15645"/>
                    <a:pt x="33980" y="6205"/>
                    <a:pt x="33980" y="6205"/>
                  </a:cubicBezTo>
                  <a:lnTo>
                    <a:pt x="23973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934;p39"/>
            <p:cNvSpPr/>
            <p:nvPr/>
          </p:nvSpPr>
          <p:spPr>
            <a:xfrm>
              <a:off x="4294075" y="1644950"/>
              <a:ext cx="234100" cy="144650"/>
            </a:xfrm>
            <a:custGeom>
              <a:avLst/>
              <a:gdLst/>
              <a:ahLst/>
              <a:cxnLst/>
              <a:rect l="l" t="t" r="r" b="b"/>
              <a:pathLst>
                <a:path w="9364" h="5786" extrusionOk="0">
                  <a:moveTo>
                    <a:pt x="67" y="1"/>
                  </a:moveTo>
                  <a:cubicBezTo>
                    <a:pt x="67" y="1"/>
                    <a:pt x="0" y="34"/>
                    <a:pt x="34" y="34"/>
                  </a:cubicBezTo>
                  <a:cubicBezTo>
                    <a:pt x="1501" y="1135"/>
                    <a:pt x="3036" y="2069"/>
                    <a:pt x="4570" y="3036"/>
                  </a:cubicBezTo>
                  <a:cubicBezTo>
                    <a:pt x="5304" y="3503"/>
                    <a:pt x="6071" y="3970"/>
                    <a:pt x="6839" y="4437"/>
                  </a:cubicBezTo>
                  <a:lnTo>
                    <a:pt x="8039" y="5071"/>
                  </a:lnTo>
                  <a:cubicBezTo>
                    <a:pt x="8440" y="5338"/>
                    <a:pt x="8873" y="5571"/>
                    <a:pt x="9307" y="5771"/>
                  </a:cubicBezTo>
                  <a:cubicBezTo>
                    <a:pt x="9317" y="5781"/>
                    <a:pt x="9327" y="5785"/>
                    <a:pt x="9335" y="5785"/>
                  </a:cubicBezTo>
                  <a:cubicBezTo>
                    <a:pt x="9354" y="5785"/>
                    <a:pt x="9364" y="5762"/>
                    <a:pt x="9340" y="5738"/>
                  </a:cubicBezTo>
                  <a:cubicBezTo>
                    <a:pt x="9007" y="5471"/>
                    <a:pt x="8640" y="5204"/>
                    <a:pt x="8273" y="4971"/>
                  </a:cubicBezTo>
                  <a:lnTo>
                    <a:pt x="7105" y="4204"/>
                  </a:lnTo>
                  <a:cubicBezTo>
                    <a:pt x="6372" y="3670"/>
                    <a:pt x="5604" y="3236"/>
                    <a:pt x="4837" y="2769"/>
                  </a:cubicBezTo>
                  <a:cubicBezTo>
                    <a:pt x="3269" y="1802"/>
                    <a:pt x="1702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935;p39"/>
            <p:cNvSpPr/>
            <p:nvPr/>
          </p:nvSpPr>
          <p:spPr>
            <a:xfrm>
              <a:off x="3861250" y="1843425"/>
              <a:ext cx="95100" cy="31725"/>
            </a:xfrm>
            <a:custGeom>
              <a:avLst/>
              <a:gdLst/>
              <a:ahLst/>
              <a:cxnLst/>
              <a:rect l="l" t="t" r="r" b="b"/>
              <a:pathLst>
                <a:path w="3804" h="1269" extrusionOk="0">
                  <a:moveTo>
                    <a:pt x="34" y="1"/>
                  </a:moveTo>
                  <a:cubicBezTo>
                    <a:pt x="1" y="1"/>
                    <a:pt x="1" y="67"/>
                    <a:pt x="34" y="67"/>
                  </a:cubicBezTo>
                  <a:cubicBezTo>
                    <a:pt x="535" y="201"/>
                    <a:pt x="1002" y="401"/>
                    <a:pt x="1502" y="568"/>
                  </a:cubicBezTo>
                  <a:lnTo>
                    <a:pt x="1802" y="668"/>
                  </a:lnTo>
                  <a:lnTo>
                    <a:pt x="1535" y="668"/>
                  </a:lnTo>
                  <a:lnTo>
                    <a:pt x="701" y="634"/>
                  </a:lnTo>
                  <a:cubicBezTo>
                    <a:pt x="668" y="634"/>
                    <a:pt x="668" y="668"/>
                    <a:pt x="701" y="668"/>
                  </a:cubicBezTo>
                  <a:cubicBezTo>
                    <a:pt x="968" y="734"/>
                    <a:pt x="1269" y="801"/>
                    <a:pt x="1535" y="801"/>
                  </a:cubicBezTo>
                  <a:lnTo>
                    <a:pt x="2236" y="801"/>
                  </a:lnTo>
                  <a:cubicBezTo>
                    <a:pt x="2436" y="835"/>
                    <a:pt x="3570" y="1268"/>
                    <a:pt x="3804" y="1268"/>
                  </a:cubicBezTo>
                  <a:cubicBezTo>
                    <a:pt x="3804" y="1268"/>
                    <a:pt x="3804" y="1268"/>
                    <a:pt x="3804" y="1201"/>
                  </a:cubicBezTo>
                  <a:cubicBezTo>
                    <a:pt x="2636" y="534"/>
                    <a:pt x="1369" y="134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36;p39"/>
            <p:cNvSpPr/>
            <p:nvPr/>
          </p:nvSpPr>
          <p:spPr>
            <a:xfrm>
              <a:off x="3638600" y="1487150"/>
              <a:ext cx="165975" cy="244950"/>
            </a:xfrm>
            <a:custGeom>
              <a:avLst/>
              <a:gdLst/>
              <a:ahLst/>
              <a:cxnLst/>
              <a:rect l="l" t="t" r="r" b="b"/>
              <a:pathLst>
                <a:path w="6639" h="9798" extrusionOk="0">
                  <a:moveTo>
                    <a:pt x="5752" y="1"/>
                  </a:moveTo>
                  <a:cubicBezTo>
                    <a:pt x="5595" y="1"/>
                    <a:pt x="5138" y="275"/>
                    <a:pt x="5138" y="275"/>
                  </a:cubicBezTo>
                  <a:lnTo>
                    <a:pt x="3937" y="642"/>
                  </a:lnTo>
                  <a:lnTo>
                    <a:pt x="1" y="1876"/>
                  </a:lnTo>
                  <a:cubicBezTo>
                    <a:pt x="401" y="3044"/>
                    <a:pt x="668" y="4244"/>
                    <a:pt x="801" y="5445"/>
                  </a:cubicBezTo>
                  <a:cubicBezTo>
                    <a:pt x="801" y="5579"/>
                    <a:pt x="801" y="5712"/>
                    <a:pt x="801" y="5846"/>
                  </a:cubicBezTo>
                  <a:lnTo>
                    <a:pt x="801" y="5912"/>
                  </a:lnTo>
                  <a:cubicBezTo>
                    <a:pt x="701" y="6646"/>
                    <a:pt x="501" y="9548"/>
                    <a:pt x="1835" y="9782"/>
                  </a:cubicBezTo>
                  <a:cubicBezTo>
                    <a:pt x="1898" y="9792"/>
                    <a:pt x="1962" y="9797"/>
                    <a:pt x="2029" y="9797"/>
                  </a:cubicBezTo>
                  <a:cubicBezTo>
                    <a:pt x="3458" y="9797"/>
                    <a:pt x="5808" y="7468"/>
                    <a:pt x="6605" y="5779"/>
                  </a:cubicBezTo>
                  <a:cubicBezTo>
                    <a:pt x="6639" y="5645"/>
                    <a:pt x="6372" y="4411"/>
                    <a:pt x="6138" y="2910"/>
                  </a:cubicBezTo>
                  <a:cubicBezTo>
                    <a:pt x="5972" y="2010"/>
                    <a:pt x="5838" y="1009"/>
                    <a:pt x="5805" y="41"/>
                  </a:cubicBezTo>
                  <a:cubicBezTo>
                    <a:pt x="5805" y="13"/>
                    <a:pt x="5785" y="1"/>
                    <a:pt x="5752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37;p39"/>
            <p:cNvSpPr/>
            <p:nvPr/>
          </p:nvSpPr>
          <p:spPr>
            <a:xfrm>
              <a:off x="3638600" y="1499025"/>
              <a:ext cx="137625" cy="135725"/>
            </a:xfrm>
            <a:custGeom>
              <a:avLst/>
              <a:gdLst/>
              <a:ahLst/>
              <a:cxnLst/>
              <a:rect l="l" t="t" r="r" b="b"/>
              <a:pathLst>
                <a:path w="5505" h="5429" extrusionOk="0">
                  <a:moveTo>
                    <a:pt x="5505" y="0"/>
                  </a:moveTo>
                  <a:lnTo>
                    <a:pt x="3970" y="167"/>
                  </a:lnTo>
                  <a:lnTo>
                    <a:pt x="1" y="1434"/>
                  </a:lnTo>
                  <a:cubicBezTo>
                    <a:pt x="401" y="2569"/>
                    <a:pt x="668" y="3769"/>
                    <a:pt x="801" y="5004"/>
                  </a:cubicBezTo>
                  <a:cubicBezTo>
                    <a:pt x="801" y="5104"/>
                    <a:pt x="801" y="5237"/>
                    <a:pt x="801" y="5371"/>
                  </a:cubicBezTo>
                  <a:lnTo>
                    <a:pt x="801" y="5404"/>
                  </a:lnTo>
                  <a:cubicBezTo>
                    <a:pt x="901" y="5421"/>
                    <a:pt x="1001" y="5429"/>
                    <a:pt x="1101" y="5429"/>
                  </a:cubicBezTo>
                  <a:cubicBezTo>
                    <a:pt x="1201" y="5429"/>
                    <a:pt x="1302" y="5421"/>
                    <a:pt x="1402" y="5404"/>
                  </a:cubicBezTo>
                  <a:cubicBezTo>
                    <a:pt x="5338" y="5070"/>
                    <a:pt x="5505" y="0"/>
                    <a:pt x="55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38;p39"/>
            <p:cNvSpPr/>
            <p:nvPr/>
          </p:nvSpPr>
          <p:spPr>
            <a:xfrm>
              <a:off x="3553550" y="1264675"/>
              <a:ext cx="68400" cy="167675"/>
            </a:xfrm>
            <a:custGeom>
              <a:avLst/>
              <a:gdLst/>
              <a:ahLst/>
              <a:cxnLst/>
              <a:rect l="l" t="t" r="r" b="b"/>
              <a:pathLst>
                <a:path w="2736" h="6707" extrusionOk="0">
                  <a:moveTo>
                    <a:pt x="2735" y="1"/>
                  </a:moveTo>
                  <a:cubicBezTo>
                    <a:pt x="2735" y="1"/>
                    <a:pt x="801" y="735"/>
                    <a:pt x="400" y="2636"/>
                  </a:cubicBezTo>
                  <a:cubicBezTo>
                    <a:pt x="0" y="4571"/>
                    <a:pt x="400" y="6605"/>
                    <a:pt x="567" y="6706"/>
                  </a:cubicBezTo>
                  <a:cubicBezTo>
                    <a:pt x="568" y="6706"/>
                    <a:pt x="570" y="6707"/>
                    <a:pt x="571" y="6707"/>
                  </a:cubicBezTo>
                  <a:cubicBezTo>
                    <a:pt x="763" y="6707"/>
                    <a:pt x="2735" y="1"/>
                    <a:pt x="2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39;p39"/>
            <p:cNvSpPr/>
            <p:nvPr/>
          </p:nvSpPr>
          <p:spPr>
            <a:xfrm>
              <a:off x="3535200" y="1246575"/>
              <a:ext cx="292725" cy="358225"/>
            </a:xfrm>
            <a:custGeom>
              <a:avLst/>
              <a:gdLst/>
              <a:ahLst/>
              <a:cxnLst/>
              <a:rect l="l" t="t" r="r" b="b"/>
              <a:pathLst>
                <a:path w="11709" h="14329" extrusionOk="0">
                  <a:moveTo>
                    <a:pt x="6079" y="1"/>
                  </a:moveTo>
                  <a:cubicBezTo>
                    <a:pt x="5184" y="1"/>
                    <a:pt x="4306" y="230"/>
                    <a:pt x="3570" y="725"/>
                  </a:cubicBezTo>
                  <a:cubicBezTo>
                    <a:pt x="1868" y="1892"/>
                    <a:pt x="0" y="9664"/>
                    <a:pt x="1501" y="12233"/>
                  </a:cubicBezTo>
                  <a:cubicBezTo>
                    <a:pt x="2349" y="13676"/>
                    <a:pt x="3772" y="14329"/>
                    <a:pt x="5249" y="14329"/>
                  </a:cubicBezTo>
                  <a:cubicBezTo>
                    <a:pt x="6503" y="14329"/>
                    <a:pt x="7796" y="13858"/>
                    <a:pt x="8807" y="13000"/>
                  </a:cubicBezTo>
                  <a:cubicBezTo>
                    <a:pt x="10374" y="11699"/>
                    <a:pt x="11709" y="5695"/>
                    <a:pt x="11142" y="3593"/>
                  </a:cubicBezTo>
                  <a:cubicBezTo>
                    <a:pt x="10550" y="1369"/>
                    <a:pt x="8263" y="1"/>
                    <a:pt x="6079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940;p39"/>
            <p:cNvSpPr/>
            <p:nvPr/>
          </p:nvSpPr>
          <p:spPr>
            <a:xfrm>
              <a:off x="3759525" y="1569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941;p39"/>
            <p:cNvSpPr/>
            <p:nvPr/>
          </p:nvSpPr>
          <p:spPr>
            <a:xfrm>
              <a:off x="3672800" y="1428975"/>
              <a:ext cx="10850" cy="28375"/>
            </a:xfrm>
            <a:custGeom>
              <a:avLst/>
              <a:gdLst/>
              <a:ahLst/>
              <a:cxnLst/>
              <a:rect l="l" t="t" r="r" b="b"/>
              <a:pathLst>
                <a:path w="434" h="1135" extrusionOk="0">
                  <a:moveTo>
                    <a:pt x="200" y="0"/>
                  </a:moveTo>
                  <a:lnTo>
                    <a:pt x="200" y="0"/>
                  </a:lnTo>
                  <a:cubicBezTo>
                    <a:pt x="34" y="367"/>
                    <a:pt x="0" y="1001"/>
                    <a:pt x="434" y="1134"/>
                  </a:cubicBezTo>
                  <a:cubicBezTo>
                    <a:pt x="100" y="901"/>
                    <a:pt x="134" y="434"/>
                    <a:pt x="234" y="33"/>
                  </a:cubicBezTo>
                  <a:cubicBezTo>
                    <a:pt x="234" y="0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42;p39"/>
            <p:cNvSpPr/>
            <p:nvPr/>
          </p:nvSpPr>
          <p:spPr>
            <a:xfrm>
              <a:off x="3669850" y="1419725"/>
              <a:ext cx="35100" cy="33500"/>
            </a:xfrm>
            <a:custGeom>
              <a:avLst/>
              <a:gdLst/>
              <a:ahLst/>
              <a:cxnLst/>
              <a:rect l="l" t="t" r="r" b="b"/>
              <a:pathLst>
                <a:path w="1404" h="1340" extrusionOk="0">
                  <a:moveTo>
                    <a:pt x="744" y="1"/>
                  </a:moveTo>
                  <a:cubicBezTo>
                    <a:pt x="207" y="1"/>
                    <a:pt x="1" y="1240"/>
                    <a:pt x="619" y="1337"/>
                  </a:cubicBezTo>
                  <a:cubicBezTo>
                    <a:pt x="634" y="1339"/>
                    <a:pt x="648" y="1340"/>
                    <a:pt x="663" y="1340"/>
                  </a:cubicBezTo>
                  <a:cubicBezTo>
                    <a:pt x="1229" y="1340"/>
                    <a:pt x="1403" y="101"/>
                    <a:pt x="785" y="3"/>
                  </a:cubicBezTo>
                  <a:cubicBezTo>
                    <a:pt x="771" y="2"/>
                    <a:pt x="757" y="1"/>
                    <a:pt x="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943;p39"/>
            <p:cNvSpPr/>
            <p:nvPr/>
          </p:nvSpPr>
          <p:spPr>
            <a:xfrm>
              <a:off x="3603575" y="1417300"/>
              <a:ext cx="15875" cy="25025"/>
            </a:xfrm>
            <a:custGeom>
              <a:avLst/>
              <a:gdLst/>
              <a:ahLst/>
              <a:cxnLst/>
              <a:rect l="l" t="t" r="r" b="b"/>
              <a:pathLst>
                <a:path w="635" h="1001" extrusionOk="0">
                  <a:moveTo>
                    <a:pt x="634" y="0"/>
                  </a:moveTo>
                  <a:lnTo>
                    <a:pt x="634" y="0"/>
                  </a:lnTo>
                  <a:cubicBezTo>
                    <a:pt x="634" y="0"/>
                    <a:pt x="601" y="0"/>
                    <a:pt x="568" y="33"/>
                  </a:cubicBezTo>
                  <a:cubicBezTo>
                    <a:pt x="534" y="434"/>
                    <a:pt x="401" y="901"/>
                    <a:pt x="1" y="967"/>
                  </a:cubicBezTo>
                  <a:lnTo>
                    <a:pt x="1" y="1001"/>
                  </a:lnTo>
                  <a:cubicBezTo>
                    <a:pt x="434" y="1001"/>
                    <a:pt x="634" y="40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944;p39"/>
            <p:cNvSpPr/>
            <p:nvPr/>
          </p:nvSpPr>
          <p:spPr>
            <a:xfrm>
              <a:off x="3589450" y="1405250"/>
              <a:ext cx="35150" cy="33150"/>
            </a:xfrm>
            <a:custGeom>
              <a:avLst/>
              <a:gdLst/>
              <a:ahLst/>
              <a:cxnLst/>
              <a:rect l="l" t="t" r="r" b="b"/>
              <a:pathLst>
                <a:path w="1406" h="1326" extrusionOk="0">
                  <a:moveTo>
                    <a:pt x="758" y="1"/>
                  </a:moveTo>
                  <a:cubicBezTo>
                    <a:pt x="204" y="1"/>
                    <a:pt x="0" y="1190"/>
                    <a:pt x="566" y="1316"/>
                  </a:cubicBezTo>
                  <a:cubicBezTo>
                    <a:pt x="594" y="1322"/>
                    <a:pt x="622" y="1325"/>
                    <a:pt x="649" y="1325"/>
                  </a:cubicBezTo>
                  <a:cubicBezTo>
                    <a:pt x="1190" y="1325"/>
                    <a:pt x="1406" y="110"/>
                    <a:pt x="866" y="15"/>
                  </a:cubicBezTo>
                  <a:cubicBezTo>
                    <a:pt x="829" y="5"/>
                    <a:pt x="793" y="1"/>
                    <a:pt x="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45;p39"/>
            <p:cNvSpPr/>
            <p:nvPr/>
          </p:nvSpPr>
          <p:spPr>
            <a:xfrm>
              <a:off x="3680300" y="1380975"/>
              <a:ext cx="36300" cy="26925"/>
            </a:xfrm>
            <a:custGeom>
              <a:avLst/>
              <a:gdLst/>
              <a:ahLst/>
              <a:cxnLst/>
              <a:rect l="l" t="t" r="r" b="b"/>
              <a:pathLst>
                <a:path w="1452" h="1077" extrusionOk="0">
                  <a:moveTo>
                    <a:pt x="455" y="1"/>
                  </a:moveTo>
                  <a:cubicBezTo>
                    <a:pt x="345" y="1"/>
                    <a:pt x="236" y="27"/>
                    <a:pt x="134" y="85"/>
                  </a:cubicBezTo>
                  <a:cubicBezTo>
                    <a:pt x="34" y="152"/>
                    <a:pt x="0" y="286"/>
                    <a:pt x="34" y="419"/>
                  </a:cubicBezTo>
                  <a:cubicBezTo>
                    <a:pt x="134" y="619"/>
                    <a:pt x="301" y="686"/>
                    <a:pt x="501" y="786"/>
                  </a:cubicBezTo>
                  <a:cubicBezTo>
                    <a:pt x="634" y="853"/>
                    <a:pt x="801" y="953"/>
                    <a:pt x="968" y="1053"/>
                  </a:cubicBezTo>
                  <a:cubicBezTo>
                    <a:pt x="1006" y="1069"/>
                    <a:pt x="1044" y="1076"/>
                    <a:pt x="1082" y="1076"/>
                  </a:cubicBezTo>
                  <a:cubicBezTo>
                    <a:pt x="1278" y="1076"/>
                    <a:pt x="1452" y="876"/>
                    <a:pt x="1368" y="653"/>
                  </a:cubicBezTo>
                  <a:cubicBezTo>
                    <a:pt x="1268" y="419"/>
                    <a:pt x="1101" y="219"/>
                    <a:pt x="868" y="119"/>
                  </a:cubicBezTo>
                  <a:cubicBezTo>
                    <a:pt x="737" y="44"/>
                    <a:pt x="595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46;p39"/>
            <p:cNvSpPr/>
            <p:nvPr/>
          </p:nvSpPr>
          <p:spPr>
            <a:xfrm>
              <a:off x="3591075" y="1366250"/>
              <a:ext cx="40050" cy="20200"/>
            </a:xfrm>
            <a:custGeom>
              <a:avLst/>
              <a:gdLst/>
              <a:ahLst/>
              <a:cxnLst/>
              <a:rect l="l" t="t" r="r" b="b"/>
              <a:pathLst>
                <a:path w="1602" h="808" extrusionOk="0">
                  <a:moveTo>
                    <a:pt x="969" y="1"/>
                  </a:moveTo>
                  <a:cubicBezTo>
                    <a:pt x="936" y="1"/>
                    <a:pt x="902" y="3"/>
                    <a:pt x="868" y="7"/>
                  </a:cubicBezTo>
                  <a:cubicBezTo>
                    <a:pt x="601" y="7"/>
                    <a:pt x="367" y="141"/>
                    <a:pt x="200" y="308"/>
                  </a:cubicBezTo>
                  <a:cubicBezTo>
                    <a:pt x="0" y="508"/>
                    <a:pt x="134" y="808"/>
                    <a:pt x="401" y="808"/>
                  </a:cubicBezTo>
                  <a:cubicBezTo>
                    <a:pt x="601" y="808"/>
                    <a:pt x="767" y="775"/>
                    <a:pt x="968" y="775"/>
                  </a:cubicBezTo>
                  <a:cubicBezTo>
                    <a:pt x="1134" y="775"/>
                    <a:pt x="1335" y="708"/>
                    <a:pt x="1501" y="608"/>
                  </a:cubicBezTo>
                  <a:cubicBezTo>
                    <a:pt x="1601" y="508"/>
                    <a:pt x="1601" y="374"/>
                    <a:pt x="1535" y="241"/>
                  </a:cubicBezTo>
                  <a:cubicBezTo>
                    <a:pt x="1389" y="96"/>
                    <a:pt x="1194" y="1"/>
                    <a:pt x="9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47;p39"/>
            <p:cNvSpPr/>
            <p:nvPr/>
          </p:nvSpPr>
          <p:spPr>
            <a:xfrm>
              <a:off x="3650275" y="1521525"/>
              <a:ext cx="21700" cy="7525"/>
            </a:xfrm>
            <a:custGeom>
              <a:avLst/>
              <a:gdLst/>
              <a:ahLst/>
              <a:cxnLst/>
              <a:rect l="l" t="t" r="r" b="b"/>
              <a:pathLst>
                <a:path w="868" h="301" extrusionOk="0">
                  <a:moveTo>
                    <a:pt x="1" y="1"/>
                  </a:moveTo>
                  <a:cubicBezTo>
                    <a:pt x="101" y="201"/>
                    <a:pt x="301" y="301"/>
                    <a:pt x="501" y="301"/>
                  </a:cubicBezTo>
                  <a:cubicBezTo>
                    <a:pt x="668" y="301"/>
                    <a:pt x="835" y="168"/>
                    <a:pt x="868" y="1"/>
                  </a:cubicBezTo>
                  <a:lnTo>
                    <a:pt x="835" y="1"/>
                  </a:lnTo>
                  <a:cubicBezTo>
                    <a:pt x="745" y="60"/>
                    <a:pt x="630" y="173"/>
                    <a:pt x="511" y="173"/>
                  </a:cubicBezTo>
                  <a:cubicBezTo>
                    <a:pt x="496" y="173"/>
                    <a:pt x="482" y="171"/>
                    <a:pt x="468" y="168"/>
                  </a:cubicBezTo>
                  <a:cubicBezTo>
                    <a:pt x="301" y="168"/>
                    <a:pt x="167" y="1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48;p39"/>
            <p:cNvSpPr/>
            <p:nvPr/>
          </p:nvSpPr>
          <p:spPr>
            <a:xfrm>
              <a:off x="3606650" y="1371075"/>
              <a:ext cx="60325" cy="129625"/>
            </a:xfrm>
            <a:custGeom>
              <a:avLst/>
              <a:gdLst/>
              <a:ahLst/>
              <a:cxnLst/>
              <a:rect l="l" t="t" r="r" b="b"/>
              <a:pathLst>
                <a:path w="2413" h="5185" extrusionOk="0">
                  <a:moveTo>
                    <a:pt x="1274" y="1"/>
                  </a:moveTo>
                  <a:cubicBezTo>
                    <a:pt x="1265" y="1"/>
                    <a:pt x="1255" y="5"/>
                    <a:pt x="1245" y="14"/>
                  </a:cubicBezTo>
                  <a:cubicBezTo>
                    <a:pt x="712" y="1349"/>
                    <a:pt x="278" y="2716"/>
                    <a:pt x="11" y="4151"/>
                  </a:cubicBezTo>
                  <a:cubicBezTo>
                    <a:pt x="1" y="4203"/>
                    <a:pt x="56" y="4223"/>
                    <a:pt x="141" y="4223"/>
                  </a:cubicBezTo>
                  <a:cubicBezTo>
                    <a:pt x="327" y="4223"/>
                    <a:pt x="653" y="4130"/>
                    <a:pt x="745" y="4084"/>
                  </a:cubicBezTo>
                  <a:lnTo>
                    <a:pt x="745" y="4084"/>
                  </a:lnTo>
                  <a:cubicBezTo>
                    <a:pt x="745" y="4084"/>
                    <a:pt x="645" y="4584"/>
                    <a:pt x="578" y="4885"/>
                  </a:cubicBezTo>
                  <a:lnTo>
                    <a:pt x="578" y="4918"/>
                  </a:lnTo>
                  <a:cubicBezTo>
                    <a:pt x="578" y="4951"/>
                    <a:pt x="578" y="4951"/>
                    <a:pt x="578" y="4951"/>
                  </a:cubicBezTo>
                  <a:cubicBezTo>
                    <a:pt x="578" y="5018"/>
                    <a:pt x="611" y="5051"/>
                    <a:pt x="645" y="5085"/>
                  </a:cubicBezTo>
                  <a:lnTo>
                    <a:pt x="745" y="5085"/>
                  </a:lnTo>
                  <a:cubicBezTo>
                    <a:pt x="778" y="5118"/>
                    <a:pt x="812" y="5118"/>
                    <a:pt x="845" y="5118"/>
                  </a:cubicBezTo>
                  <a:cubicBezTo>
                    <a:pt x="1012" y="5151"/>
                    <a:pt x="1179" y="5185"/>
                    <a:pt x="1345" y="5185"/>
                  </a:cubicBezTo>
                  <a:cubicBezTo>
                    <a:pt x="1746" y="5185"/>
                    <a:pt x="2113" y="5018"/>
                    <a:pt x="2379" y="4718"/>
                  </a:cubicBezTo>
                  <a:cubicBezTo>
                    <a:pt x="2413" y="4684"/>
                    <a:pt x="2379" y="4651"/>
                    <a:pt x="2313" y="4651"/>
                  </a:cubicBezTo>
                  <a:cubicBezTo>
                    <a:pt x="1985" y="4838"/>
                    <a:pt x="1625" y="4943"/>
                    <a:pt x="1266" y="4943"/>
                  </a:cubicBezTo>
                  <a:cubicBezTo>
                    <a:pt x="1113" y="4943"/>
                    <a:pt x="961" y="4924"/>
                    <a:pt x="812" y="4885"/>
                  </a:cubicBezTo>
                  <a:cubicBezTo>
                    <a:pt x="812" y="4718"/>
                    <a:pt x="1078" y="3817"/>
                    <a:pt x="1045" y="3817"/>
                  </a:cubicBezTo>
                  <a:cubicBezTo>
                    <a:pt x="812" y="3817"/>
                    <a:pt x="578" y="3851"/>
                    <a:pt x="345" y="3917"/>
                  </a:cubicBezTo>
                  <a:cubicBezTo>
                    <a:pt x="611" y="2616"/>
                    <a:pt x="1078" y="1349"/>
                    <a:pt x="1312" y="48"/>
                  </a:cubicBezTo>
                  <a:cubicBezTo>
                    <a:pt x="1312" y="24"/>
                    <a:pt x="1295" y="1"/>
                    <a:pt x="12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49;p39"/>
            <p:cNvSpPr/>
            <p:nvPr/>
          </p:nvSpPr>
          <p:spPr>
            <a:xfrm>
              <a:off x="3632775" y="1489000"/>
              <a:ext cx="35050" cy="25275"/>
            </a:xfrm>
            <a:custGeom>
              <a:avLst/>
              <a:gdLst/>
              <a:ahLst/>
              <a:cxnLst/>
              <a:rect l="l" t="t" r="r" b="b"/>
              <a:pathLst>
                <a:path w="1402" h="1011" extrusionOk="0">
                  <a:moveTo>
                    <a:pt x="1334" y="1"/>
                  </a:moveTo>
                  <a:cubicBezTo>
                    <a:pt x="1016" y="187"/>
                    <a:pt x="655" y="288"/>
                    <a:pt x="286" y="288"/>
                  </a:cubicBezTo>
                  <a:cubicBezTo>
                    <a:pt x="191" y="288"/>
                    <a:pt x="95" y="281"/>
                    <a:pt x="0" y="268"/>
                  </a:cubicBezTo>
                  <a:lnTo>
                    <a:pt x="0" y="268"/>
                  </a:lnTo>
                  <a:cubicBezTo>
                    <a:pt x="134" y="535"/>
                    <a:pt x="334" y="735"/>
                    <a:pt x="567" y="901"/>
                  </a:cubicBezTo>
                  <a:cubicBezTo>
                    <a:pt x="676" y="956"/>
                    <a:pt x="807" y="1010"/>
                    <a:pt x="943" y="1010"/>
                  </a:cubicBezTo>
                  <a:cubicBezTo>
                    <a:pt x="973" y="1010"/>
                    <a:pt x="1004" y="1008"/>
                    <a:pt x="1034" y="1002"/>
                  </a:cubicBezTo>
                  <a:cubicBezTo>
                    <a:pt x="1368" y="968"/>
                    <a:pt x="1401" y="668"/>
                    <a:pt x="1401" y="401"/>
                  </a:cubicBezTo>
                  <a:cubicBezTo>
                    <a:pt x="1401" y="268"/>
                    <a:pt x="1368" y="134"/>
                    <a:pt x="1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950;p39"/>
            <p:cNvSpPr/>
            <p:nvPr/>
          </p:nvSpPr>
          <p:spPr>
            <a:xfrm>
              <a:off x="3646950" y="1498925"/>
              <a:ext cx="20875" cy="15350"/>
            </a:xfrm>
            <a:custGeom>
              <a:avLst/>
              <a:gdLst/>
              <a:ahLst/>
              <a:cxnLst/>
              <a:rect l="l" t="t" r="r" b="b"/>
              <a:pathLst>
                <a:path w="835" h="614" extrusionOk="0">
                  <a:moveTo>
                    <a:pt x="755" y="0"/>
                  </a:moveTo>
                  <a:cubicBezTo>
                    <a:pt x="420" y="0"/>
                    <a:pt x="124" y="195"/>
                    <a:pt x="0" y="504"/>
                  </a:cubicBezTo>
                  <a:cubicBezTo>
                    <a:pt x="109" y="559"/>
                    <a:pt x="240" y="613"/>
                    <a:pt x="376" y="613"/>
                  </a:cubicBezTo>
                  <a:cubicBezTo>
                    <a:pt x="406" y="613"/>
                    <a:pt x="437" y="611"/>
                    <a:pt x="467" y="605"/>
                  </a:cubicBezTo>
                  <a:cubicBezTo>
                    <a:pt x="801" y="571"/>
                    <a:pt x="834" y="271"/>
                    <a:pt x="834" y="4"/>
                  </a:cubicBezTo>
                  <a:cubicBezTo>
                    <a:pt x="807" y="2"/>
                    <a:pt x="781" y="0"/>
                    <a:pt x="755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951;p39"/>
            <p:cNvSpPr/>
            <p:nvPr/>
          </p:nvSpPr>
          <p:spPr>
            <a:xfrm>
              <a:off x="3550300" y="1218475"/>
              <a:ext cx="293475" cy="239700"/>
            </a:xfrm>
            <a:custGeom>
              <a:avLst/>
              <a:gdLst/>
              <a:ahLst/>
              <a:cxnLst/>
              <a:rect l="l" t="t" r="r" b="b"/>
              <a:pathLst>
                <a:path w="11739" h="9588" extrusionOk="0">
                  <a:moveTo>
                    <a:pt x="5783" y="0"/>
                  </a:moveTo>
                  <a:cubicBezTo>
                    <a:pt x="2266" y="0"/>
                    <a:pt x="0" y="3461"/>
                    <a:pt x="97" y="3783"/>
                  </a:cubicBezTo>
                  <a:cubicBezTo>
                    <a:pt x="186" y="4117"/>
                    <a:pt x="842" y="4228"/>
                    <a:pt x="1677" y="4228"/>
                  </a:cubicBezTo>
                  <a:cubicBezTo>
                    <a:pt x="3347" y="4228"/>
                    <a:pt x="5734" y="3784"/>
                    <a:pt x="5734" y="3783"/>
                  </a:cubicBezTo>
                  <a:lnTo>
                    <a:pt x="5734" y="3783"/>
                  </a:lnTo>
                  <a:cubicBezTo>
                    <a:pt x="5734" y="3784"/>
                    <a:pt x="3599" y="4617"/>
                    <a:pt x="3766" y="4651"/>
                  </a:cubicBezTo>
                  <a:cubicBezTo>
                    <a:pt x="4352" y="4748"/>
                    <a:pt x="4938" y="4810"/>
                    <a:pt x="5537" y="4810"/>
                  </a:cubicBezTo>
                  <a:cubicBezTo>
                    <a:pt x="5757" y="4810"/>
                    <a:pt x="5978" y="4802"/>
                    <a:pt x="6201" y="4784"/>
                  </a:cubicBezTo>
                  <a:cubicBezTo>
                    <a:pt x="6968" y="4684"/>
                    <a:pt x="7769" y="4451"/>
                    <a:pt x="8469" y="4117"/>
                  </a:cubicBezTo>
                  <a:lnTo>
                    <a:pt x="8469" y="4117"/>
                  </a:lnTo>
                  <a:cubicBezTo>
                    <a:pt x="8469" y="4117"/>
                    <a:pt x="8336" y="9588"/>
                    <a:pt x="9570" y="9588"/>
                  </a:cubicBezTo>
                  <a:cubicBezTo>
                    <a:pt x="10871" y="9588"/>
                    <a:pt x="11605" y="6519"/>
                    <a:pt x="11672" y="5385"/>
                  </a:cubicBezTo>
                  <a:cubicBezTo>
                    <a:pt x="11738" y="4517"/>
                    <a:pt x="10438" y="3050"/>
                    <a:pt x="10438" y="3050"/>
                  </a:cubicBezTo>
                  <a:cubicBezTo>
                    <a:pt x="10438" y="3050"/>
                    <a:pt x="8903" y="214"/>
                    <a:pt x="6168" y="14"/>
                  </a:cubicBezTo>
                  <a:cubicBezTo>
                    <a:pt x="6038" y="5"/>
                    <a:pt x="5910" y="0"/>
                    <a:pt x="57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952;p39"/>
            <p:cNvSpPr/>
            <p:nvPr/>
          </p:nvSpPr>
          <p:spPr>
            <a:xfrm>
              <a:off x="3765350" y="1422400"/>
              <a:ext cx="90925" cy="94875"/>
            </a:xfrm>
            <a:custGeom>
              <a:avLst/>
              <a:gdLst/>
              <a:ahLst/>
              <a:cxnLst/>
              <a:rect l="l" t="t" r="r" b="b"/>
              <a:pathLst>
                <a:path w="3637" h="3795" extrusionOk="0">
                  <a:moveTo>
                    <a:pt x="2454" y="0"/>
                  </a:moveTo>
                  <a:cubicBezTo>
                    <a:pt x="1592" y="0"/>
                    <a:pt x="468" y="1431"/>
                    <a:pt x="468" y="1431"/>
                  </a:cubicBezTo>
                  <a:lnTo>
                    <a:pt x="1" y="3065"/>
                  </a:lnTo>
                  <a:cubicBezTo>
                    <a:pt x="159" y="3513"/>
                    <a:pt x="587" y="3794"/>
                    <a:pt x="1040" y="3794"/>
                  </a:cubicBezTo>
                  <a:cubicBezTo>
                    <a:pt x="1160" y="3794"/>
                    <a:pt x="1283" y="3774"/>
                    <a:pt x="1402" y="3732"/>
                  </a:cubicBezTo>
                  <a:cubicBezTo>
                    <a:pt x="2469" y="3399"/>
                    <a:pt x="3637" y="630"/>
                    <a:pt x="2803" y="96"/>
                  </a:cubicBezTo>
                  <a:cubicBezTo>
                    <a:pt x="2694" y="30"/>
                    <a:pt x="2577" y="0"/>
                    <a:pt x="2454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53;p39"/>
            <p:cNvSpPr/>
            <p:nvPr/>
          </p:nvSpPr>
          <p:spPr>
            <a:xfrm>
              <a:off x="3779025" y="1444800"/>
              <a:ext cx="47225" cy="57650"/>
            </a:xfrm>
            <a:custGeom>
              <a:avLst/>
              <a:gdLst/>
              <a:ahLst/>
              <a:cxnLst/>
              <a:rect l="l" t="t" r="r" b="b"/>
              <a:pathLst>
                <a:path w="1889" h="2306" extrusionOk="0">
                  <a:moveTo>
                    <a:pt x="1889" y="1"/>
                  </a:moveTo>
                  <a:lnTo>
                    <a:pt x="1889" y="1"/>
                  </a:lnTo>
                  <a:cubicBezTo>
                    <a:pt x="888" y="34"/>
                    <a:pt x="88" y="1268"/>
                    <a:pt x="21" y="2236"/>
                  </a:cubicBezTo>
                  <a:cubicBezTo>
                    <a:pt x="0" y="2277"/>
                    <a:pt x="43" y="2306"/>
                    <a:pt x="87" y="2306"/>
                  </a:cubicBezTo>
                  <a:cubicBezTo>
                    <a:pt x="114" y="2306"/>
                    <a:pt x="142" y="2295"/>
                    <a:pt x="154" y="2269"/>
                  </a:cubicBezTo>
                  <a:cubicBezTo>
                    <a:pt x="254" y="2069"/>
                    <a:pt x="388" y="1902"/>
                    <a:pt x="521" y="1702"/>
                  </a:cubicBezTo>
                  <a:cubicBezTo>
                    <a:pt x="660" y="1564"/>
                    <a:pt x="829" y="1489"/>
                    <a:pt x="1009" y="1489"/>
                  </a:cubicBezTo>
                  <a:cubicBezTo>
                    <a:pt x="1090" y="1489"/>
                    <a:pt x="1173" y="1504"/>
                    <a:pt x="1255" y="1535"/>
                  </a:cubicBezTo>
                  <a:cubicBezTo>
                    <a:pt x="1289" y="1535"/>
                    <a:pt x="1289" y="1502"/>
                    <a:pt x="1289" y="1502"/>
                  </a:cubicBezTo>
                  <a:cubicBezTo>
                    <a:pt x="1174" y="1388"/>
                    <a:pt x="1030" y="1335"/>
                    <a:pt x="886" y="1335"/>
                  </a:cubicBezTo>
                  <a:cubicBezTo>
                    <a:pt x="694" y="1335"/>
                    <a:pt x="503" y="1430"/>
                    <a:pt x="388" y="1602"/>
                  </a:cubicBezTo>
                  <a:cubicBezTo>
                    <a:pt x="655" y="902"/>
                    <a:pt x="1188" y="301"/>
                    <a:pt x="18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54;p39"/>
            <p:cNvSpPr/>
            <p:nvPr/>
          </p:nvSpPr>
          <p:spPr>
            <a:xfrm>
              <a:off x="3639425" y="1607425"/>
              <a:ext cx="191850" cy="202950"/>
            </a:xfrm>
            <a:custGeom>
              <a:avLst/>
              <a:gdLst/>
              <a:ahLst/>
              <a:cxnLst/>
              <a:rect l="l" t="t" r="r" b="b"/>
              <a:pathLst>
                <a:path w="7674" h="8118" extrusionOk="0">
                  <a:moveTo>
                    <a:pt x="6439" y="1"/>
                  </a:moveTo>
                  <a:lnTo>
                    <a:pt x="2169" y="4437"/>
                  </a:lnTo>
                  <a:lnTo>
                    <a:pt x="735" y="968"/>
                  </a:lnTo>
                  <a:lnTo>
                    <a:pt x="101" y="2002"/>
                  </a:lnTo>
                  <a:lnTo>
                    <a:pt x="1" y="7239"/>
                  </a:lnTo>
                  <a:lnTo>
                    <a:pt x="2036" y="5138"/>
                  </a:lnTo>
                  <a:lnTo>
                    <a:pt x="3503" y="8106"/>
                  </a:lnTo>
                  <a:cubicBezTo>
                    <a:pt x="3503" y="8114"/>
                    <a:pt x="3506" y="8118"/>
                    <a:pt x="3510" y="8118"/>
                  </a:cubicBezTo>
                  <a:cubicBezTo>
                    <a:pt x="3694" y="8118"/>
                    <a:pt x="7673" y="1402"/>
                    <a:pt x="7673" y="1402"/>
                  </a:cubicBezTo>
                  <a:lnTo>
                    <a:pt x="643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55;p39"/>
            <p:cNvSpPr/>
            <p:nvPr/>
          </p:nvSpPr>
          <p:spPr>
            <a:xfrm>
              <a:off x="3635275" y="1650450"/>
              <a:ext cx="191825" cy="167150"/>
            </a:xfrm>
            <a:custGeom>
              <a:avLst/>
              <a:gdLst/>
              <a:ahLst/>
              <a:cxnLst/>
              <a:rect l="l" t="t" r="r" b="b"/>
              <a:pathLst>
                <a:path w="7673" h="6686" extrusionOk="0">
                  <a:moveTo>
                    <a:pt x="7619" y="0"/>
                  </a:moveTo>
                  <a:cubicBezTo>
                    <a:pt x="7611" y="0"/>
                    <a:pt x="7606" y="4"/>
                    <a:pt x="7606" y="14"/>
                  </a:cubicBezTo>
                  <a:cubicBezTo>
                    <a:pt x="6838" y="1082"/>
                    <a:pt x="4303" y="5151"/>
                    <a:pt x="3669" y="6285"/>
                  </a:cubicBezTo>
                  <a:cubicBezTo>
                    <a:pt x="3569" y="6085"/>
                    <a:pt x="2502" y="3917"/>
                    <a:pt x="2202" y="3417"/>
                  </a:cubicBezTo>
                  <a:cubicBezTo>
                    <a:pt x="2201" y="3416"/>
                    <a:pt x="2201" y="3416"/>
                    <a:pt x="2200" y="3416"/>
                  </a:cubicBezTo>
                  <a:cubicBezTo>
                    <a:pt x="2135" y="3416"/>
                    <a:pt x="366" y="5185"/>
                    <a:pt x="267" y="5251"/>
                  </a:cubicBezTo>
                  <a:cubicBezTo>
                    <a:pt x="267" y="4451"/>
                    <a:pt x="467" y="1182"/>
                    <a:pt x="267" y="348"/>
                  </a:cubicBezTo>
                  <a:cubicBezTo>
                    <a:pt x="267" y="319"/>
                    <a:pt x="255" y="309"/>
                    <a:pt x="241" y="309"/>
                  </a:cubicBezTo>
                  <a:cubicBezTo>
                    <a:pt x="223" y="309"/>
                    <a:pt x="200" y="328"/>
                    <a:pt x="200" y="348"/>
                  </a:cubicBezTo>
                  <a:cubicBezTo>
                    <a:pt x="134" y="1182"/>
                    <a:pt x="100" y="2082"/>
                    <a:pt x="67" y="2916"/>
                  </a:cubicBezTo>
                  <a:cubicBezTo>
                    <a:pt x="0" y="3884"/>
                    <a:pt x="0" y="4818"/>
                    <a:pt x="34" y="5785"/>
                  </a:cubicBezTo>
                  <a:cubicBezTo>
                    <a:pt x="34" y="5789"/>
                    <a:pt x="35" y="5791"/>
                    <a:pt x="39" y="5791"/>
                  </a:cubicBezTo>
                  <a:cubicBezTo>
                    <a:pt x="150" y="5791"/>
                    <a:pt x="1878" y="3904"/>
                    <a:pt x="2168" y="3517"/>
                  </a:cubicBezTo>
                  <a:cubicBezTo>
                    <a:pt x="2635" y="4617"/>
                    <a:pt x="3136" y="5651"/>
                    <a:pt x="3703" y="6686"/>
                  </a:cubicBezTo>
                  <a:cubicBezTo>
                    <a:pt x="3703" y="6686"/>
                    <a:pt x="3703" y="6686"/>
                    <a:pt x="3704" y="6686"/>
                  </a:cubicBezTo>
                  <a:cubicBezTo>
                    <a:pt x="3789" y="6686"/>
                    <a:pt x="7074" y="1211"/>
                    <a:pt x="7672" y="47"/>
                  </a:cubicBezTo>
                  <a:cubicBezTo>
                    <a:pt x="7672" y="24"/>
                    <a:pt x="7639" y="0"/>
                    <a:pt x="76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56;p39"/>
            <p:cNvSpPr/>
            <p:nvPr/>
          </p:nvSpPr>
          <p:spPr>
            <a:xfrm>
              <a:off x="3496000" y="2370475"/>
              <a:ext cx="482025" cy="28375"/>
            </a:xfrm>
            <a:custGeom>
              <a:avLst/>
              <a:gdLst/>
              <a:ahLst/>
              <a:cxnLst/>
              <a:rect l="l" t="t" r="r" b="b"/>
              <a:pathLst>
                <a:path w="19281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9281" y="1135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57;p39"/>
            <p:cNvSpPr/>
            <p:nvPr/>
          </p:nvSpPr>
          <p:spPr>
            <a:xfrm>
              <a:off x="3496000" y="2370475"/>
              <a:ext cx="292725" cy="28375"/>
            </a:xfrm>
            <a:custGeom>
              <a:avLst/>
              <a:gdLst/>
              <a:ahLst/>
              <a:cxnLst/>
              <a:rect l="l" t="t" r="r" b="b"/>
              <a:pathLst>
                <a:path w="11709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1709" y="1135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58;p39"/>
            <p:cNvSpPr/>
            <p:nvPr/>
          </p:nvSpPr>
          <p:spPr>
            <a:xfrm>
              <a:off x="3040675" y="1982700"/>
              <a:ext cx="698025" cy="416975"/>
            </a:xfrm>
            <a:custGeom>
              <a:avLst/>
              <a:gdLst/>
              <a:ahLst/>
              <a:cxnLst/>
              <a:rect l="l" t="t" r="r" b="b"/>
              <a:pathLst>
                <a:path w="27921" h="16679" extrusionOk="0">
                  <a:moveTo>
                    <a:pt x="1" y="0"/>
                  </a:moveTo>
                  <a:lnTo>
                    <a:pt x="3503" y="16679"/>
                  </a:lnTo>
                  <a:lnTo>
                    <a:pt x="27920" y="16679"/>
                  </a:lnTo>
                  <a:lnTo>
                    <a:pt x="2441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59;p39"/>
            <p:cNvSpPr/>
            <p:nvPr/>
          </p:nvSpPr>
          <p:spPr>
            <a:xfrm>
              <a:off x="3349225" y="2153650"/>
              <a:ext cx="80075" cy="75075"/>
            </a:xfrm>
            <a:custGeom>
              <a:avLst/>
              <a:gdLst/>
              <a:ahLst/>
              <a:cxnLst/>
              <a:rect l="l" t="t" r="r" b="b"/>
              <a:pathLst>
                <a:path w="3203" h="3003" extrusionOk="0">
                  <a:moveTo>
                    <a:pt x="1468" y="1"/>
                  </a:moveTo>
                  <a:cubicBezTo>
                    <a:pt x="634" y="1"/>
                    <a:pt x="1" y="701"/>
                    <a:pt x="134" y="1502"/>
                  </a:cubicBezTo>
                  <a:cubicBezTo>
                    <a:pt x="234" y="2336"/>
                    <a:pt x="935" y="2969"/>
                    <a:pt x="1769" y="3003"/>
                  </a:cubicBezTo>
                  <a:cubicBezTo>
                    <a:pt x="2569" y="3003"/>
                    <a:pt x="3203" y="2302"/>
                    <a:pt x="3103" y="1502"/>
                  </a:cubicBezTo>
                  <a:cubicBezTo>
                    <a:pt x="3003" y="668"/>
                    <a:pt x="2302" y="34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60;p39"/>
            <p:cNvSpPr/>
            <p:nvPr/>
          </p:nvSpPr>
          <p:spPr>
            <a:xfrm>
              <a:off x="3250825" y="2232025"/>
              <a:ext cx="391150" cy="281075"/>
            </a:xfrm>
            <a:custGeom>
              <a:avLst/>
              <a:gdLst/>
              <a:ahLst/>
              <a:cxnLst/>
              <a:rect l="l" t="t" r="r" b="b"/>
              <a:pathLst>
                <a:path w="15646" h="11243" extrusionOk="0">
                  <a:moveTo>
                    <a:pt x="6370" y="1"/>
                  </a:moveTo>
                  <a:cubicBezTo>
                    <a:pt x="6359" y="1"/>
                    <a:pt x="6349" y="1"/>
                    <a:pt x="6338" y="1"/>
                  </a:cubicBezTo>
                  <a:cubicBezTo>
                    <a:pt x="4737" y="34"/>
                    <a:pt x="5271" y="2269"/>
                    <a:pt x="5271" y="2269"/>
                  </a:cubicBezTo>
                  <a:cubicBezTo>
                    <a:pt x="5271" y="2269"/>
                    <a:pt x="4432" y="898"/>
                    <a:pt x="3393" y="898"/>
                  </a:cubicBezTo>
                  <a:cubicBezTo>
                    <a:pt x="3298" y="898"/>
                    <a:pt x="3201" y="910"/>
                    <a:pt x="3103" y="935"/>
                  </a:cubicBezTo>
                  <a:cubicBezTo>
                    <a:pt x="1168" y="1402"/>
                    <a:pt x="3370" y="5138"/>
                    <a:pt x="2903" y="6673"/>
                  </a:cubicBezTo>
                  <a:lnTo>
                    <a:pt x="367" y="6673"/>
                  </a:lnTo>
                  <a:lnTo>
                    <a:pt x="1" y="7673"/>
                  </a:lnTo>
                  <a:cubicBezTo>
                    <a:pt x="1502" y="8507"/>
                    <a:pt x="3336" y="10442"/>
                    <a:pt x="4570" y="10675"/>
                  </a:cubicBezTo>
                  <a:cubicBezTo>
                    <a:pt x="4671" y="10697"/>
                    <a:pt x="4772" y="10707"/>
                    <a:pt x="4871" y="10707"/>
                  </a:cubicBezTo>
                  <a:cubicBezTo>
                    <a:pt x="5398" y="10707"/>
                    <a:pt x="5891" y="10419"/>
                    <a:pt x="6172" y="9942"/>
                  </a:cubicBezTo>
                  <a:cubicBezTo>
                    <a:pt x="6172" y="9942"/>
                    <a:pt x="6705" y="11242"/>
                    <a:pt x="7906" y="11242"/>
                  </a:cubicBezTo>
                  <a:cubicBezTo>
                    <a:pt x="8507" y="11242"/>
                    <a:pt x="9040" y="10308"/>
                    <a:pt x="9040" y="10308"/>
                  </a:cubicBezTo>
                  <a:cubicBezTo>
                    <a:pt x="9307" y="10876"/>
                    <a:pt x="9908" y="11242"/>
                    <a:pt x="10575" y="11242"/>
                  </a:cubicBezTo>
                  <a:cubicBezTo>
                    <a:pt x="11409" y="11209"/>
                    <a:pt x="11809" y="10242"/>
                    <a:pt x="11809" y="10242"/>
                  </a:cubicBezTo>
                  <a:cubicBezTo>
                    <a:pt x="11809" y="10242"/>
                    <a:pt x="12439" y="10759"/>
                    <a:pt x="13126" y="10759"/>
                  </a:cubicBezTo>
                  <a:cubicBezTo>
                    <a:pt x="13276" y="10759"/>
                    <a:pt x="13428" y="10735"/>
                    <a:pt x="13577" y="10675"/>
                  </a:cubicBezTo>
                  <a:cubicBezTo>
                    <a:pt x="15245" y="10042"/>
                    <a:pt x="15645" y="2903"/>
                    <a:pt x="13077" y="1669"/>
                  </a:cubicBezTo>
                  <a:cubicBezTo>
                    <a:pt x="12902" y="1582"/>
                    <a:pt x="12753" y="1545"/>
                    <a:pt x="12626" y="1545"/>
                  </a:cubicBezTo>
                  <a:cubicBezTo>
                    <a:pt x="11876" y="1545"/>
                    <a:pt x="11876" y="2836"/>
                    <a:pt x="11876" y="2836"/>
                  </a:cubicBezTo>
                  <a:cubicBezTo>
                    <a:pt x="11876" y="2836"/>
                    <a:pt x="11275" y="335"/>
                    <a:pt x="9808" y="201"/>
                  </a:cubicBezTo>
                  <a:cubicBezTo>
                    <a:pt x="9776" y="199"/>
                    <a:pt x="9744" y="198"/>
                    <a:pt x="9714" y="198"/>
                  </a:cubicBezTo>
                  <a:cubicBezTo>
                    <a:pt x="8313" y="198"/>
                    <a:pt x="8473" y="2403"/>
                    <a:pt x="8473" y="2403"/>
                  </a:cubicBezTo>
                  <a:cubicBezTo>
                    <a:pt x="8473" y="2403"/>
                    <a:pt x="7881" y="1"/>
                    <a:pt x="6370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61;p39"/>
            <p:cNvSpPr/>
            <p:nvPr/>
          </p:nvSpPr>
          <p:spPr>
            <a:xfrm>
              <a:off x="3167425" y="2398825"/>
              <a:ext cx="155975" cy="66550"/>
            </a:xfrm>
            <a:custGeom>
              <a:avLst/>
              <a:gdLst/>
              <a:ahLst/>
              <a:cxnLst/>
              <a:rect l="l" t="t" r="r" b="b"/>
              <a:pathLst>
                <a:path w="6239" h="2662" extrusionOk="0">
                  <a:moveTo>
                    <a:pt x="3603" y="1"/>
                  </a:moveTo>
                  <a:cubicBezTo>
                    <a:pt x="568" y="367"/>
                    <a:pt x="1" y="2402"/>
                    <a:pt x="1735" y="2636"/>
                  </a:cubicBezTo>
                  <a:cubicBezTo>
                    <a:pt x="1870" y="2653"/>
                    <a:pt x="1999" y="2661"/>
                    <a:pt x="2123" y="2661"/>
                  </a:cubicBezTo>
                  <a:cubicBezTo>
                    <a:pt x="3076" y="2661"/>
                    <a:pt x="3724" y="2199"/>
                    <a:pt x="4557" y="2199"/>
                  </a:cubicBezTo>
                  <a:cubicBezTo>
                    <a:pt x="4844" y="2199"/>
                    <a:pt x="5153" y="2254"/>
                    <a:pt x="5505" y="2402"/>
                  </a:cubicBezTo>
                  <a:lnTo>
                    <a:pt x="6239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962;p39"/>
            <p:cNvSpPr/>
            <p:nvPr/>
          </p:nvSpPr>
          <p:spPr>
            <a:xfrm>
              <a:off x="3543900" y="2299250"/>
              <a:ext cx="23850" cy="185500"/>
            </a:xfrm>
            <a:custGeom>
              <a:avLst/>
              <a:gdLst/>
              <a:ahLst/>
              <a:cxnLst/>
              <a:rect l="l" t="t" r="r" b="b"/>
              <a:pathLst>
                <a:path w="954" h="7420" extrusionOk="0">
                  <a:moveTo>
                    <a:pt x="71" y="1"/>
                  </a:moveTo>
                  <a:cubicBezTo>
                    <a:pt x="33" y="1"/>
                    <a:pt x="1" y="26"/>
                    <a:pt x="19" y="81"/>
                  </a:cubicBezTo>
                  <a:cubicBezTo>
                    <a:pt x="420" y="2516"/>
                    <a:pt x="486" y="4984"/>
                    <a:pt x="186" y="7419"/>
                  </a:cubicBezTo>
                  <a:lnTo>
                    <a:pt x="219" y="7419"/>
                  </a:lnTo>
                  <a:cubicBezTo>
                    <a:pt x="953" y="5018"/>
                    <a:pt x="920" y="2449"/>
                    <a:pt x="153" y="47"/>
                  </a:cubicBezTo>
                  <a:cubicBezTo>
                    <a:pt x="138" y="1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963;p39"/>
            <p:cNvSpPr/>
            <p:nvPr/>
          </p:nvSpPr>
          <p:spPr>
            <a:xfrm>
              <a:off x="3460600" y="2287175"/>
              <a:ext cx="37100" cy="203200"/>
            </a:xfrm>
            <a:custGeom>
              <a:avLst/>
              <a:gdLst/>
              <a:ahLst/>
              <a:cxnLst/>
              <a:rect l="l" t="t" r="r" b="b"/>
              <a:pathLst>
                <a:path w="1484" h="8128" extrusionOk="0">
                  <a:moveTo>
                    <a:pt x="48" y="0"/>
                  </a:moveTo>
                  <a:cubicBezTo>
                    <a:pt x="19" y="0"/>
                    <a:pt x="0" y="18"/>
                    <a:pt x="16" y="63"/>
                  </a:cubicBezTo>
                  <a:cubicBezTo>
                    <a:pt x="716" y="1831"/>
                    <a:pt x="983" y="5834"/>
                    <a:pt x="649" y="8102"/>
                  </a:cubicBezTo>
                  <a:cubicBezTo>
                    <a:pt x="649" y="8119"/>
                    <a:pt x="658" y="8127"/>
                    <a:pt x="670" y="8127"/>
                  </a:cubicBezTo>
                  <a:cubicBezTo>
                    <a:pt x="683" y="8127"/>
                    <a:pt x="699" y="8119"/>
                    <a:pt x="716" y="8102"/>
                  </a:cubicBezTo>
                  <a:cubicBezTo>
                    <a:pt x="1483" y="5434"/>
                    <a:pt x="1283" y="2599"/>
                    <a:pt x="149" y="63"/>
                  </a:cubicBezTo>
                  <a:cubicBezTo>
                    <a:pt x="131" y="27"/>
                    <a:pt x="82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964;p39"/>
            <p:cNvSpPr/>
            <p:nvPr/>
          </p:nvSpPr>
          <p:spPr>
            <a:xfrm>
              <a:off x="3377825" y="2283400"/>
              <a:ext cx="40650" cy="195300"/>
            </a:xfrm>
            <a:custGeom>
              <a:avLst/>
              <a:gdLst/>
              <a:ahLst/>
              <a:cxnLst/>
              <a:rect l="l" t="t" r="r" b="b"/>
              <a:pathLst>
                <a:path w="1626" h="7812" extrusionOk="0">
                  <a:moveTo>
                    <a:pt x="83" y="0"/>
                  </a:moveTo>
                  <a:cubicBezTo>
                    <a:pt x="44" y="0"/>
                    <a:pt x="1" y="24"/>
                    <a:pt x="24" y="48"/>
                  </a:cubicBezTo>
                  <a:cubicBezTo>
                    <a:pt x="1125" y="2549"/>
                    <a:pt x="1292" y="5118"/>
                    <a:pt x="1092" y="7786"/>
                  </a:cubicBezTo>
                  <a:cubicBezTo>
                    <a:pt x="1092" y="7803"/>
                    <a:pt x="1108" y="7811"/>
                    <a:pt x="1125" y="7811"/>
                  </a:cubicBezTo>
                  <a:cubicBezTo>
                    <a:pt x="1142" y="7811"/>
                    <a:pt x="1158" y="7803"/>
                    <a:pt x="1158" y="7786"/>
                  </a:cubicBezTo>
                  <a:cubicBezTo>
                    <a:pt x="1625" y="6519"/>
                    <a:pt x="1559" y="4784"/>
                    <a:pt x="1392" y="3450"/>
                  </a:cubicBezTo>
                  <a:cubicBezTo>
                    <a:pt x="1292" y="2216"/>
                    <a:pt x="825" y="1015"/>
                    <a:pt x="124" y="14"/>
                  </a:cubicBezTo>
                  <a:cubicBezTo>
                    <a:pt x="114" y="4"/>
                    <a:pt x="99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ational Banking Day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391</Words>
  <Application>Microsoft Office PowerPoint</Application>
  <PresentationFormat>On-screen Show (16:9)</PresentationFormat>
  <Paragraphs>53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Bebas Neue</vt:lpstr>
      <vt:lpstr>Calisto MT</vt:lpstr>
      <vt:lpstr>Cambria</vt:lpstr>
      <vt:lpstr>Chaparral Pro</vt:lpstr>
      <vt:lpstr>Lato</vt:lpstr>
      <vt:lpstr>Montserrat ExtraBold</vt:lpstr>
      <vt:lpstr>Poppins</vt:lpstr>
      <vt:lpstr>Roboto Condensed Light</vt:lpstr>
      <vt:lpstr>International Banking Day by Slidesgo</vt:lpstr>
      <vt:lpstr>E-LEARNING SMP NEGERI 1 LOHBENER BERBASIS WEB</vt:lpstr>
      <vt:lpstr>Kelompok 7</vt:lpstr>
      <vt:lpstr>Latar Belakang Masalah</vt:lpstr>
      <vt:lpstr>Rumusan Masalah</vt:lpstr>
      <vt:lpstr>Maksud &amp; Tujuan</vt:lpstr>
      <vt:lpstr>Profil Mitra</vt:lpstr>
      <vt:lpstr>Profil Mitra</vt:lpstr>
      <vt:lpstr>Aan Anipah, class diagram, guru, mata pelajaran </vt:lpstr>
      <vt:lpstr>PowerPoint Presentation</vt:lpstr>
      <vt:lpstr>Perancangan Aplikasi</vt:lpstr>
      <vt:lpstr>ERD</vt:lpstr>
      <vt:lpstr>Usecase</vt:lpstr>
      <vt:lpstr>Class Diagram</vt:lpstr>
      <vt:lpstr>DEMONSTRASI</vt:lpstr>
      <vt:lpstr>Kesimpulan &amp; 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SMP NEGERI 1 LOHBENER BERBASIS WEB</dc:title>
  <cp:lastModifiedBy>wins</cp:lastModifiedBy>
  <cp:revision>42</cp:revision>
  <dcterms:modified xsi:type="dcterms:W3CDTF">2021-12-19T16:52:23Z</dcterms:modified>
</cp:coreProperties>
</file>