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62" r:id="rId8"/>
    <p:sldId id="264" r:id="rId9"/>
    <p:sldId id="263" r:id="rId10"/>
    <p:sldId id="271" r:id="rId11"/>
    <p:sldId id="260" r:id="rId12"/>
    <p:sldId id="269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EA2E-C053-4216-1B08-B798A1B5C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BD7D3-94E8-7830-52C0-2FBCED333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840B-FE17-7BD8-C174-6F661018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89CF-396A-4C64-222D-F1811474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140D-FD4B-E829-EC62-7EED8808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04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49E7-765C-93A0-EEF2-AAFDAFA4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F422-D0B2-2111-F47E-AD1191BE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1132-ACA3-80C2-2FD4-164E9F01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FBDB-7CF2-0756-6674-7B0956EC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F8F1-E651-54B0-B5E7-EF2422E5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85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D0CEA-5822-6F2D-7C57-959138D62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E3E2C-48C9-F154-BE22-8BF52FAA1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C2E6-85C4-40DC-D0C8-D336009A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6BCD-DADD-B074-0715-1035F2A1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2591-D3BD-1D3E-3F86-725E738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9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9B76-5D3F-50D8-5854-CF5D33E6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21-79A0-A9CB-8E1D-E924A2F8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90DA-0353-6440-5AA4-7C37A8BC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A20E-1078-4C47-DA84-9FAC49E3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90B1C-3F49-8C06-4AEF-2D7CD4CD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4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AFA9-D51E-E0AF-8297-356A3F6B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7087-1813-75D6-A302-74DE92F3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A320-2390-9663-ED4E-6989FAF9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A36D-D376-715C-1091-1FFAEA70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89E5-CEB9-3F83-491D-0B16BB1C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99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C835-CF15-DC0D-A332-2597E3EF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6180-F2EE-E8A9-3ECA-871D50C96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77BA4-12F6-027F-1DEE-1CDE6F08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C3DAF-8AEA-4512-51AF-9306D439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28091-3987-CCDE-378C-890A0033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E9F7B-9DBC-C0BA-ED6A-5017A9AB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14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EE78-9D2C-1AE7-03E7-A87A3D9B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6DFF-2B67-ADA5-C794-C24C6A49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FCBDC-2841-CBF2-7448-766E81FED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346B9-EC70-73B9-2B0B-8A1D15987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BFC87-8958-CE2A-6A3D-1F79A8743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7B2C8-40F4-FE82-8964-FAA74307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C6F52-1C57-73FE-72DF-C79B18F1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D117A-DA40-15C0-313D-7080DFEE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11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56A5-CABE-4C0F-B288-8D5CC5B6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73922-1A66-A598-2A72-27B03D30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B0E40-D28D-858B-ED31-A0A92A04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1A44B-C7C9-4CA6-263E-3305C478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F1507-506A-0C49-3F24-9E9A524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C27B2-F392-D883-68DB-EA179E9B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1AE6-1FEC-58BC-2DE3-A14BEAC7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5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B993-42B0-0C35-2980-946B99C8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81ED-976D-F0B4-B0DD-63C38018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08D78-82A6-2836-2FBA-D99217FF6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3EC14-BE32-E600-5495-64447F57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5C665-E294-7D6F-ECC8-FF4100F6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D3EE-AAC8-EF44-364E-6019FC83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55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8B47-0FC2-D6B5-8BD6-37475ED1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2542D-8F7C-C81D-17F5-E2F65AE65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531C2-C050-81BD-7A56-67976196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9417E-89CD-C456-CB11-116C9C1D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452A-BF6D-B48D-D6EE-9A5F585A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ADF4-BA34-9610-2455-9D348F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19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BEF4E-96B7-038A-9660-7570F965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BB5C-3164-F402-078A-70512B8D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89EC-0431-4DE9-955C-0BD329916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C017-CE26-B2EB-1979-546C9B793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06C4-6BB5-6FDB-691B-4FD53CF67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89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Grafiken, Schrift, Logo, Symbol enthält.&#10;&#10;Automatisch generierte Beschreibung">
            <a:extLst>
              <a:ext uri="{FF2B5EF4-FFF2-40B4-BE49-F238E27FC236}">
                <a16:creationId xmlns:a16="http://schemas.microsoft.com/office/drawing/2014/main" id="{91A5686D-74A8-B606-D2D5-E73DC7CC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485" y="3016251"/>
            <a:ext cx="3833542" cy="3833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1394202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ML Draughts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C24E8-D43A-D1EB-8CA7-94DF8F871877}"/>
              </a:ext>
            </a:extLst>
          </p:cNvPr>
          <p:cNvSpPr txBox="1"/>
          <p:nvPr/>
        </p:nvSpPr>
        <p:spPr>
          <a:xfrm>
            <a:off x="1130300" y="2047736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Design Patterns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219199" y="2513480"/>
            <a:ext cx="1951121" cy="298450"/>
          </a:xfrm>
          <a:prstGeom prst="rect">
            <a:avLst/>
          </a:prstGeom>
          <a:solidFill>
            <a:srgbClr val="717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version: beta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1219200" y="3016250"/>
            <a:ext cx="6203950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A63D7AE-7824-6C31-9212-575314F1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3439915"/>
            <a:ext cx="292100" cy="29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1615183" y="3399016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Lukas Treffner</a:t>
            </a:r>
          </a:p>
          <a:p>
            <a:r>
              <a:rPr lang="en-US" dirty="0">
                <a:latin typeface="Consolas" panose="020B0609020204030204" pitchFamily="49" charset="0"/>
              </a:rPr>
              <a:t>Martin Wechsler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F7C76A-9C10-BD7B-37FA-F4B123083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1" y="4135000"/>
            <a:ext cx="292100" cy="292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82AD21-ECE7-D898-7712-A8DA3396076B}"/>
              </a:ext>
            </a:extLst>
          </p:cNvPr>
          <p:cNvSpPr txBox="1"/>
          <p:nvPr/>
        </p:nvSpPr>
        <p:spPr>
          <a:xfrm>
            <a:off x="1615183" y="4099679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Graz University of Technology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61171C-9BD9-660A-FA2B-260BF2D6A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1" y="4704714"/>
            <a:ext cx="292100" cy="292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6CC19B-E4E2-BF0B-1E36-B14892623F13}"/>
              </a:ext>
            </a:extLst>
          </p:cNvPr>
          <p:cNvSpPr txBox="1"/>
          <p:nvPr/>
        </p:nvSpPr>
        <p:spPr>
          <a:xfrm>
            <a:off x="1615183" y="466609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12.12.2023 Winter-Term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8A5F73-748F-E6F6-473C-30A3DDF9DE67}"/>
              </a:ext>
            </a:extLst>
          </p:cNvPr>
          <p:cNvSpPr txBox="1"/>
          <p:nvPr/>
        </p:nvSpPr>
        <p:spPr>
          <a:xfrm>
            <a:off x="8443258" y="2730049"/>
            <a:ext cx="29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https://mld.p4s3r0.com</a:t>
            </a:r>
            <a:endParaRPr lang="it-IT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4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E857E-C1C7-C52A-8526-DB1F1675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Special </a:t>
            </a:r>
            <a:r>
              <a:rPr lang="de-AT" dirty="0" err="1"/>
              <a:t>thanks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05FB0DE-6AF2-8495-0DEE-CFBC3FF2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https://www.flaticon.com/</a:t>
            </a:r>
            <a:r>
              <a:rPr lang="de-AT" dirty="0"/>
              <a:t> (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icons</a:t>
            </a:r>
            <a:r>
              <a:rPr lang="de-AT" dirty="0"/>
              <a:t> 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slideset</a:t>
            </a:r>
            <a:r>
              <a:rPr lang="de-AT" dirty="0"/>
              <a:t>)</a:t>
            </a:r>
          </a:p>
          <a:p>
            <a:r>
              <a:rPr lang="de-AT" dirty="0"/>
              <a:t>Christian </a:t>
            </a:r>
            <a:r>
              <a:rPr lang="de-AT" dirty="0" err="1"/>
              <a:t>Pasero</a:t>
            </a:r>
            <a:r>
              <a:rPr lang="de-AT" dirty="0"/>
              <a:t> (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hosting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game on </a:t>
            </a:r>
            <a:r>
              <a:rPr lang="de-AT" dirty="0" err="1"/>
              <a:t>his</a:t>
            </a:r>
            <a:r>
              <a:rPr lang="de-AT" dirty="0"/>
              <a:t> </a:t>
            </a:r>
            <a:r>
              <a:rPr lang="de-AT"/>
              <a:t>server)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868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-78205" y="213310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</a:rPr>
              <a:t>Architecture</a:t>
            </a:r>
            <a:endParaRPr lang="it-IT" sz="6000" dirty="0">
              <a:latin typeface="Consolas" panose="020B0609020204030204" pitchFamily="49" charset="0"/>
            </a:endParaRPr>
          </a:p>
        </p:txBody>
      </p:sp>
      <p:pic>
        <p:nvPicPr>
          <p:cNvPr id="7" name="Grafik 6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3343238-6294-13E9-3644-7F02B0D5A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51" y="3254188"/>
            <a:ext cx="1801085" cy="18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455175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Architecture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130300" y="1444744"/>
            <a:ext cx="2406984" cy="298450"/>
          </a:xfrm>
          <a:prstGeom prst="rect">
            <a:avLst/>
          </a:prstGeom>
          <a:solidFill>
            <a:srgbClr val="71708D"/>
          </a:solidFill>
          <a:ln>
            <a:solidFill>
              <a:srgbClr val="7170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Project Structure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1130300" y="1911350"/>
            <a:ext cx="6203950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1104900" y="2079507"/>
            <a:ext cx="591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Server Client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Frontend: Vue.js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Backend: ASP.NET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Communication Protocol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Sockets / </a:t>
            </a:r>
            <a:r>
              <a:rPr lang="en-US" dirty="0" err="1">
                <a:latin typeface="Consolas" panose="020B0609020204030204" pitchFamily="49" charset="0"/>
              </a:rPr>
              <a:t>RESTFul</a:t>
            </a:r>
            <a:r>
              <a:rPr lang="en-US" dirty="0">
                <a:latin typeface="Consolas" panose="020B0609020204030204" pitchFamily="49" charset="0"/>
              </a:rPr>
              <a:t> API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Custom communication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Based on Docker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0" y="2121068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</a:rPr>
              <a:t>Design Patterns</a:t>
            </a:r>
            <a:endParaRPr lang="it-IT" sz="6000" dirty="0">
              <a:latin typeface="Consolas" panose="020B0609020204030204" pitchFamily="49" charset="0"/>
            </a:endParaRP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0251988-5AD5-8105-8DD8-0B2DBFBA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25" y="3532809"/>
            <a:ext cx="1570350" cy="15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455175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Design Patterns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130300" y="1444744"/>
            <a:ext cx="2056654" cy="298450"/>
          </a:xfrm>
          <a:prstGeom prst="rect">
            <a:avLst/>
          </a:prstGeom>
          <a:solidFill>
            <a:srgbClr val="717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Client/Server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1130300" y="1911350"/>
            <a:ext cx="3791324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1043267" y="2122151"/>
            <a:ext cx="4991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First requirement: Multiplayer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Backend: game logic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Frontend: UI/UX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Progressive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Communication: (mostly) </a:t>
            </a:r>
            <a:r>
              <a:rPr lang="en-US" dirty="0" err="1">
                <a:latin typeface="Consolas" panose="020B0609020204030204" pitchFamily="49" charset="0"/>
              </a:rPr>
              <a:t>WebSockets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Custom Messaging protocol: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CommandType</a:t>
            </a:r>
            <a:endParaRPr lang="en-US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Parameter (e.g., </a:t>
            </a:r>
            <a:r>
              <a:rPr lang="en-US" dirty="0" err="1">
                <a:latin typeface="Consolas" panose="020B0609020204030204" pitchFamily="49" charset="0"/>
              </a:rPr>
              <a:t>game_id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client_id</a:t>
            </a:r>
            <a:r>
              <a:rPr lang="en-US" dirty="0">
                <a:latin typeface="Consolas" panose="020B0609020204030204" pitchFamily="49" charset="0"/>
              </a:rPr>
              <a:t> …)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Response: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08361-57D1-0960-0C09-5FAF04657086}"/>
              </a:ext>
            </a:extLst>
          </p:cNvPr>
          <p:cNvSpPr/>
          <p:nvPr/>
        </p:nvSpPr>
        <p:spPr>
          <a:xfrm>
            <a:off x="7480300" y="1444744"/>
            <a:ext cx="17653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Command</a:t>
            </a:r>
            <a:endParaRPr 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F64E9-30BE-5A0F-3E6D-4E294413A066}"/>
              </a:ext>
            </a:extLst>
          </p:cNvPr>
          <p:cNvSpPr/>
          <p:nvPr/>
        </p:nvSpPr>
        <p:spPr>
          <a:xfrm>
            <a:off x="9455150" y="1444744"/>
            <a:ext cx="17653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Singleton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132604-1DEA-E471-E66E-47B10FF953B0}"/>
              </a:ext>
            </a:extLst>
          </p:cNvPr>
          <p:cNvCxnSpPr>
            <a:cxnSpLocks/>
          </p:cNvCxnSpPr>
          <p:nvPr/>
        </p:nvCxnSpPr>
        <p:spPr>
          <a:xfrm>
            <a:off x="7480300" y="1911350"/>
            <a:ext cx="176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73837-D922-75E2-B5EC-C81F2E4C841F}"/>
              </a:ext>
            </a:extLst>
          </p:cNvPr>
          <p:cNvCxnSpPr>
            <a:cxnSpLocks/>
          </p:cNvCxnSpPr>
          <p:nvPr/>
        </p:nvCxnSpPr>
        <p:spPr>
          <a:xfrm>
            <a:off x="9455150" y="1911350"/>
            <a:ext cx="176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9B77D5D-B33A-A4EF-565D-A4F26E6C134F}"/>
              </a:ext>
            </a:extLst>
          </p:cNvPr>
          <p:cNvSpPr/>
          <p:nvPr/>
        </p:nvSpPr>
        <p:spPr>
          <a:xfrm>
            <a:off x="5123329" y="1444744"/>
            <a:ext cx="2252196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Factory Method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3C8E2CF6-DA7D-4FCC-3F5E-90A460BD41D2}"/>
              </a:ext>
            </a:extLst>
          </p:cNvPr>
          <p:cNvCxnSpPr>
            <a:cxnSpLocks/>
          </p:cNvCxnSpPr>
          <p:nvPr/>
        </p:nvCxnSpPr>
        <p:spPr>
          <a:xfrm>
            <a:off x="5123329" y="1911350"/>
            <a:ext cx="22521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1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455175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Design Patterns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130299" y="1444744"/>
            <a:ext cx="1859547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Client/Server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3195340" y="1911350"/>
            <a:ext cx="4078705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2989846" y="2079507"/>
            <a:ext cx="7473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Create commands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Command-Interface: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ICommand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Factory is Singleton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08361-57D1-0960-0C09-5FAF04657086}"/>
              </a:ext>
            </a:extLst>
          </p:cNvPr>
          <p:cNvSpPr/>
          <p:nvPr/>
        </p:nvSpPr>
        <p:spPr>
          <a:xfrm>
            <a:off x="3195339" y="1444744"/>
            <a:ext cx="2236919" cy="298450"/>
          </a:xfrm>
          <a:prstGeom prst="rect">
            <a:avLst/>
          </a:prstGeom>
          <a:solidFill>
            <a:srgbClr val="717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Factory Method</a:t>
            </a:r>
            <a:endParaRPr 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F64E9-30BE-5A0F-3E6D-4E294413A066}"/>
              </a:ext>
            </a:extLst>
          </p:cNvPr>
          <p:cNvSpPr/>
          <p:nvPr/>
        </p:nvSpPr>
        <p:spPr>
          <a:xfrm>
            <a:off x="9455150" y="1444744"/>
            <a:ext cx="17653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Singleton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132604-1DEA-E471-E66E-47B10FF953B0}"/>
              </a:ext>
            </a:extLst>
          </p:cNvPr>
          <p:cNvCxnSpPr>
            <a:cxnSpLocks/>
          </p:cNvCxnSpPr>
          <p:nvPr/>
        </p:nvCxnSpPr>
        <p:spPr>
          <a:xfrm>
            <a:off x="1130300" y="1911350"/>
            <a:ext cx="18595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73837-D922-75E2-B5EC-C81F2E4C841F}"/>
              </a:ext>
            </a:extLst>
          </p:cNvPr>
          <p:cNvCxnSpPr>
            <a:cxnSpLocks/>
          </p:cNvCxnSpPr>
          <p:nvPr/>
        </p:nvCxnSpPr>
        <p:spPr>
          <a:xfrm>
            <a:off x="9455150" y="1911350"/>
            <a:ext cx="176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>
            <a:extLst>
              <a:ext uri="{FF2B5EF4-FFF2-40B4-BE49-F238E27FC236}">
                <a16:creationId xmlns:a16="http://schemas.microsoft.com/office/drawing/2014/main" id="{06F15AF7-B5FB-D23A-25A1-0055B27F869C}"/>
              </a:ext>
            </a:extLst>
          </p:cNvPr>
          <p:cNvSpPr/>
          <p:nvPr/>
        </p:nvSpPr>
        <p:spPr>
          <a:xfrm>
            <a:off x="7484356" y="1444744"/>
            <a:ext cx="17653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Command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189C08AB-C003-13D4-D394-7587FC92589B}"/>
              </a:ext>
            </a:extLst>
          </p:cNvPr>
          <p:cNvCxnSpPr>
            <a:cxnSpLocks/>
          </p:cNvCxnSpPr>
          <p:nvPr/>
        </p:nvCxnSpPr>
        <p:spPr>
          <a:xfrm>
            <a:off x="7484356" y="1911350"/>
            <a:ext cx="176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6648776-5882-A4A1-3857-71F1DFCC60E5}"/>
              </a:ext>
            </a:extLst>
          </p:cNvPr>
          <p:cNvSpPr txBox="1"/>
          <p:nvPr/>
        </p:nvSpPr>
        <p:spPr>
          <a:xfrm>
            <a:off x="6159468" y="2138821"/>
            <a:ext cx="55981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CommandFactory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ICommandFactory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A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CommandFactory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CreateCommand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socketMessage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WebSocket socket) 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commands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socketMessage.Split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A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';'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e-A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commands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[0]) {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A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init</a:t>
            </a:r>
            <a:r>
              <a:rPr lang="de-A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InitCommand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(…);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e-A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136455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455175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Design Patterns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130300" y="1444744"/>
            <a:ext cx="194818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Client/Server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5703570" y="1919558"/>
            <a:ext cx="3478530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5486400" y="2114190"/>
            <a:ext cx="725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Slim down main loop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One call to handle all requests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Execute() = </a:t>
            </a:r>
            <a:r>
              <a:rPr lang="en-US" dirty="0" err="1">
                <a:latin typeface="Consolas" panose="020B0609020204030204" pitchFamily="49" charset="0"/>
              </a:rPr>
              <a:t>HandleCommand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Returns correct Response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08361-57D1-0960-0C09-5FAF04657086}"/>
              </a:ext>
            </a:extLst>
          </p:cNvPr>
          <p:cNvSpPr/>
          <p:nvPr/>
        </p:nvSpPr>
        <p:spPr>
          <a:xfrm>
            <a:off x="3378200" y="1449308"/>
            <a:ext cx="20320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Factory Method</a:t>
            </a:r>
            <a:endParaRPr 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F64E9-30BE-5A0F-3E6D-4E294413A066}"/>
              </a:ext>
            </a:extLst>
          </p:cNvPr>
          <p:cNvSpPr/>
          <p:nvPr/>
        </p:nvSpPr>
        <p:spPr>
          <a:xfrm>
            <a:off x="5709920" y="1452952"/>
            <a:ext cx="1506220" cy="298450"/>
          </a:xfrm>
          <a:prstGeom prst="rect">
            <a:avLst/>
          </a:prstGeom>
          <a:solidFill>
            <a:srgbClr val="717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Command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132604-1DEA-E471-E66E-47B10FF953B0}"/>
              </a:ext>
            </a:extLst>
          </p:cNvPr>
          <p:cNvCxnSpPr>
            <a:cxnSpLocks/>
          </p:cNvCxnSpPr>
          <p:nvPr/>
        </p:nvCxnSpPr>
        <p:spPr>
          <a:xfrm>
            <a:off x="1130300" y="1911350"/>
            <a:ext cx="1948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73837-D922-75E2-B5EC-C81F2E4C841F}"/>
              </a:ext>
            </a:extLst>
          </p:cNvPr>
          <p:cNvCxnSpPr>
            <a:cxnSpLocks/>
          </p:cNvCxnSpPr>
          <p:nvPr/>
        </p:nvCxnSpPr>
        <p:spPr>
          <a:xfrm>
            <a:off x="3378200" y="1915914"/>
            <a:ext cx="20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2E7196AE-6070-CB81-D7EF-06BADA10B655}"/>
              </a:ext>
            </a:extLst>
          </p:cNvPr>
          <p:cNvSpPr/>
          <p:nvPr/>
        </p:nvSpPr>
        <p:spPr>
          <a:xfrm>
            <a:off x="9426575" y="1452952"/>
            <a:ext cx="17653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Singleton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A9D0D085-3C38-E90D-27FA-709E420EAFDA}"/>
              </a:ext>
            </a:extLst>
          </p:cNvPr>
          <p:cNvCxnSpPr>
            <a:cxnSpLocks/>
          </p:cNvCxnSpPr>
          <p:nvPr/>
        </p:nvCxnSpPr>
        <p:spPr>
          <a:xfrm>
            <a:off x="9426575" y="1919558"/>
            <a:ext cx="176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3F3231C-0563-0FB2-3136-BE1D520A45F8}"/>
              </a:ext>
            </a:extLst>
          </p:cNvPr>
          <p:cNvSpPr txBox="1"/>
          <p:nvPr/>
        </p:nvSpPr>
        <p:spPr>
          <a:xfrm>
            <a:off x="63500" y="2291707"/>
            <a:ext cx="680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ICommand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Type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CommandType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Boolean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CommandValid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HandleCommand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UnknownCommand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ICommand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…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HandleCommand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ResponseTypes.UnknownCommand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424212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455175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Design Patterns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130300" y="1444744"/>
            <a:ext cx="194818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Client/Server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7989572" y="1919558"/>
            <a:ext cx="3478530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7696202" y="2087715"/>
            <a:ext cx="4495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Only once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GameCache</a:t>
            </a:r>
            <a:endParaRPr lang="en-US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Game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Multiplayer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CommandFactory</a:t>
            </a:r>
            <a:endParaRPr lang="en-US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08361-57D1-0960-0C09-5FAF04657086}"/>
              </a:ext>
            </a:extLst>
          </p:cNvPr>
          <p:cNvSpPr/>
          <p:nvPr/>
        </p:nvSpPr>
        <p:spPr>
          <a:xfrm>
            <a:off x="3378200" y="1449308"/>
            <a:ext cx="20320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Factory Method</a:t>
            </a:r>
            <a:endParaRPr 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F64E9-30BE-5A0F-3E6D-4E294413A066}"/>
              </a:ext>
            </a:extLst>
          </p:cNvPr>
          <p:cNvSpPr/>
          <p:nvPr/>
        </p:nvSpPr>
        <p:spPr>
          <a:xfrm>
            <a:off x="7995922" y="1452952"/>
            <a:ext cx="1673858" cy="298450"/>
          </a:xfrm>
          <a:prstGeom prst="rect">
            <a:avLst/>
          </a:prstGeom>
          <a:solidFill>
            <a:srgbClr val="717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Singleton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132604-1DEA-E471-E66E-47B10FF953B0}"/>
              </a:ext>
            </a:extLst>
          </p:cNvPr>
          <p:cNvCxnSpPr>
            <a:cxnSpLocks/>
          </p:cNvCxnSpPr>
          <p:nvPr/>
        </p:nvCxnSpPr>
        <p:spPr>
          <a:xfrm>
            <a:off x="1130300" y="1911350"/>
            <a:ext cx="1948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73837-D922-75E2-B5EC-C81F2E4C841F}"/>
              </a:ext>
            </a:extLst>
          </p:cNvPr>
          <p:cNvCxnSpPr>
            <a:cxnSpLocks/>
          </p:cNvCxnSpPr>
          <p:nvPr/>
        </p:nvCxnSpPr>
        <p:spPr>
          <a:xfrm>
            <a:off x="3378200" y="1915914"/>
            <a:ext cx="20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3F3231C-0563-0FB2-3136-BE1D520A45F8}"/>
              </a:ext>
            </a:extLst>
          </p:cNvPr>
          <p:cNvSpPr txBox="1"/>
          <p:nvPr/>
        </p:nvSpPr>
        <p:spPr>
          <a:xfrm>
            <a:off x="396240" y="2291707"/>
            <a:ext cx="83591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Program.cs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builder.Services.AddSingleton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builder.Services.AddSingleton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ICommandFactory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CommandFactory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ConcurrentDictionary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Draughts&gt; 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=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ConcurrentDictionary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Draughts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…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de-AT" sz="1400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C9C56C07-0001-ACC0-A6BB-51FC23A7799E}"/>
              </a:ext>
            </a:extLst>
          </p:cNvPr>
          <p:cNvSpPr/>
          <p:nvPr/>
        </p:nvSpPr>
        <p:spPr>
          <a:xfrm>
            <a:off x="5664202" y="1452952"/>
            <a:ext cx="20320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Command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20" name="Straight Connector 21">
            <a:extLst>
              <a:ext uri="{FF2B5EF4-FFF2-40B4-BE49-F238E27FC236}">
                <a16:creationId xmlns:a16="http://schemas.microsoft.com/office/drawing/2014/main" id="{03EB3D8B-10A9-3549-C3D4-DE78E02E454F}"/>
              </a:ext>
            </a:extLst>
          </p:cNvPr>
          <p:cNvCxnSpPr>
            <a:cxnSpLocks/>
          </p:cNvCxnSpPr>
          <p:nvPr/>
        </p:nvCxnSpPr>
        <p:spPr>
          <a:xfrm>
            <a:off x="5664202" y="1919558"/>
            <a:ext cx="20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7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0" y="221648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latin typeface="Consolas" panose="020B0609020204030204" pitchFamily="49" charset="0"/>
              </a:rPr>
              <a:t>DEMO</a:t>
            </a:r>
            <a:endParaRPr lang="it-IT" sz="600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5E4A3-8D08-AE65-B5C2-D4834C41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36258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4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BF1978C6CEC24EB939C16E663BCE99" ma:contentTypeVersion="4" ma:contentTypeDescription="Ein neues Dokument erstellen." ma:contentTypeScope="" ma:versionID="c2f7b2c8ba7ad1544cdbbe1ef1223ce3">
  <xsd:schema xmlns:xsd="http://www.w3.org/2001/XMLSchema" xmlns:xs="http://www.w3.org/2001/XMLSchema" xmlns:p="http://schemas.microsoft.com/office/2006/metadata/properties" xmlns:ns3="ccccc338-6df3-44bc-989e-42f025707ecb" targetNamespace="http://schemas.microsoft.com/office/2006/metadata/properties" ma:root="true" ma:fieldsID="ff464ded3a9805ce582829c30061a785" ns3:_="">
    <xsd:import namespace="ccccc338-6df3-44bc-989e-42f025707e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cc338-6df3-44bc-989e-42f025707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B03358-5C87-41BE-8D77-E5319D8202FC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ccccc338-6df3-44bc-989e-42f025707ecb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69D50EA-7074-4FC7-BBCE-F1474A7413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ccc338-6df3-44bc-989e-42f025707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18D909-D8C5-4573-A290-2652A2F6A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128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Consolas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Special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Pasero, Christian</dc:creator>
  <cp:lastModifiedBy>Treffner, Lukas</cp:lastModifiedBy>
  <cp:revision>10</cp:revision>
  <dcterms:created xsi:type="dcterms:W3CDTF">2023-06-26T15:23:13Z</dcterms:created>
  <dcterms:modified xsi:type="dcterms:W3CDTF">2023-12-11T17:39:55Z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0x010100E0BF1978C6CEC24EB939C16E663BCE99</vt:lpwstr>
  </property>
</Properties>
</file>