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A19-0FB2-474C-A999-B09C88B2BAB0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C9E1-D175-AD42-BD1E-2B0EB58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22 at 9.0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867"/>
            <a:ext cx="9144000" cy="1541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470" y="558195"/>
            <a:ext cx="337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the user whose data you wish to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341" y="3460945"/>
            <a:ext cx="387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a region on the timeline to see games only within that time period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5150" y="552823"/>
            <a:ext cx="572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data by hero or game type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9800" y="3290179"/>
            <a:ext cx="313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 help on what the visualizations show?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1594590" y="1303491"/>
            <a:ext cx="590935" cy="300335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3986690" y="1160423"/>
            <a:ext cx="590935" cy="300335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669250">
            <a:off x="3218646" y="1091767"/>
            <a:ext cx="844034" cy="318276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5345465" y="2541859"/>
            <a:ext cx="1196303" cy="300335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1696426" y="2997617"/>
            <a:ext cx="626319" cy="300335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972" y="149411"/>
            <a:ext cx="337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Visualization Header: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20678" y="1030478"/>
            <a:ext cx="572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Colorblind? Click here!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944355" y="1409889"/>
            <a:ext cx="396803" cy="300335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4-22 at 9.50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6"/>
          <a:stretch/>
        </p:blipFill>
        <p:spPr>
          <a:xfrm>
            <a:off x="732118" y="800100"/>
            <a:ext cx="3974353" cy="4741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7366" y="188863"/>
            <a:ext cx="337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Here is an example visualization: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06471" y="983098"/>
            <a:ext cx="182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 Features Note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2864" y="1716876"/>
            <a:ext cx="220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Toggle to change visualization coloring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99367" y="3093239"/>
            <a:ext cx="2209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 more visualization help? Confused about what a visualization is showing? Click the question mark icon in the header.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986685" y="1101564"/>
            <a:ext cx="590935" cy="252100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18193">
            <a:off x="3856799" y="1636937"/>
            <a:ext cx="834234" cy="255201"/>
          </a:xfrm>
          <a:prstGeom prst="rightArrow">
            <a:avLst/>
          </a:prstGeom>
          <a:solidFill>
            <a:srgbClr val="C0504D"/>
          </a:solidFill>
          <a:ln w="1905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Fan</dc:creator>
  <cp:lastModifiedBy>Angela Fan</cp:lastModifiedBy>
  <cp:revision>2</cp:revision>
  <dcterms:created xsi:type="dcterms:W3CDTF">2014-04-23T01:54:55Z</dcterms:created>
  <dcterms:modified xsi:type="dcterms:W3CDTF">2014-04-23T02:06:30Z</dcterms:modified>
</cp:coreProperties>
</file>