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FF"/>
    <a:srgbClr val="97E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CL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A066527-8018-4A2A-B0A2-06AAEB26CB56}" type="datetimeFigureOut">
              <a:rPr lang="es-CL" smtClean="0"/>
              <a:t>25-07-2016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439873F-2C1B-4FB1-AF98-08A9E1288F9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07400" cy="2376264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CL" dirty="0" smtClean="0">
                <a:solidFill>
                  <a:srgbClr val="CC0066"/>
                </a:solidFill>
              </a:rPr>
              <a:t>Vertical Mujeres.</a:t>
            </a:r>
            <a:endParaRPr lang="es-CL" dirty="0">
              <a:solidFill>
                <a:srgbClr val="CC0066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987824" y="4280712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CC0066"/>
                </a:solidFill>
              </a:rPr>
              <a:t>INTEGRANTES:</a:t>
            </a:r>
          </a:p>
          <a:p>
            <a:endParaRPr lang="es-CL" dirty="0" smtClean="0">
              <a:solidFill>
                <a:srgbClr val="CC0066"/>
              </a:solidFill>
            </a:endParaRPr>
          </a:p>
          <a:p>
            <a:r>
              <a:rPr lang="es-CL" dirty="0" err="1" smtClean="0">
                <a:solidFill>
                  <a:srgbClr val="CC0066"/>
                </a:solidFill>
              </a:rPr>
              <a:t>°Aurea</a:t>
            </a:r>
            <a:r>
              <a:rPr lang="es-CL" dirty="0" smtClean="0">
                <a:solidFill>
                  <a:srgbClr val="CC0066"/>
                </a:solidFill>
              </a:rPr>
              <a:t> Beltrán</a:t>
            </a:r>
          </a:p>
          <a:p>
            <a:r>
              <a:rPr lang="es-CL" dirty="0" err="1" smtClean="0">
                <a:solidFill>
                  <a:srgbClr val="CC0066"/>
                </a:solidFill>
              </a:rPr>
              <a:t>°Natalia</a:t>
            </a:r>
            <a:r>
              <a:rPr lang="es-CL" dirty="0" smtClean="0">
                <a:solidFill>
                  <a:srgbClr val="CC0066"/>
                </a:solidFill>
              </a:rPr>
              <a:t> Campos</a:t>
            </a:r>
          </a:p>
          <a:p>
            <a:r>
              <a:rPr lang="es-CL" dirty="0" err="1" smtClean="0">
                <a:solidFill>
                  <a:srgbClr val="CC0066"/>
                </a:solidFill>
              </a:rPr>
              <a:t>°Camila</a:t>
            </a:r>
            <a:r>
              <a:rPr lang="es-CL" dirty="0" smtClean="0">
                <a:solidFill>
                  <a:srgbClr val="CC0066"/>
                </a:solidFill>
              </a:rPr>
              <a:t> Carrasco</a:t>
            </a:r>
          </a:p>
          <a:p>
            <a:r>
              <a:rPr lang="es-CL" dirty="0" err="1" smtClean="0">
                <a:solidFill>
                  <a:srgbClr val="CC0066"/>
                </a:solidFill>
              </a:rPr>
              <a:t>°Valentina</a:t>
            </a:r>
            <a:r>
              <a:rPr lang="es-CL" dirty="0" smtClean="0">
                <a:solidFill>
                  <a:srgbClr val="CC0066"/>
                </a:solidFill>
              </a:rPr>
              <a:t> Iglesias</a:t>
            </a:r>
          </a:p>
          <a:p>
            <a:r>
              <a:rPr lang="es-CL" dirty="0" err="1" smtClean="0">
                <a:solidFill>
                  <a:srgbClr val="CC0066"/>
                </a:solidFill>
              </a:rPr>
              <a:t>°Pamela</a:t>
            </a:r>
            <a:r>
              <a:rPr lang="es-CL" dirty="0" smtClean="0">
                <a:solidFill>
                  <a:srgbClr val="CC0066"/>
                </a:solidFill>
              </a:rPr>
              <a:t> Silva</a:t>
            </a:r>
          </a:p>
          <a:p>
            <a:r>
              <a:rPr lang="es-CL" dirty="0" err="1" smtClean="0">
                <a:solidFill>
                  <a:srgbClr val="CC0066"/>
                </a:solidFill>
              </a:rPr>
              <a:t>°Vanessa</a:t>
            </a:r>
            <a:r>
              <a:rPr lang="es-CL" dirty="0" smtClean="0">
                <a:solidFill>
                  <a:srgbClr val="CC0066"/>
                </a:solidFill>
              </a:rPr>
              <a:t> Valdebenito</a:t>
            </a:r>
            <a:endParaRPr lang="es-CL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3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473794" y="2636912"/>
            <a:ext cx="6122541" cy="3312367"/>
          </a:xfrm>
        </p:spPr>
        <p:txBody>
          <a:bodyPr>
            <a:normAutofit/>
          </a:bodyPr>
          <a:lstStyle/>
          <a:p>
            <a:r>
              <a:rPr lang="es-CL" b="1" dirty="0"/>
              <a:t>Requisitos del </a:t>
            </a:r>
            <a:r>
              <a:rPr lang="es-CL" b="1" dirty="0" smtClean="0"/>
              <a:t>sitio:</a:t>
            </a:r>
            <a:endParaRPr lang="es-CL" dirty="0"/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 </a:t>
            </a:r>
            <a:r>
              <a:rPr lang="es-CL" dirty="0" smtClean="0"/>
              <a:t>   Un </a:t>
            </a:r>
            <a:r>
              <a:rPr lang="es-CL" dirty="0"/>
              <a:t>sitio de mujer responsivo.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    Lenguaje gráfico de AR13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    </a:t>
            </a:r>
            <a:r>
              <a:rPr lang="es-CL" dirty="0" smtClean="0"/>
              <a:t>Tamaños </a:t>
            </a:r>
            <a:r>
              <a:rPr lang="es-CL" dirty="0"/>
              <a:t>estándar de publicidad.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    Incorporar Redes Sociales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    </a:t>
            </a:r>
            <a:r>
              <a:rPr lang="es-CL" dirty="0" smtClean="0"/>
              <a:t>Incorporar </a:t>
            </a:r>
            <a:r>
              <a:rPr lang="es-CL" dirty="0" err="1"/>
              <a:t>footer</a:t>
            </a:r>
            <a:r>
              <a:rPr lang="es-CL" dirty="0"/>
              <a:t> corporativo</a:t>
            </a:r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3" y="116632"/>
            <a:ext cx="6624736" cy="1944216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rgbClr val="CC0066"/>
                </a:solidFill>
              </a:rPr>
              <a:t>¿Qué nos pidió el Cliente?</a:t>
            </a:r>
            <a:endParaRPr lang="es-CL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2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547664" y="2132856"/>
            <a:ext cx="5637010" cy="424847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$cl-</a:t>
            </a:r>
            <a:r>
              <a:rPr lang="es-CL" dirty="0" err="1"/>
              <a:t>princ</a:t>
            </a:r>
            <a:r>
              <a:rPr lang="es-CL" dirty="0"/>
              <a:t>:#E51960</a:t>
            </a:r>
            <a:r>
              <a:rPr lang="es-CL" dirty="0" smtClean="0"/>
              <a:t>;</a:t>
            </a:r>
            <a:endParaRPr lang="es-CL" dirty="0"/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</a:t>
            </a:r>
            <a:r>
              <a:rPr lang="es-CL" dirty="0" err="1"/>
              <a:t>pink</a:t>
            </a:r>
            <a:r>
              <a:rPr lang="es-CL" dirty="0"/>
              <a:t>: #e51960</a:t>
            </a:r>
            <a:r>
              <a:rPr lang="es-CL" dirty="0" smtClean="0"/>
              <a:t>;</a:t>
            </a:r>
            <a:endParaRPr lang="es-CL" dirty="0"/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$turquesa: #277182</a:t>
            </a:r>
            <a:r>
              <a:rPr lang="es-CL" dirty="0" smtClean="0"/>
              <a:t>;</a:t>
            </a:r>
            <a:endParaRPr lang="es-CL" dirty="0"/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$gray: #3f2d58</a:t>
            </a:r>
            <a:r>
              <a:rPr lang="es-CL" dirty="0" smtClean="0"/>
              <a:t>;</a:t>
            </a:r>
            <a:endParaRPr lang="es-CL" dirty="0"/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</a:t>
            </a:r>
            <a:r>
              <a:rPr lang="es-CL" dirty="0" err="1"/>
              <a:t>twitter</a:t>
            </a:r>
            <a:r>
              <a:rPr lang="es-CL" dirty="0"/>
              <a:t>: #4099FF</a:t>
            </a:r>
            <a:r>
              <a:rPr lang="es-CL" dirty="0" smtClean="0"/>
              <a:t>;</a:t>
            </a:r>
            <a:endParaRPr lang="es-CL" dirty="0"/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</a:t>
            </a:r>
            <a:r>
              <a:rPr lang="es-CL" dirty="0" err="1"/>
              <a:t>facebook</a:t>
            </a:r>
            <a:r>
              <a:rPr lang="es-CL" dirty="0"/>
              <a:t>: #3B5998;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</a:t>
            </a:r>
            <a:r>
              <a:rPr lang="es-CL" dirty="0" err="1"/>
              <a:t>main</a:t>
            </a:r>
            <a:r>
              <a:rPr lang="es-CL" dirty="0"/>
              <a:t>-gray: #A9A9A9;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</a:t>
            </a:r>
            <a:r>
              <a:rPr lang="es-CL" dirty="0" err="1"/>
              <a:t>instagram</a:t>
            </a:r>
            <a:r>
              <a:rPr lang="es-CL" dirty="0"/>
              <a:t>: #c13584;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CL" dirty="0"/>
              <a:t>$cl-belleza: #B61339;</a:t>
            </a:r>
          </a:p>
          <a:p>
            <a:pPr marL="342900" indent="-342900">
              <a:buFont typeface="Wingdings" pitchFamily="2" charset="2"/>
              <a:buChar char="v"/>
            </a:pP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3" y="908721"/>
            <a:ext cx="6696743" cy="1368151"/>
          </a:xfrm>
        </p:spPr>
        <p:txBody>
          <a:bodyPr/>
          <a:lstStyle/>
          <a:p>
            <a:r>
              <a:rPr lang="es-CL" dirty="0" smtClean="0">
                <a:solidFill>
                  <a:srgbClr val="CC0066"/>
                </a:solidFill>
              </a:rPr>
              <a:t>Paletas De Colores</a:t>
            </a:r>
            <a:endParaRPr lang="es-CL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8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1473795" y="2204865"/>
            <a:ext cx="5637010" cy="372980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s-CL" b="1" dirty="0" smtClean="0"/>
              <a:t>Home.</a:t>
            </a:r>
          </a:p>
          <a:p>
            <a:pPr marL="342900" indent="-342900">
              <a:buFont typeface="Wingdings" pitchFamily="2" charset="2"/>
              <a:buChar char="v"/>
            </a:pPr>
            <a:endParaRPr lang="es-CL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s-CL" b="1" dirty="0" smtClean="0"/>
              <a:t>Belleza.</a:t>
            </a:r>
          </a:p>
          <a:p>
            <a:pPr marL="342900" indent="-342900">
              <a:buFont typeface="Wingdings" pitchFamily="2" charset="2"/>
              <a:buChar char="v"/>
            </a:pPr>
            <a:endParaRPr lang="es-CL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s-CL" b="1" dirty="0" smtClean="0"/>
              <a:t>Panoramas y Tiempo Libre.</a:t>
            </a:r>
          </a:p>
          <a:p>
            <a:pPr marL="342900" indent="-342900">
              <a:buFont typeface="Wingdings" pitchFamily="2" charset="2"/>
              <a:buChar char="v"/>
            </a:pPr>
            <a:endParaRPr lang="es-CL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s-CL" b="1" dirty="0" smtClean="0"/>
              <a:t>Salud.</a:t>
            </a:r>
            <a:endParaRPr lang="es-CL" b="1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22992"/>
            <a:ext cx="6678488" cy="2224698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rgbClr val="CC0066"/>
                </a:solidFill>
              </a:rPr>
              <a:t>Secciones Que</a:t>
            </a:r>
            <a:r>
              <a:rPr lang="es-CL" dirty="0" smtClean="0">
                <a:solidFill>
                  <a:srgbClr val="FF00FF"/>
                </a:solidFill>
              </a:rPr>
              <a:t/>
            </a:r>
            <a:br>
              <a:rPr lang="es-CL" dirty="0" smtClean="0">
                <a:solidFill>
                  <a:srgbClr val="FF00FF"/>
                </a:solidFill>
              </a:rPr>
            </a:br>
            <a:r>
              <a:rPr lang="es-CL" dirty="0" smtClean="0">
                <a:solidFill>
                  <a:srgbClr val="FF00FF"/>
                </a:solidFill>
              </a:rPr>
              <a:t>   </a:t>
            </a:r>
            <a:r>
              <a:rPr lang="es-CL" dirty="0" smtClean="0">
                <a:solidFill>
                  <a:srgbClr val="CC0066"/>
                </a:solidFill>
              </a:rPr>
              <a:t>Utilizamos</a:t>
            </a:r>
            <a:r>
              <a:rPr lang="es-CL" dirty="0"/>
              <a:t>!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2413338"/>
            <a:ext cx="5958408" cy="281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129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115</TotalTime>
  <Words>103</Words>
  <Application>Microsoft Office PowerPoint</Application>
  <PresentationFormat>Presentación en pantalla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Cuadrícula</vt:lpstr>
      <vt:lpstr>Vertical Mujeres.</vt:lpstr>
      <vt:lpstr>¿Qué nos pidió el Cliente?</vt:lpstr>
      <vt:lpstr>Paletas De Colores</vt:lpstr>
      <vt:lpstr>Secciones Que    Utilizamos!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Mujeres.</dc:title>
  <dc:creator>camila carrasco gonzalez</dc:creator>
  <cp:lastModifiedBy>camila carrasco gonzalez</cp:lastModifiedBy>
  <cp:revision>9</cp:revision>
  <dcterms:created xsi:type="dcterms:W3CDTF">2016-07-25T13:54:10Z</dcterms:created>
  <dcterms:modified xsi:type="dcterms:W3CDTF">2016-07-25T15:49:29Z</dcterms:modified>
</cp:coreProperties>
</file>