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ba0cf80d6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ba0cf80d6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ba0cf80d6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ba0cf80d6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a0cf80d6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ba0cf80d6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a0cf80d6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a0cf80d6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ba0cf80d6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ba0cf80d6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ba0cf80d6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ba0cf80d6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ba0cf80d6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ba0cf80d6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ba0cf80d6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ba0cf80d6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ba0cf80d6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ba0cf80d6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ba0cf80d6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ba0cf80d6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ba0cf80d6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ba0cf80d6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3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OnlineLibrary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Temă propusă de Alexandrescu Aurelian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Coordonator științific: Drd. Colab. Florin Olariu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Demo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Concluzii și direcții viitoare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Mulțumesc!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Cuprins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Motivație și utilitate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Tehnologii folosite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Arhitectura aplicației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Concluzii și direcții viitoare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Motivație și utilitate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1117450" y="1856325"/>
            <a:ext cx="2035200" cy="128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rgbClr val="FFFFFF"/>
                </a:solidFill>
              </a:rPr>
              <a:t>BCU Iași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3377875" y="1856325"/>
            <a:ext cx="2035200" cy="128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rgbClr val="FFFFFF"/>
                </a:solidFill>
              </a:rPr>
              <a:t>BookRix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5638300" y="1856325"/>
            <a:ext cx="2035200" cy="128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rgbClr val="FFFFFF"/>
                </a:solidFill>
              </a:rPr>
              <a:t>OnlineLibrary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Tehnologii folosite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Frontend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5" y="1584645"/>
            <a:ext cx="8520600" cy="2984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Backend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9325"/>
            <a:ext cx="8520600" cy="32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Arhitectura aplicației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25" y="823425"/>
            <a:ext cx="8500150" cy="29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