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57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tIV+EHuq9FRHSZqK9UsT9CZk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4a060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d4a060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21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8fd3d7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8fd3d7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/var/folders/71/fr16xs2x6fq9psy4y9c41npw0000gp/T/com.microsoft.Word/WebArchiveCopyPasteTempFiles/Map-of-the-DEM-datasets-stream-network-lakes-and-sinks-used-for-processing-the-1km_W640.jpg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4a0609a6_0_0"/>
          <p:cNvSpPr txBox="1">
            <a:spLocks noGrp="1"/>
          </p:cNvSpPr>
          <p:nvPr>
            <p:ph type="ctrTitle"/>
          </p:nvPr>
        </p:nvSpPr>
        <p:spPr>
          <a:xfrm>
            <a:off x="2954701" y="904835"/>
            <a:ext cx="5829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altLang="zh-CN" dirty="0" err="1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EcoSLIM</a:t>
            </a:r>
            <a:endParaRPr dirty="0">
              <a:solidFill>
                <a:srgbClr val="0432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6" name="Google Shape;86;g7d4a0609a6_0_0"/>
          <p:cNvSpPr txBox="1"/>
          <p:nvPr/>
        </p:nvSpPr>
        <p:spPr>
          <a:xfrm>
            <a:off x="682091" y="184835"/>
            <a:ext cx="4629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2000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Princeton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GPU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Hackathon</a:t>
            </a:r>
            <a:endParaRPr sz="2000" b="1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</p:txBody>
      </p:sp>
      <p:sp>
        <p:nvSpPr>
          <p:cNvPr id="5" name="Google Shape;85;g7d4a0609a6_0_0">
            <a:extLst>
              <a:ext uri="{FF2B5EF4-FFF2-40B4-BE49-F238E27FC236}">
                <a16:creationId xmlns:a16="http://schemas.microsoft.com/office/drawing/2014/main" id="{8D157B61-0F26-3C43-BE2D-5AAFEE045E57}"/>
              </a:ext>
            </a:extLst>
          </p:cNvPr>
          <p:cNvSpPr txBox="1">
            <a:spLocks/>
          </p:cNvSpPr>
          <p:nvPr/>
        </p:nvSpPr>
        <p:spPr>
          <a:xfrm>
            <a:off x="2058528" y="2660614"/>
            <a:ext cx="7705725" cy="364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Members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Zhang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 of Arizona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Hoang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Chen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Mentors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Troy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 err="1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Comi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University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Carl</a:t>
            </a:r>
            <a:r>
              <a:rPr lang="zh-CN" altLang="en-US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Ponder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NVIDIA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40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EC173E-B88F-5742-8A43-2F90C9C9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998" y="1824552"/>
            <a:ext cx="461264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483E2-EAE7-4D4B-B7FA-3E4FE081A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" r="2107"/>
          <a:stretch/>
        </p:blipFill>
        <p:spPr>
          <a:xfrm>
            <a:off x="7889412" y="71207"/>
            <a:ext cx="3781145" cy="15392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8D1919-5BB5-2242-A0A3-FFB9E0152A3D}"/>
              </a:ext>
            </a:extLst>
          </p:cNvPr>
          <p:cNvSpPr/>
          <p:nvPr/>
        </p:nvSpPr>
        <p:spPr>
          <a:xfrm>
            <a:off x="8636984" y="1516775"/>
            <a:ext cx="228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b="1" dirty="0">
                <a:solidFill>
                  <a:srgbClr val="0432FF"/>
                </a:solidFill>
                <a:latin typeface="Century Gothic" panose="020B0502020202020204" pitchFamily="34" charset="0"/>
              </a:rPr>
              <a:t>In-place</a:t>
            </a:r>
            <a:r>
              <a:rPr lang="zh-CN" altLang="en-US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entury Gothic" panose="020B0502020202020204" pitchFamily="34" charset="0"/>
              </a:rPr>
              <a:t>compaction</a:t>
            </a:r>
            <a:endParaRPr lang="en-US" b="1" dirty="0">
              <a:solidFill>
                <a:srgbClr val="043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entury Gothic" panose="020B0502020202020204" pitchFamily="34" charset="0"/>
              </a:rPr>
              <a:t>Progress and Goals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479634"/>
            <a:ext cx="10515600" cy="47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What have you accomplished since </a:t>
            </a:r>
            <a:r>
              <a:rPr lang="en-US" altLang="zh-CN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June</a:t>
            </a:r>
            <a:r>
              <a:rPr lang="zh-CN" alt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8</a:t>
            </a:r>
            <a:r>
              <a:rPr 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?</a:t>
            </a: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Fixed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race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condition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by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splitting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compaction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None/>
            </a:pP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kernel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to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two.</a:t>
            </a:r>
          </a:p>
          <a:p>
            <a:pPr marL="342900" lvl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Tested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serial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code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and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updated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parallel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lang="en-US" altLang="zh-CN"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None/>
            </a:pP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code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for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different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number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of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particles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lang="en-US" altLang="zh-CN"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342900"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Tested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code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with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MPI</a:t>
            </a:r>
          </a:p>
          <a:p>
            <a:pPr marL="342900"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Used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 err="1">
                <a:latin typeface="Century Gothic" panose="020B0502020202020204" pitchFamily="34" charset="0"/>
                <a:cs typeface="Al Bayan Plain" pitchFamily="2" charset="-78"/>
              </a:rPr>
              <a:t>cmake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and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figured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out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new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structure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endParaRPr lang="en-US" altLang="zh-CN"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None/>
            </a:pP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   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of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whole</a:t>
            </a:r>
            <a:r>
              <a:rPr lang="zh-CN" altLang="en-US" sz="2000" dirty="0"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latin typeface="Century Gothic" panose="020B0502020202020204" pitchFamily="34" charset="0"/>
                <a:cs typeface="Al Bayan Plain" pitchFamily="2" charset="-78"/>
              </a:rPr>
              <a:t>code.</a:t>
            </a:r>
            <a:endParaRPr sz="2000" dirty="0">
              <a:latin typeface="Century Gothic" panose="020B0502020202020204" pitchFamily="34" charset="0"/>
              <a:cs typeface="Al Bayan Plain" pitchFamily="2" charset="-78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 dirty="0">
                <a:solidFill>
                  <a:srgbClr val="0432FF"/>
                </a:solidFill>
                <a:latin typeface="Century Gothic" panose="020B0502020202020204" pitchFamily="34" charset="0"/>
                <a:cs typeface="AL BAYAN PLAIN" pitchFamily="2" charset="-78"/>
              </a:rPr>
              <a:t>What are your goals for the day?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Use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Nsight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to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profile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code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Work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with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Troy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refactoring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code</a:t>
            </a:r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Present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new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structure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whole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cs typeface="Al Bayan Plain" pitchFamily="2" charset="-78"/>
              </a:rPr>
              <a:t>code</a:t>
            </a:r>
            <a:endParaRPr sz="2000" dirty="0">
              <a:solidFill>
                <a:srgbClr val="FF0000"/>
              </a:solidFill>
              <a:latin typeface="Century Gothic" panose="020B0502020202020204" pitchFamily="34" charset="0"/>
              <a:cs typeface="Al Bayan Plain" pitchFamily="2" charset="-78"/>
            </a:endParaRPr>
          </a:p>
        </p:txBody>
      </p:sp>
      <p:pic>
        <p:nvPicPr>
          <p:cNvPr id="9" name="Picture 2" descr="Map&#10;&#10;Description automatically generated">
            <a:extLst>
              <a:ext uri="{FF2B5EF4-FFF2-40B4-BE49-F238E27FC236}">
                <a16:creationId xmlns:a16="http://schemas.microsoft.com/office/drawing/2014/main" id="{BE3AE045-1C20-5F4B-807E-EA28F315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38" y="5077120"/>
            <a:ext cx="26924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8fd3d713_0_0"/>
          <p:cNvSpPr txBox="1">
            <a:spLocks noGrp="1"/>
          </p:cNvSpPr>
          <p:nvPr>
            <p:ph type="subTitle" idx="1"/>
          </p:nvPr>
        </p:nvSpPr>
        <p:spPr>
          <a:xfrm>
            <a:off x="6302612" y="340812"/>
            <a:ext cx="5513145" cy="17308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en-US" sz="1600" b="1" dirty="0">
                <a:latin typeface="Century Gothic" panose="020B0502020202020204" pitchFamily="34" charset="0"/>
              </a:rPr>
              <a:t>The test</a:t>
            </a:r>
            <a:r>
              <a:rPr lang="zh-CN" altLang="en-US" sz="1600" b="1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results</a:t>
            </a:r>
            <a:r>
              <a:rPr lang="zh-CN" altLang="en-US" sz="1600" b="1" dirty="0">
                <a:latin typeface="Century Gothic" panose="020B050202020202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</a:rPr>
              <a:t>using an array of size 80,000,000*10 for serial and parallel codes:</a:t>
            </a:r>
          </a:p>
          <a:p>
            <a:pPr marL="0" lvl="0" indent="0" algn="just">
              <a:spcBef>
                <a:spcPts val="0"/>
              </a:spcBef>
            </a:pP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b="1" dirty="0">
                <a:latin typeface="Century Gothic" panose="020B0502020202020204" pitchFamily="34" charset="0"/>
              </a:rPr>
              <a:t>a.</a:t>
            </a:r>
            <a:r>
              <a:rPr lang="en-US" sz="1600" dirty="0">
                <a:latin typeface="Century Gothic" panose="020B0502020202020204" pitchFamily="34" charset="0"/>
              </a:rPr>
              <a:t> the parallel code used </a:t>
            </a:r>
            <a:r>
              <a:rPr lang="en-US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1</a:t>
            </a:r>
            <a:r>
              <a:rPr lang="en-US" altLang="zh-CN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.</a:t>
            </a:r>
            <a:r>
              <a:rPr lang="en-US" altLang="zh-CN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473</a:t>
            </a:r>
            <a:r>
              <a:rPr lang="en-US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ms</a:t>
            </a:r>
            <a:r>
              <a:rPr lang="en-US" sz="1600" dirty="0">
                <a:latin typeface="Century Gothic" panose="020B0502020202020204" pitchFamily="34" charset="0"/>
              </a:rPr>
              <a:t>, the serial code used </a:t>
            </a:r>
            <a:r>
              <a:rPr lang="en-US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14</a:t>
            </a:r>
            <a:r>
              <a:rPr lang="en-US" altLang="zh-CN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0</a:t>
            </a:r>
            <a:r>
              <a:rPr lang="en-US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5.</a:t>
            </a:r>
            <a:r>
              <a:rPr lang="en-US" altLang="zh-CN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444</a:t>
            </a:r>
            <a:r>
              <a:rPr lang="en-US" sz="16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ms</a:t>
            </a:r>
            <a:r>
              <a:rPr lang="en-US" sz="1600" dirty="0">
                <a:latin typeface="Century Gothic" panose="020B0502020202020204" pitchFamily="34" charset="0"/>
              </a:rPr>
              <a:t>, so the speedup is </a:t>
            </a:r>
            <a:r>
              <a:rPr lang="en-US" sz="1600" b="1" dirty="0">
                <a:latin typeface="Century Gothic" panose="020B0502020202020204" pitchFamily="34" charset="0"/>
              </a:rPr>
              <a:t>1</a:t>
            </a:r>
            <a:r>
              <a:rPr lang="en-US" altLang="zh-CN" sz="1600" b="1" dirty="0">
                <a:latin typeface="Century Gothic" panose="020B0502020202020204" pitchFamily="34" charset="0"/>
              </a:rPr>
              <a:t>12</a:t>
            </a:r>
            <a:r>
              <a:rPr lang="en-US" sz="1600" b="1" dirty="0">
                <a:latin typeface="Century Gothic" panose="020B0502020202020204" pitchFamily="34" charset="0"/>
              </a:rPr>
              <a:t>-fold</a:t>
            </a:r>
            <a:br>
              <a:rPr lang="en-US" sz="1600" dirty="0">
                <a:latin typeface="Century Gothic" panose="020B0502020202020204" pitchFamily="34" charset="0"/>
              </a:rPr>
            </a:br>
            <a:r>
              <a:rPr lang="en-US" sz="1600" b="1" dirty="0">
                <a:latin typeface="Century Gothic" panose="020B0502020202020204" pitchFamily="34" charset="0"/>
              </a:rPr>
              <a:t>b.</a:t>
            </a:r>
            <a:r>
              <a:rPr lang="en-US" sz="1600" dirty="0">
                <a:latin typeface="Century Gothic" panose="020B0502020202020204" pitchFamily="34" charset="0"/>
              </a:rPr>
              <a:t> considering transfer data, speedup is </a:t>
            </a:r>
            <a:r>
              <a:rPr lang="en-US" sz="1600" b="1" dirty="0">
                <a:latin typeface="Century Gothic" panose="020B0502020202020204" pitchFamily="34" charset="0"/>
              </a:rPr>
              <a:t>1</a:t>
            </a:r>
            <a:r>
              <a:rPr lang="en-US" altLang="zh-CN" sz="1600" b="1" dirty="0">
                <a:latin typeface="Century Gothic" panose="020B0502020202020204" pitchFamily="34" charset="0"/>
              </a:rPr>
              <a:t>59</a:t>
            </a:r>
            <a:r>
              <a:rPr lang="en-US" sz="1600" b="1" dirty="0">
                <a:latin typeface="Century Gothic" panose="020B0502020202020204" pitchFamily="34" charset="0"/>
              </a:rPr>
              <a:t>-fold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7ED8A-5A8A-3646-B6A1-0ECD40C7EA05}"/>
              </a:ext>
            </a:extLst>
          </p:cNvPr>
          <p:cNvSpPr/>
          <p:nvPr/>
        </p:nvSpPr>
        <p:spPr>
          <a:xfrm>
            <a:off x="5854792" y="5985160"/>
            <a:ext cx="6053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Long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term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simulation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40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years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with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hourly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time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step</a:t>
            </a:r>
          </a:p>
          <a:p>
            <a:pPr lvl="0" algn="just"/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1s</a:t>
            </a:r>
            <a:r>
              <a:rPr lang="zh-CN" alt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8760</a:t>
            </a:r>
            <a:r>
              <a:rPr lang="zh-CN" alt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*</a:t>
            </a:r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40/3600/24</a:t>
            </a:r>
            <a:r>
              <a:rPr lang="zh-CN" alt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=</a:t>
            </a:r>
            <a:r>
              <a:rPr lang="zh-CN" alt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days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wall-clock</a:t>
            </a:r>
            <a:r>
              <a:rPr lang="zh-CN" alt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time</a:t>
            </a:r>
            <a:r>
              <a:rPr lang="zh-CN" alt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saved</a:t>
            </a:r>
            <a:endParaRPr lang="en-US" sz="1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900CD-C821-0742-A79B-C476D54AB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059" y="2212488"/>
            <a:ext cx="2244090" cy="3728085"/>
          </a:xfrm>
          <a:prstGeom prst="rect">
            <a:avLst/>
          </a:prstGeom>
        </p:spPr>
      </p:pic>
      <p:pic>
        <p:nvPicPr>
          <p:cNvPr id="9" name="Picture 8" descr="Diagram, map&#10;&#10;Description automatically generated">
            <a:extLst>
              <a:ext uri="{FF2B5EF4-FFF2-40B4-BE49-F238E27FC236}">
                <a16:creationId xmlns:a16="http://schemas.microsoft.com/office/drawing/2014/main" id="{88758F45-AF89-2040-AE6A-32C923B6CC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83" y="2206773"/>
            <a:ext cx="342900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2A61E-0DB9-474A-A812-877799C8C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67" y="566740"/>
            <a:ext cx="4991100" cy="2800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F3C349-D62F-A442-A6DA-4BC7B5E1F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7" y="4035573"/>
            <a:ext cx="5461000" cy="1905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8F4CCEA-3D07-4642-BA8A-D66300339291}"/>
              </a:ext>
            </a:extLst>
          </p:cNvPr>
          <p:cNvSpPr/>
          <p:nvPr/>
        </p:nvSpPr>
        <p:spPr>
          <a:xfrm>
            <a:off x="3719200" y="5659583"/>
            <a:ext cx="2171700" cy="371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57ED7-8383-CA4C-91A3-D0FDBEB38052}"/>
              </a:ext>
            </a:extLst>
          </p:cNvPr>
          <p:cNvSpPr txBox="1"/>
          <p:nvPr/>
        </p:nvSpPr>
        <p:spPr>
          <a:xfrm>
            <a:off x="4415590" y="8776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4FAB-EFED-B44A-B0A5-E4342A584172}"/>
              </a:ext>
            </a:extLst>
          </p:cNvPr>
          <p:cNvSpPr txBox="1"/>
          <p:nvPr/>
        </p:nvSpPr>
        <p:spPr>
          <a:xfrm>
            <a:off x="4866151" y="170006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entury Gothic" panose="020B0502020202020204" pitchFamily="34" charset="0"/>
              </a:rPr>
              <a:t>Problems and Solutions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6526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432FF"/>
                </a:solidFill>
                <a:latin typeface="Century Gothic" panose="020B0502020202020204" pitchFamily="34" charset="0"/>
              </a:rPr>
              <a:t>What problems are you currently facing?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dirty="0">
                <a:latin typeface="Century Gothic" panose="020B0502020202020204" pitchFamily="34" charset="0"/>
              </a:rPr>
            </a:br>
            <a:endParaRPr dirty="0">
              <a:latin typeface="Century Gothic" panose="020B0502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432FF"/>
                </a:solidFill>
                <a:latin typeface="Century Gothic" panose="020B0502020202020204" pitchFamily="34" charset="0"/>
              </a:rPr>
              <a:t>Have you resolved any problems (or found bugs) that others might find useful?</a:t>
            </a:r>
            <a:endParaRPr dirty="0">
              <a:solidFill>
                <a:srgbClr val="0432FF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217</Words>
  <Application>Microsoft Macintosh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Century Gothic</vt:lpstr>
      <vt:lpstr>Wingdings</vt:lpstr>
      <vt:lpstr>Office Theme</vt:lpstr>
      <vt:lpstr>EcoSLIM</vt:lpstr>
      <vt:lpstr>Progress and Goals</vt:lpstr>
      <vt:lpstr>PowerPoint Presentation</vt:lpstr>
      <vt:lpstr>Problems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Papatheodore, Thomas L.</dc:creator>
  <cp:lastModifiedBy>Chen Yang</cp:lastModifiedBy>
  <cp:revision>22</cp:revision>
  <dcterms:created xsi:type="dcterms:W3CDTF">2018-10-16T22:40:25Z</dcterms:created>
  <dcterms:modified xsi:type="dcterms:W3CDTF">2021-06-09T12:39:51Z</dcterms:modified>
</cp:coreProperties>
</file>