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62" r:id="rId3"/>
    <p:sldId id="261" r:id="rId4"/>
    <p:sldId id="263" r:id="rId5"/>
    <p:sldId id="259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htIV+EHuq9FRHSZqK9UsT9CZke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4a0609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7d4a0609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5786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d4a0609a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7d4a0609a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6068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d4a0609a6_0_0"/>
          <p:cNvSpPr txBox="1">
            <a:spLocks noGrp="1"/>
          </p:cNvSpPr>
          <p:nvPr>
            <p:ph type="ctrTitle"/>
          </p:nvPr>
        </p:nvSpPr>
        <p:spPr>
          <a:xfrm>
            <a:off x="2996741" y="904835"/>
            <a:ext cx="58293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altLang="zh-CN" dirty="0" err="1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EcoSLIM</a:t>
            </a:r>
            <a:endParaRPr dirty="0">
              <a:solidFill>
                <a:srgbClr val="0432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6" name="Google Shape;86;g7d4a0609a6_0_0"/>
          <p:cNvSpPr txBox="1"/>
          <p:nvPr/>
        </p:nvSpPr>
        <p:spPr>
          <a:xfrm>
            <a:off x="682091" y="184835"/>
            <a:ext cx="46293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sz="2000" dirty="0">
              <a:solidFill>
                <a:srgbClr val="FF0000"/>
              </a:solidFill>
              <a:latin typeface="Aharoni" panose="02010803020104030203" pitchFamily="2" charset="-79"/>
              <a:ea typeface="Calibri"/>
              <a:cs typeface="Aharoni" panose="02010803020104030203" pitchFamily="2" charset="-79"/>
              <a:sym typeface="Calibri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Aharoni" panose="02010803020104030203" pitchFamily="2" charset="-79"/>
                <a:ea typeface="Calibri"/>
                <a:cs typeface="Aharoni" panose="02010803020104030203" pitchFamily="2" charset="-79"/>
                <a:sym typeface="Calibri"/>
              </a:rPr>
              <a:t>Princeton</a:t>
            </a:r>
            <a:r>
              <a:rPr lang="zh-CN" altLang="en-US" sz="2000" b="1" dirty="0">
                <a:solidFill>
                  <a:srgbClr val="FF0000"/>
                </a:solidFill>
                <a:latin typeface="Aharoni" panose="02010803020104030203" pitchFamily="2" charset="-79"/>
                <a:ea typeface="Calibri"/>
                <a:cs typeface="Aharoni" panose="02010803020104030203" pitchFamily="2" charset="-79"/>
                <a:sym typeface="Calibri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haroni" panose="02010803020104030203" pitchFamily="2" charset="-79"/>
                <a:ea typeface="Calibri"/>
                <a:cs typeface="Aharoni" panose="02010803020104030203" pitchFamily="2" charset="-79"/>
                <a:sym typeface="Calibri"/>
              </a:rPr>
              <a:t>GPU</a:t>
            </a:r>
            <a:r>
              <a:rPr lang="zh-CN" altLang="en-US" sz="2000" b="1" dirty="0">
                <a:solidFill>
                  <a:srgbClr val="FF0000"/>
                </a:solidFill>
                <a:latin typeface="Aharoni" panose="02010803020104030203" pitchFamily="2" charset="-79"/>
                <a:ea typeface="Calibri"/>
                <a:cs typeface="Aharoni" panose="02010803020104030203" pitchFamily="2" charset="-79"/>
                <a:sym typeface="Calibri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haroni" panose="02010803020104030203" pitchFamily="2" charset="-79"/>
                <a:ea typeface="Calibri"/>
                <a:cs typeface="Aharoni" panose="02010803020104030203" pitchFamily="2" charset="-79"/>
                <a:sym typeface="Calibri"/>
              </a:rPr>
              <a:t>Hackathon</a:t>
            </a:r>
            <a:endParaRPr sz="2000" b="1" dirty="0">
              <a:solidFill>
                <a:srgbClr val="FF0000"/>
              </a:solidFill>
              <a:latin typeface="Aharoni" panose="02010803020104030203" pitchFamily="2" charset="-79"/>
              <a:ea typeface="Calibri"/>
              <a:cs typeface="Aharoni" panose="02010803020104030203" pitchFamily="2" charset="-79"/>
              <a:sym typeface="Calibri"/>
            </a:endParaRPr>
          </a:p>
        </p:txBody>
      </p:sp>
      <p:sp>
        <p:nvSpPr>
          <p:cNvPr id="5" name="Google Shape;85;g7d4a0609a6_0_0">
            <a:extLst>
              <a:ext uri="{FF2B5EF4-FFF2-40B4-BE49-F238E27FC236}">
                <a16:creationId xmlns:a16="http://schemas.microsoft.com/office/drawing/2014/main" id="{8D157B61-0F26-3C43-BE2D-5AAFEE045E57}"/>
              </a:ext>
            </a:extLst>
          </p:cNvPr>
          <p:cNvSpPr txBox="1">
            <a:spLocks/>
          </p:cNvSpPr>
          <p:nvPr/>
        </p:nvSpPr>
        <p:spPr>
          <a:xfrm>
            <a:off x="4201654" y="3028062"/>
            <a:ext cx="7705725" cy="364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Jun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Zhang,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 of Arizona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Hoang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Tran,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Princeton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Chen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Yang, Princeton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Mentors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Troy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 err="1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Comi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Princeton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Carl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Ponder, NVIDIA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6070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d4a0609a6_0_81"/>
          <p:cNvSpPr txBox="1">
            <a:spLocks noGrp="1"/>
          </p:cNvSpPr>
          <p:nvPr>
            <p:ph type="title"/>
          </p:nvPr>
        </p:nvSpPr>
        <p:spPr>
          <a:xfrm>
            <a:off x="1981200" y="2532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4400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Goals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4" name="Google Shape;104;g7d4a0609a6_0_81"/>
          <p:cNvSpPr txBox="1">
            <a:spLocks noGrp="1"/>
          </p:cNvSpPr>
          <p:nvPr>
            <p:ph type="body" idx="1"/>
          </p:nvPr>
        </p:nvSpPr>
        <p:spPr>
          <a:xfrm>
            <a:off x="2167128" y="3943834"/>
            <a:ext cx="7671816" cy="255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spcBef>
                <a:spcPts val="0"/>
              </a:spcBef>
              <a:buSzPct val="100000"/>
              <a:buFont typeface="+mj-lt"/>
              <a:buAutoNum type="arabicParenR"/>
            </a:pP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For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scan: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writing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a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wrapper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to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call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sz="1800" b="1" dirty="0" err="1">
                <a:latin typeface="Century Gothic" panose="020B0502020202020204" pitchFamily="34" charset="0"/>
              </a:rPr>
              <a:t>exclusive_scan</a:t>
            </a:r>
            <a:r>
              <a:rPr lang="zh-CN" altLang="en-US" sz="1800" b="1" dirty="0">
                <a:latin typeface="Century Gothic" panose="020B0502020202020204" pitchFamily="34" charset="0"/>
              </a:rPr>
              <a:t> </a:t>
            </a:r>
            <a:r>
              <a:rPr lang="en-US" altLang="zh-CN" sz="1800" b="1" dirty="0">
                <a:latin typeface="Century Gothic" panose="020B0502020202020204" pitchFamily="34" charset="0"/>
              </a:rPr>
              <a:t>in</a:t>
            </a:r>
            <a:r>
              <a:rPr lang="zh-CN" altLang="en-US" sz="1800" b="1" dirty="0">
                <a:latin typeface="Century Gothic" panose="020B0502020202020204" pitchFamily="34" charset="0"/>
              </a:rPr>
              <a:t> </a:t>
            </a:r>
            <a:r>
              <a:rPr lang="en-US" altLang="zh-CN" sz="1800" b="1" dirty="0">
                <a:latin typeface="Century Gothic" panose="020B0502020202020204" pitchFamily="34" charset="0"/>
              </a:rPr>
              <a:t>Thrust</a:t>
            </a:r>
            <a:r>
              <a:rPr lang="zh-CN" altLang="en-US" sz="1800" b="1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which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is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a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CUDA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C++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template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library;</a:t>
            </a:r>
          </a:p>
          <a:p>
            <a:pPr indent="-457200" algn="just">
              <a:spcBef>
                <a:spcPts val="0"/>
              </a:spcBef>
              <a:buSzPct val="100000"/>
              <a:buFont typeface="+mj-lt"/>
              <a:buAutoNum type="arabicParenR"/>
            </a:pP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For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scatter: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modifying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the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kernel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from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 err="1">
                <a:latin typeface="Century Gothic" panose="020B0502020202020204" pitchFamily="34" charset="0"/>
              </a:rPr>
              <a:t>cudpp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to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handle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2D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particle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array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P;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endParaRPr lang="en-US" altLang="zh-CN" sz="1800" dirty="0">
              <a:latin typeface="Century Gothic" panose="020B0502020202020204" pitchFamily="34" charset="0"/>
            </a:endParaRPr>
          </a:p>
          <a:p>
            <a:pPr indent="-457200" algn="just">
              <a:spcBef>
                <a:spcPts val="0"/>
              </a:spcBef>
              <a:buSzPct val="100000"/>
              <a:buFont typeface="+mj-lt"/>
              <a:buAutoNum type="arabicParenR"/>
            </a:pP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For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scatter: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writing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a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wrapper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to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call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this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CUDA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C++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kernel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in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Fortran;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Or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probably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rewrite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it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in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CUDA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Fortran;</a:t>
            </a:r>
          </a:p>
          <a:p>
            <a:pPr indent="-457200" algn="just">
              <a:spcBef>
                <a:spcPts val="0"/>
              </a:spcBef>
              <a:buSzPct val="100000"/>
              <a:buFont typeface="+mj-lt"/>
              <a:buAutoNum type="arabicParenR"/>
            </a:pP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Test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and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profile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scan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and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scatter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using</a:t>
            </a:r>
            <a:r>
              <a:rPr lang="zh-CN" altLang="en-US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restart</a:t>
            </a:r>
            <a:r>
              <a:rPr lang="zh-CN" altLang="en-US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files</a:t>
            </a:r>
            <a:r>
              <a:rPr lang="zh-CN" altLang="en-US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generated</a:t>
            </a:r>
            <a:r>
              <a:rPr lang="zh-CN" altLang="en-US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in</a:t>
            </a:r>
            <a:r>
              <a:rPr lang="zh-CN" altLang="en-US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previous</a:t>
            </a:r>
            <a:r>
              <a:rPr lang="zh-CN" altLang="en-US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simulations;</a:t>
            </a:r>
          </a:p>
          <a:p>
            <a:pPr indent="-457200" algn="just">
              <a:spcBef>
                <a:spcPts val="0"/>
              </a:spcBef>
              <a:buSzPct val="100000"/>
              <a:buFont typeface="+mj-lt"/>
              <a:buAutoNum type="arabicParenR"/>
            </a:pP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Using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 err="1">
                <a:solidFill>
                  <a:srgbClr val="0432FF"/>
                </a:solidFill>
                <a:latin typeface="Century Gothic" panose="020B0502020202020204" pitchFamily="34" charset="0"/>
              </a:rPr>
              <a:t>cmake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,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 err="1">
                <a:solidFill>
                  <a:srgbClr val="0432FF"/>
                </a:solidFill>
                <a:latin typeface="Century Gothic" panose="020B0502020202020204" pitchFamily="34" charset="0"/>
              </a:rPr>
              <a:t>Nsight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,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etc.</a:t>
            </a:r>
            <a:endParaRPr sz="1800" dirty="0">
              <a:solidFill>
                <a:srgbClr val="0432FF"/>
              </a:solidFill>
              <a:latin typeface="Century Gothic" panose="020B0502020202020204" pitchFamily="34" charset="0"/>
            </a:endParaRPr>
          </a:p>
          <a:p>
            <a:pPr marL="0" indent="0" algn="just">
              <a:spcBef>
                <a:spcPts val="640"/>
              </a:spcBef>
              <a:buSzPts val="3200"/>
              <a:buNone/>
            </a:pPr>
            <a:endParaRPr sz="18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6101A-96D3-244E-BE0C-2E8FD2012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171" y="1274293"/>
            <a:ext cx="3760470" cy="20891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C5BD091-ED0A-584D-A00F-CACF44A15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641" y="1340759"/>
            <a:ext cx="5029200" cy="1327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AD03AC-ED4C-ED45-A8F0-DFC97840E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8105" y="2791149"/>
            <a:ext cx="4507230" cy="684530"/>
          </a:xfrm>
          <a:prstGeom prst="rect">
            <a:avLst/>
          </a:prstGeom>
        </p:spPr>
      </p:pic>
      <p:sp>
        <p:nvSpPr>
          <p:cNvPr id="7" name="Google Shape;104;g7d4a0609a6_0_81">
            <a:extLst>
              <a:ext uri="{FF2B5EF4-FFF2-40B4-BE49-F238E27FC236}">
                <a16:creationId xmlns:a16="http://schemas.microsoft.com/office/drawing/2014/main" id="{4A1071D8-7882-9545-BC2C-C7F246650DC3}"/>
              </a:ext>
            </a:extLst>
          </p:cNvPr>
          <p:cNvSpPr txBox="1">
            <a:spLocks/>
          </p:cNvSpPr>
          <p:nvPr/>
        </p:nvSpPr>
        <p:spPr>
          <a:xfrm>
            <a:off x="7947196" y="3159928"/>
            <a:ext cx="2289048" cy="68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640"/>
              </a:spcBef>
              <a:buSzPts val="3200"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Scatter</a:t>
            </a:r>
            <a:r>
              <a:rPr lang="zh-CN" altLang="en-US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in</a:t>
            </a:r>
            <a:r>
              <a:rPr lang="zh-CN" altLang="en-US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cudpp</a:t>
            </a:r>
            <a:endParaRPr lang="en-US" sz="18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2EFDFD-FD1A-0742-A016-1E33ADAA9770}"/>
              </a:ext>
            </a:extLst>
          </p:cNvPr>
          <p:cNvSpPr/>
          <p:nvPr/>
        </p:nvSpPr>
        <p:spPr>
          <a:xfrm>
            <a:off x="9450241" y="2987040"/>
            <a:ext cx="1241298" cy="2804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104;g7d4a0609a6_0_81">
            <a:extLst>
              <a:ext uri="{FF2B5EF4-FFF2-40B4-BE49-F238E27FC236}">
                <a16:creationId xmlns:a16="http://schemas.microsoft.com/office/drawing/2014/main" id="{8B256438-F9DC-1848-9E6E-3A86E34FCF16}"/>
              </a:ext>
            </a:extLst>
          </p:cNvPr>
          <p:cNvSpPr txBox="1">
            <a:spLocks/>
          </p:cNvSpPr>
          <p:nvPr/>
        </p:nvSpPr>
        <p:spPr>
          <a:xfrm>
            <a:off x="10401217" y="3098693"/>
            <a:ext cx="1186434" cy="56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640"/>
              </a:spcBef>
              <a:buSzPts val="3200"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1D</a:t>
            </a:r>
            <a:r>
              <a:rPr lang="zh-CN" altLang="en-US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array</a:t>
            </a:r>
            <a:endParaRPr lang="en-US" sz="18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95BA31-28D9-1E42-B5D3-2F5BE68B5E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078" y="1366929"/>
            <a:ext cx="2865120" cy="193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4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D2F338-D19F-3241-848D-548382E4C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74" y="988541"/>
            <a:ext cx="5029200" cy="4518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DE3582-40AA-F445-955A-EB685AA4B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88541"/>
            <a:ext cx="5204460" cy="50901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7347D9-C36B-0049-BE0C-941BB827A49A}"/>
              </a:ext>
            </a:extLst>
          </p:cNvPr>
          <p:cNvSpPr/>
          <p:nvPr/>
        </p:nvSpPr>
        <p:spPr>
          <a:xfrm>
            <a:off x="4061255" y="40376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Helvetica" pitchFamily="2" charset="0"/>
              </a:rPr>
              <a:t>Wrapper Functions </a:t>
            </a:r>
            <a:endParaRPr lang="en-US" sz="3200" b="1" dirty="0">
              <a:solidFill>
                <a:srgbClr val="FF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28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7A9BD6-AA76-7948-AF66-C21B421DA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17" y="0"/>
            <a:ext cx="590934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8B08BE-134A-8B43-998E-DA48D6011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710" y="2947917"/>
            <a:ext cx="5628640" cy="14325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8814CC-4CBB-F340-831A-C5B68C657638}"/>
              </a:ext>
            </a:extLst>
          </p:cNvPr>
          <p:cNvSpPr/>
          <p:nvPr/>
        </p:nvSpPr>
        <p:spPr>
          <a:xfrm>
            <a:off x="5702710" y="3664198"/>
            <a:ext cx="5628640" cy="228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CFA388-F7C5-0D44-A33F-0F13EB18BD33}"/>
              </a:ext>
            </a:extLst>
          </p:cNvPr>
          <p:cNvSpPr/>
          <p:nvPr/>
        </p:nvSpPr>
        <p:spPr>
          <a:xfrm>
            <a:off x="5702710" y="4127575"/>
            <a:ext cx="5628640" cy="228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14BF19-2DF3-0E44-9271-832EB5170AEE}"/>
              </a:ext>
            </a:extLst>
          </p:cNvPr>
          <p:cNvSpPr/>
          <p:nvPr/>
        </p:nvSpPr>
        <p:spPr>
          <a:xfrm>
            <a:off x="765320" y="5425440"/>
            <a:ext cx="5628640" cy="228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9857A-5037-C044-B5BA-570609942805}"/>
              </a:ext>
            </a:extLst>
          </p:cNvPr>
          <p:cNvSpPr/>
          <p:nvPr/>
        </p:nvSpPr>
        <p:spPr>
          <a:xfrm>
            <a:off x="765320" y="210476"/>
            <a:ext cx="1149977" cy="228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9ADEC3-9BAA-B448-9D36-384343429748}"/>
              </a:ext>
            </a:extLst>
          </p:cNvPr>
          <p:cNvCxnSpPr/>
          <p:nvPr/>
        </p:nvCxnSpPr>
        <p:spPr>
          <a:xfrm flipH="1">
            <a:off x="6499654" y="5263978"/>
            <a:ext cx="531341" cy="296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024969-1562-3F4B-8958-958129E43C03}"/>
              </a:ext>
            </a:extLst>
          </p:cNvPr>
          <p:cNvSpPr txBox="1"/>
          <p:nvPr/>
        </p:nvSpPr>
        <p:spPr>
          <a:xfrm>
            <a:off x="7030995" y="5085375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Column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E98979-D516-8E4B-9D09-5D40B5059FF7}"/>
              </a:ext>
            </a:extLst>
          </p:cNvPr>
          <p:cNvSpPr txBox="1"/>
          <p:nvPr/>
        </p:nvSpPr>
        <p:spPr>
          <a:xfrm>
            <a:off x="7640595" y="2399983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36859-F85B-1B4E-87B8-1ED7542C3D0A}"/>
              </a:ext>
            </a:extLst>
          </p:cNvPr>
          <p:cNvSpPr txBox="1"/>
          <p:nvPr/>
        </p:nvSpPr>
        <p:spPr>
          <a:xfrm>
            <a:off x="4640029" y="3624403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Column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B233C5-C66D-FF43-ADAE-37D0CB5A74BE}"/>
              </a:ext>
            </a:extLst>
          </p:cNvPr>
          <p:cNvSpPr txBox="1"/>
          <p:nvPr/>
        </p:nvSpPr>
        <p:spPr>
          <a:xfrm>
            <a:off x="4649845" y="4085468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Column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816DB3-7EF6-F247-B37C-C22CCE0AB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960" y="227323"/>
            <a:ext cx="3760470" cy="208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7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Problems</a:t>
            </a:r>
            <a:endParaRPr dirty="0"/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838200" y="152906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What problems are you currently facing?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MPI failed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77564A-BDC0-2249-B4FC-BCB2DCB32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7451"/>
            <a:ext cx="3787140" cy="3802380"/>
          </a:xfrm>
          <a:prstGeom prst="rect">
            <a:avLst/>
          </a:prstGeo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B87B8427-6F97-8A47-B989-EF2B9F827A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A58DB76-05A3-EB4C-877B-D459CF1AB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810" y="3685126"/>
            <a:ext cx="6065520" cy="1021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138</Words>
  <Application>Microsoft Macintosh PowerPoint</Application>
  <PresentationFormat>Widescreen</PresentationFormat>
  <Paragraphs>25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Aharoni</vt:lpstr>
      <vt:lpstr>Arial</vt:lpstr>
      <vt:lpstr>Calibri</vt:lpstr>
      <vt:lpstr>Century Gothic</vt:lpstr>
      <vt:lpstr>Helvetica</vt:lpstr>
      <vt:lpstr>Office Theme</vt:lpstr>
      <vt:lpstr>EcoSLIM</vt:lpstr>
      <vt:lpstr>Goals</vt:lpstr>
      <vt:lpstr>PowerPoint Presentation</vt:lpstr>
      <vt:lpstr>PowerPoint Presentation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EcoSLIM</dc:title>
  <dc:creator>Papatheodore, Thomas L.</dc:creator>
  <cp:lastModifiedBy>Chen Yang</cp:lastModifiedBy>
  <cp:revision>4</cp:revision>
  <dcterms:created xsi:type="dcterms:W3CDTF">2018-10-16T22:40:25Z</dcterms:created>
  <dcterms:modified xsi:type="dcterms:W3CDTF">2021-06-02T20:05:37Z</dcterms:modified>
</cp:coreProperties>
</file>