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in Machine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0"/>
            <a:ext cx="40137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Aurelie Jodelle Kemme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00" y="4255075"/>
            <a:ext cx="914400" cy="8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402775" y="495650"/>
            <a:ext cx="677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INDABAX MALAWI 2022</a:t>
            </a:r>
            <a:endParaRPr sz="4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722025" y="1309250"/>
            <a:ext cx="197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October 14, 2022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dimensionality reduction?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12700" y="1608525"/>
            <a:ext cx="8118600" cy="18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74825" y="445025"/>
            <a:ext cx="44142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898425"/>
            <a:ext cx="39999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Supervised Learning</a:t>
            </a:r>
            <a:endParaRPr sz="1600"/>
          </a:p>
          <a:p>
            <a:pPr indent="-330200" lvl="0" marL="13716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Regression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Unsupervised Learning</a:t>
            </a:r>
            <a:endParaRPr sz="1600"/>
          </a:p>
          <a:p>
            <a:pPr indent="-330200" lvl="0" marL="13716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Clustering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Dimensionality</a:t>
            </a:r>
            <a:r>
              <a:rPr lang="en" sz="1600"/>
              <a:t> Reduction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Reinforcement Learning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2328200"/>
            <a:ext cx="4608375" cy="26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823" y="199175"/>
            <a:ext cx="2208150" cy="20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600" y="199175"/>
            <a:ext cx="2341775" cy="202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dimensionality reduction?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526350"/>
            <a:ext cx="4728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900" y="526350"/>
            <a:ext cx="3651699" cy="40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65500" y="1655275"/>
            <a:ext cx="4129800" cy="10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r>
              <a:rPr lang="en"/>
              <a:t> </a:t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sklearn.preprocessing import </a:t>
            </a:r>
            <a:r>
              <a:rPr lang="en" sz="11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StandardScaler</a:t>
            </a:r>
            <a:endParaRPr sz="11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sklearn.decomposition import PCA</a:t>
            </a:r>
            <a:endParaRPr sz="11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38761D"/>
              </a:solidFill>
            </a:endParaRPr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939500" y="280550"/>
            <a:ext cx="3837000" cy="4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to standardize the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linear dependency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interpretable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Failed</a:t>
            </a:r>
            <a:r>
              <a:rPr lang="en"/>
              <a:t> with weak correlation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cause some loss of information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correlated features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Improve visualization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917125"/>
            <a:ext cx="39999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Compute KNN associated with each data point;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Compute matrix of weights whose entries minimize the reconstruction error;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Compute the objective function that minimizes the error.</a:t>
            </a:r>
            <a:endParaRPr sz="1600"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5367950" y="1608525"/>
            <a:ext cx="3464400" cy="25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select the KNN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the reconstruction cost</a:t>
            </a:r>
            <a:r>
              <a:rPr lang="en" sz="1600"/>
              <a:t>,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express a point as a linear combination of its neighbors</a:t>
            </a:r>
            <a:endParaRPr sz="1600"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1062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592375" y="1058225"/>
            <a:ext cx="182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Challenges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723900" y="2343150"/>
            <a:ext cx="27549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jkemme@quantumleapafrica.org</a:t>
            </a:r>
            <a:endParaRPr sz="1200">
              <a:solidFill>
                <a:srgbClr val="0000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0000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21692" l="0" r="0" t="11108"/>
          <a:stretch/>
        </p:blipFill>
        <p:spPr>
          <a:xfrm>
            <a:off x="278550" y="2540925"/>
            <a:ext cx="378674" cy="2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21692" l="0" r="0" t="11108"/>
          <a:stretch/>
        </p:blipFill>
        <p:spPr>
          <a:xfrm>
            <a:off x="278550" y="3261613"/>
            <a:ext cx="378674" cy="2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401250" y="771438"/>
            <a:ext cx="34002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2847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  <a:r>
              <a:rPr b="1" i="0" lang="en" sz="3000" u="none" cap="none" strike="noStrike">
                <a:solidFill>
                  <a:srgbClr val="62847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!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57225" y="3085650"/>
            <a:ext cx="312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0000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0000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jodelle.kemme@aims-cameroon.org</a:t>
            </a:r>
            <a:endParaRPr sz="1200" u="sng">
              <a:solidFill>
                <a:srgbClr val="0000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