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relie Poncet" initials="AMP" lastIdx="1" clrIdx="0">
    <p:extLst>
      <p:ext uri="{19B8F6BF-5375-455C-9EA6-DF929625EA0E}">
        <p15:presenceInfo xmlns:p15="http://schemas.microsoft.com/office/powerpoint/2012/main" userId="Aurelie Ponc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02" d="100"/>
          <a:sy n="102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1T21:53:49.928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DA6C7-DE33-EF42-BF17-D442D8A41B8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8BC7-8007-2641-868D-B851AE5F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8BC7-8007-2641-868D-B851AE5F0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0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2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6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1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9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55A1-9B91-7F46-8107-7048F534237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DA73-B69C-914F-8E49-9343DE84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188B5F-179E-E14F-85AB-327BE0B250C5}"/>
              </a:ext>
            </a:extLst>
          </p:cNvPr>
          <p:cNvSpPr txBox="1"/>
          <p:nvPr/>
        </p:nvSpPr>
        <p:spPr>
          <a:xfrm>
            <a:off x="1682792" y="1274271"/>
            <a:ext cx="108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9F54F-1D41-D146-833F-14A07FCE041D}"/>
              </a:ext>
            </a:extLst>
          </p:cNvPr>
          <p:cNvSpPr txBox="1"/>
          <p:nvPr/>
        </p:nvSpPr>
        <p:spPr>
          <a:xfrm>
            <a:off x="1348764" y="2164606"/>
            <a:ext cx="14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Field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ABCFB-5371-2143-9B74-75F93C33793E}"/>
              </a:ext>
            </a:extLst>
          </p:cNvPr>
          <p:cNvSpPr txBox="1"/>
          <p:nvPr/>
        </p:nvSpPr>
        <p:spPr>
          <a:xfrm>
            <a:off x="48147" y="3054941"/>
            <a:ext cx="271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Post-docs, Modelers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4E3B3-E6BD-A74A-A304-4DE59A8EEBE0}"/>
              </a:ext>
            </a:extLst>
          </p:cNvPr>
          <p:cNvSpPr txBox="1"/>
          <p:nvPr/>
        </p:nvSpPr>
        <p:spPr>
          <a:xfrm>
            <a:off x="33531" y="3771651"/>
            <a:ext cx="273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Collaborative Researchers, </a:t>
            </a:r>
          </a:p>
          <a:p>
            <a:pPr algn="r"/>
            <a:r>
              <a:rPr lang="en-US" dirty="0"/>
              <a:t>Graduate Students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7A279-579E-1448-8898-AE8F6761E4BF}"/>
              </a:ext>
            </a:extLst>
          </p:cNvPr>
          <p:cNvSpPr txBox="1"/>
          <p:nvPr/>
        </p:nvSpPr>
        <p:spPr>
          <a:xfrm>
            <a:off x="1169225" y="4835611"/>
            <a:ext cx="159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Technicians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DE6FD-2639-F942-BCA3-FB27DDFC8E02}"/>
              </a:ext>
            </a:extLst>
          </p:cNvPr>
          <p:cNvSpPr txBox="1"/>
          <p:nvPr/>
        </p:nvSpPr>
        <p:spPr>
          <a:xfrm>
            <a:off x="1309099" y="5725948"/>
            <a:ext cx="14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Public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AD91B-9814-3841-8172-27C535EDA5E4}"/>
              </a:ext>
            </a:extLst>
          </p:cNvPr>
          <p:cNvSpPr/>
          <p:nvPr/>
        </p:nvSpPr>
        <p:spPr>
          <a:xfrm>
            <a:off x="2813788" y="1126742"/>
            <a:ext cx="6035040" cy="5486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1DB084-2745-F04F-BD1B-F12DC1DA27BD}"/>
              </a:ext>
            </a:extLst>
          </p:cNvPr>
          <p:cNvCxnSpPr/>
          <p:nvPr/>
        </p:nvCxnSpPr>
        <p:spPr>
          <a:xfrm>
            <a:off x="4845266" y="1097060"/>
            <a:ext cx="0" cy="50292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9C0567-59BC-3F4D-9B59-E4B313E3014A}"/>
              </a:ext>
            </a:extLst>
          </p:cNvPr>
          <p:cNvCxnSpPr/>
          <p:nvPr/>
        </p:nvCxnSpPr>
        <p:spPr>
          <a:xfrm>
            <a:off x="6822883" y="1102895"/>
            <a:ext cx="0" cy="50292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A4E37B-7324-B24C-9CE1-A7206CBFBF69}"/>
              </a:ext>
            </a:extLst>
          </p:cNvPr>
          <p:cNvCxnSpPr>
            <a:cxnSpLocks/>
          </p:cNvCxnSpPr>
          <p:nvPr/>
        </p:nvCxnSpPr>
        <p:spPr>
          <a:xfrm flipH="1">
            <a:off x="2820886" y="988595"/>
            <a:ext cx="2011680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F8F685-FFC1-BA41-A015-61FCED34F3CF}"/>
              </a:ext>
            </a:extLst>
          </p:cNvPr>
          <p:cNvCxnSpPr>
            <a:cxnSpLocks/>
          </p:cNvCxnSpPr>
          <p:nvPr/>
        </p:nvCxnSpPr>
        <p:spPr>
          <a:xfrm flipH="1">
            <a:off x="4832566" y="992238"/>
            <a:ext cx="2011680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FAFEAB-6245-6747-886B-E3C13F2F1BA6}"/>
              </a:ext>
            </a:extLst>
          </p:cNvPr>
          <p:cNvCxnSpPr>
            <a:cxnSpLocks/>
          </p:cNvCxnSpPr>
          <p:nvPr/>
        </p:nvCxnSpPr>
        <p:spPr>
          <a:xfrm flipH="1">
            <a:off x="6844246" y="988595"/>
            <a:ext cx="2011680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B3D191-DBFA-F648-85D3-E69D00FC0AD7}"/>
              </a:ext>
            </a:extLst>
          </p:cNvPr>
          <p:cNvSpPr txBox="1"/>
          <p:nvPr/>
        </p:nvSpPr>
        <p:spPr>
          <a:xfrm>
            <a:off x="3061595" y="624306"/>
            <a:ext cx="15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A22EB-6E7F-E642-9B4A-04221A3FEE53}"/>
              </a:ext>
            </a:extLst>
          </p:cNvPr>
          <p:cNvSpPr txBox="1"/>
          <p:nvPr/>
        </p:nvSpPr>
        <p:spPr>
          <a:xfrm>
            <a:off x="5073275" y="624306"/>
            <a:ext cx="15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36A92D-D8C8-2C4D-ABBB-9C7FD65061AB}"/>
              </a:ext>
            </a:extLst>
          </p:cNvPr>
          <p:cNvSpPr txBox="1"/>
          <p:nvPr/>
        </p:nvSpPr>
        <p:spPr>
          <a:xfrm>
            <a:off x="7084955" y="624306"/>
            <a:ext cx="15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Create/Delete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4E9D1A-1342-784D-B322-B39DDB05303E}"/>
              </a:ext>
            </a:extLst>
          </p:cNvPr>
          <p:cNvSpPr/>
          <p:nvPr/>
        </p:nvSpPr>
        <p:spPr>
          <a:xfrm>
            <a:off x="2819217" y="2017077"/>
            <a:ext cx="3999978" cy="5486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BCE49B-5A9A-4945-A616-E072D6FF9709}"/>
              </a:ext>
            </a:extLst>
          </p:cNvPr>
          <p:cNvSpPr/>
          <p:nvPr/>
        </p:nvSpPr>
        <p:spPr>
          <a:xfrm>
            <a:off x="2819217" y="2907412"/>
            <a:ext cx="2025875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56990-C0D1-E545-874A-DAA39579EE19}"/>
              </a:ext>
            </a:extLst>
          </p:cNvPr>
          <p:cNvSpPr/>
          <p:nvPr/>
        </p:nvSpPr>
        <p:spPr>
          <a:xfrm>
            <a:off x="2819217" y="3797747"/>
            <a:ext cx="2025875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D9D431-92CB-5843-AFA6-586D3D263C53}"/>
              </a:ext>
            </a:extLst>
          </p:cNvPr>
          <p:cNvSpPr/>
          <p:nvPr/>
        </p:nvSpPr>
        <p:spPr>
          <a:xfrm>
            <a:off x="2820168" y="4688082"/>
            <a:ext cx="2025875" cy="5486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4A6E0-D433-FF42-B53D-93C9C438693F}"/>
              </a:ext>
            </a:extLst>
          </p:cNvPr>
          <p:cNvSpPr/>
          <p:nvPr/>
        </p:nvSpPr>
        <p:spPr>
          <a:xfrm>
            <a:off x="2809311" y="5578419"/>
            <a:ext cx="2025875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109BE9-D3EE-1145-9F66-296E8DE6138D}"/>
              </a:ext>
            </a:extLst>
          </p:cNvPr>
          <p:cNvSpPr txBox="1"/>
          <p:nvPr/>
        </p:nvSpPr>
        <p:spPr>
          <a:xfrm>
            <a:off x="4127594" y="1216396"/>
            <a:ext cx="391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PgAdmin</a:t>
            </a:r>
            <a:r>
              <a:rPr lang="en-US" b="1" dirty="0">
                <a:solidFill>
                  <a:schemeClr val="bg1"/>
                </a:solidFill>
              </a:rPr>
              <a:t>, Query Postgres via SQL.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9AAF04-62F4-AD42-8000-9FCD3EA7AC45}"/>
              </a:ext>
            </a:extLst>
          </p:cNvPr>
          <p:cNvSpPr txBox="1"/>
          <p:nvPr/>
        </p:nvSpPr>
        <p:spPr>
          <a:xfrm>
            <a:off x="4127594" y="2110105"/>
            <a:ext cx="160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OurSci</a:t>
            </a:r>
            <a:r>
              <a:rPr lang="en-US" b="1" dirty="0">
                <a:solidFill>
                  <a:schemeClr val="bg1"/>
                </a:solidFill>
              </a:rPr>
              <a:t> + 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01FA32-3581-D841-B1CC-365DF1B02AC2}"/>
              </a:ext>
            </a:extLst>
          </p:cNvPr>
          <p:cNvSpPr txBox="1"/>
          <p:nvPr/>
        </p:nvSpPr>
        <p:spPr>
          <a:xfrm>
            <a:off x="2867052" y="3012343"/>
            <a:ext cx="188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Query via SQL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864A0B-3F9B-6041-8994-3A9BDB9D81DF}"/>
              </a:ext>
            </a:extLst>
          </p:cNvPr>
          <p:cNvSpPr txBox="1"/>
          <p:nvPr/>
        </p:nvSpPr>
        <p:spPr>
          <a:xfrm>
            <a:off x="3476242" y="3895726"/>
            <a:ext cx="63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2747F4-2765-334A-831E-DC026F9E24ED}"/>
              </a:ext>
            </a:extLst>
          </p:cNvPr>
          <p:cNvSpPr txBox="1"/>
          <p:nvPr/>
        </p:nvSpPr>
        <p:spPr>
          <a:xfrm>
            <a:off x="2764206" y="4792602"/>
            <a:ext cx="20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QC using Tableau 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5B048B-9802-E247-B98A-0E921986C8CB}"/>
              </a:ext>
            </a:extLst>
          </p:cNvPr>
          <p:cNvSpPr txBox="1"/>
          <p:nvPr/>
        </p:nvSpPr>
        <p:spPr>
          <a:xfrm>
            <a:off x="3268400" y="5664491"/>
            <a:ext cx="102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Shiny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52521E-2146-A843-9559-18916760F96E}"/>
              </a:ext>
            </a:extLst>
          </p:cNvPr>
          <p:cNvCxnSpPr>
            <a:cxnSpLocks/>
          </p:cNvCxnSpPr>
          <p:nvPr/>
        </p:nvCxnSpPr>
        <p:spPr>
          <a:xfrm>
            <a:off x="2813788" y="1128295"/>
            <a:ext cx="0" cy="5029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27AD5F4-316C-9545-867F-2FFF257FD718}"/>
              </a:ext>
            </a:extLst>
          </p:cNvPr>
          <p:cNvCxnSpPr>
            <a:cxnSpLocks/>
          </p:cNvCxnSpPr>
          <p:nvPr/>
        </p:nvCxnSpPr>
        <p:spPr>
          <a:xfrm flipH="1">
            <a:off x="2807642" y="6138960"/>
            <a:ext cx="6060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A618CA-C65C-0441-B159-C9C205C044EF}"/>
              </a:ext>
            </a:extLst>
          </p:cNvPr>
          <p:cNvCxnSpPr>
            <a:cxnSpLocks/>
          </p:cNvCxnSpPr>
          <p:nvPr/>
        </p:nvCxnSpPr>
        <p:spPr>
          <a:xfrm>
            <a:off x="8855926" y="1111901"/>
            <a:ext cx="0" cy="5029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8CE8A0-27E5-7A40-8E28-132F7F3709A6}"/>
              </a:ext>
            </a:extLst>
          </p:cNvPr>
          <p:cNvCxnSpPr>
            <a:cxnSpLocks/>
          </p:cNvCxnSpPr>
          <p:nvPr/>
        </p:nvCxnSpPr>
        <p:spPr>
          <a:xfrm flipH="1">
            <a:off x="2820886" y="1111749"/>
            <a:ext cx="6060984" cy="29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04DC96-33FA-C14C-B397-BC59644787DB}"/>
              </a:ext>
            </a:extLst>
          </p:cNvPr>
          <p:cNvSpPr txBox="1"/>
          <p:nvPr/>
        </p:nvSpPr>
        <p:spPr>
          <a:xfrm>
            <a:off x="4729088" y="3887400"/>
            <a:ext cx="144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PHP API ?</a:t>
            </a:r>
          </a:p>
        </p:txBody>
      </p:sp>
    </p:spTree>
    <p:extLst>
      <p:ext uri="{BB962C8B-B14F-4D97-AF65-F5344CB8AC3E}">
        <p14:creationId xmlns:p14="http://schemas.microsoft.com/office/powerpoint/2010/main" val="20443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41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Aurelie Poncet</dc:creator>
  <cp:lastModifiedBy>Aurelie Poncet</cp:lastModifiedBy>
  <cp:revision>6</cp:revision>
  <dcterms:created xsi:type="dcterms:W3CDTF">2019-04-11T16:06:31Z</dcterms:created>
  <dcterms:modified xsi:type="dcterms:W3CDTF">2019-04-12T01:54:42Z</dcterms:modified>
</cp:coreProperties>
</file>