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22"/>
  </p:notesMasterIdLst>
  <p:sldIdLst>
    <p:sldId id="256" r:id="rId2"/>
    <p:sldId id="257" r:id="rId3"/>
    <p:sldId id="258" r:id="rId4"/>
    <p:sldId id="259" r:id="rId5"/>
    <p:sldId id="260" r:id="rId6"/>
    <p:sldId id="267" r:id="rId7"/>
    <p:sldId id="268" r:id="rId8"/>
    <p:sldId id="261" r:id="rId9"/>
    <p:sldId id="269" r:id="rId10"/>
    <p:sldId id="270" r:id="rId11"/>
    <p:sldId id="262" r:id="rId12"/>
    <p:sldId id="271" r:id="rId13"/>
    <p:sldId id="272" r:id="rId14"/>
    <p:sldId id="266" r:id="rId15"/>
    <p:sldId id="273" r:id="rId16"/>
    <p:sldId id="274" r:id="rId17"/>
    <p:sldId id="263" r:id="rId18"/>
    <p:sldId id="264" r:id="rId19"/>
    <p:sldId id="275" r:id="rId20"/>
    <p:sldId id="265"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43D471-865E-4150-9853-2C8E6A17FF9B}" v="17" dt="2024-07-25T07:40:58.8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74028" autoAdjust="0"/>
  </p:normalViewPr>
  <p:slideViewPr>
    <p:cSldViewPr snapToGrid="0">
      <p:cViewPr varScale="1">
        <p:scale>
          <a:sx n="86" d="100"/>
          <a:sy n="86" d="100"/>
        </p:scale>
        <p:origin x="7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Adjimi" userId="7018ba88cf4709eb" providerId="LiveId" clId="{7143D471-865E-4150-9853-2C8E6A17FF9B}"/>
    <pc:docChg chg="custSel addSld modSld">
      <pc:chgData name="Aurelien Adjimi" userId="7018ba88cf4709eb" providerId="LiveId" clId="{7143D471-865E-4150-9853-2C8E6A17FF9B}" dt="2024-07-24T07:41:46.395" v="2482" actId="14100"/>
      <pc:docMkLst>
        <pc:docMk/>
      </pc:docMkLst>
      <pc:sldChg chg="modSp mod">
        <pc:chgData name="Aurelien Adjimi" userId="7018ba88cf4709eb" providerId="LiveId" clId="{7143D471-865E-4150-9853-2C8E6A17FF9B}" dt="2024-07-24T06:16:56.425" v="158" actId="2710"/>
        <pc:sldMkLst>
          <pc:docMk/>
          <pc:sldMk cId="3503802659" sldId="261"/>
        </pc:sldMkLst>
        <pc:spChg chg="mod">
          <ac:chgData name="Aurelien Adjimi" userId="7018ba88cf4709eb" providerId="LiveId" clId="{7143D471-865E-4150-9853-2C8E6A17FF9B}" dt="2024-07-24T06:16:56.425" v="158" actId="2710"/>
          <ac:spMkLst>
            <pc:docMk/>
            <pc:sldMk cId="3503802659" sldId="261"/>
            <ac:spMk id="3" creationId="{2D69582B-AF2C-C692-2D0F-E07ED7AFC88D}"/>
          </ac:spMkLst>
        </pc:spChg>
      </pc:sldChg>
      <pc:sldChg chg="addSp delSp modSp mod modNotesTx">
        <pc:chgData name="Aurelien Adjimi" userId="7018ba88cf4709eb" providerId="LiveId" clId="{7143D471-865E-4150-9853-2C8E6A17FF9B}" dt="2024-07-24T06:45:06.659" v="2151" actId="20577"/>
        <pc:sldMkLst>
          <pc:docMk/>
          <pc:sldMk cId="4051433746" sldId="262"/>
        </pc:sldMkLst>
        <pc:spChg chg="del">
          <ac:chgData name="Aurelien Adjimi" userId="7018ba88cf4709eb" providerId="LiveId" clId="{7143D471-865E-4150-9853-2C8E6A17FF9B}" dt="2024-07-24T06:43:04.109" v="1970" actId="22"/>
          <ac:spMkLst>
            <pc:docMk/>
            <pc:sldMk cId="4051433746" sldId="262"/>
            <ac:spMk id="3" creationId="{C17AAD35-8D51-96AF-F452-BEEA850CA253}"/>
          </ac:spMkLst>
        </pc:spChg>
        <pc:spChg chg="add mod">
          <ac:chgData name="Aurelien Adjimi" userId="7018ba88cf4709eb" providerId="LiveId" clId="{7143D471-865E-4150-9853-2C8E6A17FF9B}" dt="2024-07-24T06:45:06.659" v="2151" actId="20577"/>
          <ac:spMkLst>
            <pc:docMk/>
            <pc:sldMk cId="4051433746" sldId="262"/>
            <ac:spMk id="6" creationId="{0B34C2D0-CB2E-5810-76E7-C0E1A4227AE3}"/>
          </ac:spMkLst>
        </pc:spChg>
        <pc:picChg chg="add mod ord">
          <ac:chgData name="Aurelien Adjimi" userId="7018ba88cf4709eb" providerId="LiveId" clId="{7143D471-865E-4150-9853-2C8E6A17FF9B}" dt="2024-07-24T06:43:14.638" v="1972" actId="1076"/>
          <ac:picMkLst>
            <pc:docMk/>
            <pc:sldMk cId="4051433746" sldId="262"/>
            <ac:picMk id="5" creationId="{FF794376-74C9-FB38-A443-986735E7CF9A}"/>
          </ac:picMkLst>
        </pc:picChg>
      </pc:sldChg>
      <pc:sldChg chg="modSp mod">
        <pc:chgData name="Aurelien Adjimi" userId="7018ba88cf4709eb" providerId="LiveId" clId="{7143D471-865E-4150-9853-2C8E6A17FF9B}" dt="2024-07-24T07:17:25.972" v="2298" actId="12"/>
        <pc:sldMkLst>
          <pc:docMk/>
          <pc:sldMk cId="1815127299" sldId="263"/>
        </pc:sldMkLst>
        <pc:spChg chg="mod">
          <ac:chgData name="Aurelien Adjimi" userId="7018ba88cf4709eb" providerId="LiveId" clId="{7143D471-865E-4150-9853-2C8E6A17FF9B}" dt="2024-07-24T07:17:25.972" v="2298" actId="12"/>
          <ac:spMkLst>
            <pc:docMk/>
            <pc:sldMk cId="1815127299" sldId="263"/>
            <ac:spMk id="3" creationId="{A70F4093-3BB0-ECEC-E672-96220D9F63A7}"/>
          </ac:spMkLst>
        </pc:spChg>
      </pc:sldChg>
      <pc:sldChg chg="modSp mod">
        <pc:chgData name="Aurelien Adjimi" userId="7018ba88cf4709eb" providerId="LiveId" clId="{7143D471-865E-4150-9853-2C8E6A17FF9B}" dt="2024-07-24T07:20:02.238" v="2401" actId="20577"/>
        <pc:sldMkLst>
          <pc:docMk/>
          <pc:sldMk cId="1780942780" sldId="264"/>
        </pc:sldMkLst>
        <pc:spChg chg="mod">
          <ac:chgData name="Aurelien Adjimi" userId="7018ba88cf4709eb" providerId="LiveId" clId="{7143D471-865E-4150-9853-2C8E6A17FF9B}" dt="2024-07-24T07:20:02.238" v="2401" actId="20577"/>
          <ac:spMkLst>
            <pc:docMk/>
            <pc:sldMk cId="1780942780" sldId="264"/>
            <ac:spMk id="3" creationId="{78756E91-E763-5151-4DE0-46920F5D0441}"/>
          </ac:spMkLst>
        </pc:spChg>
      </pc:sldChg>
      <pc:sldChg chg="addSp delSp modSp mod">
        <pc:chgData name="Aurelien Adjimi" userId="7018ba88cf4709eb" providerId="LiveId" clId="{7143D471-865E-4150-9853-2C8E6A17FF9B}" dt="2024-07-24T07:41:46.395" v="2482" actId="14100"/>
        <pc:sldMkLst>
          <pc:docMk/>
          <pc:sldMk cId="182050708" sldId="265"/>
        </pc:sldMkLst>
        <pc:spChg chg="del">
          <ac:chgData name="Aurelien Adjimi" userId="7018ba88cf4709eb" providerId="LiveId" clId="{7143D471-865E-4150-9853-2C8E6A17FF9B}" dt="2024-07-24T07:27:35.220" v="2431" actId="22"/>
          <ac:spMkLst>
            <pc:docMk/>
            <pc:sldMk cId="182050708" sldId="265"/>
            <ac:spMk id="3" creationId="{AD31BE03-D687-FE0C-547E-75F148A51E88}"/>
          </ac:spMkLst>
        </pc:spChg>
        <pc:spChg chg="add del mod">
          <ac:chgData name="Aurelien Adjimi" userId="7018ba88cf4709eb" providerId="LiveId" clId="{7143D471-865E-4150-9853-2C8E6A17FF9B}" dt="2024-07-24T07:34:46.183" v="2445" actId="478"/>
          <ac:spMkLst>
            <pc:docMk/>
            <pc:sldMk cId="182050708" sldId="265"/>
            <ac:spMk id="11" creationId="{43A4543D-97FB-BBDF-0787-E49CB2C6755D}"/>
          </ac:spMkLst>
        </pc:spChg>
        <pc:picChg chg="add del mod ord">
          <ac:chgData name="Aurelien Adjimi" userId="7018ba88cf4709eb" providerId="LiveId" clId="{7143D471-865E-4150-9853-2C8E6A17FF9B}" dt="2024-07-24T07:34:37.660" v="2443" actId="478"/>
          <ac:picMkLst>
            <pc:docMk/>
            <pc:sldMk cId="182050708" sldId="265"/>
            <ac:picMk id="5" creationId="{FC2D7FA9-E54C-262B-A42F-93BA3CC2E590}"/>
          </ac:picMkLst>
        </pc:picChg>
        <pc:picChg chg="add del mod">
          <ac:chgData name="Aurelien Adjimi" userId="7018ba88cf4709eb" providerId="LiveId" clId="{7143D471-865E-4150-9853-2C8E6A17FF9B}" dt="2024-07-24T07:34:50.160" v="2446" actId="478"/>
          <ac:picMkLst>
            <pc:docMk/>
            <pc:sldMk cId="182050708" sldId="265"/>
            <ac:picMk id="7" creationId="{861F9148-0BEB-3190-AEAF-B2BE956440B2}"/>
          </ac:picMkLst>
        </pc:picChg>
        <pc:picChg chg="add mod">
          <ac:chgData name="Aurelien Adjimi" userId="7018ba88cf4709eb" providerId="LiveId" clId="{7143D471-865E-4150-9853-2C8E6A17FF9B}" dt="2024-07-24T07:34:44.377" v="2444" actId="1076"/>
          <ac:picMkLst>
            <pc:docMk/>
            <pc:sldMk cId="182050708" sldId="265"/>
            <ac:picMk id="9" creationId="{F4852242-4682-52A8-F7E5-DF8AFFD84526}"/>
          </ac:picMkLst>
        </pc:picChg>
        <pc:picChg chg="add mod">
          <ac:chgData name="Aurelien Adjimi" userId="7018ba88cf4709eb" providerId="LiveId" clId="{7143D471-865E-4150-9853-2C8E6A17FF9B}" dt="2024-07-24T07:36:31.696" v="2451" actId="1076"/>
          <ac:picMkLst>
            <pc:docMk/>
            <pc:sldMk cId="182050708" sldId="265"/>
            <ac:picMk id="13" creationId="{1743B6EB-D882-0C24-2A65-4889F340D7D6}"/>
          </ac:picMkLst>
        </pc:picChg>
        <pc:picChg chg="add mod">
          <ac:chgData name="Aurelien Adjimi" userId="7018ba88cf4709eb" providerId="LiveId" clId="{7143D471-865E-4150-9853-2C8E6A17FF9B}" dt="2024-07-24T07:38:54.456" v="2461" actId="14100"/>
          <ac:picMkLst>
            <pc:docMk/>
            <pc:sldMk cId="182050708" sldId="265"/>
            <ac:picMk id="15" creationId="{26884630-D6F7-8C12-5505-A2990A2A6984}"/>
          </ac:picMkLst>
        </pc:picChg>
        <pc:picChg chg="add mod">
          <ac:chgData name="Aurelien Adjimi" userId="7018ba88cf4709eb" providerId="LiveId" clId="{7143D471-865E-4150-9853-2C8E6A17FF9B}" dt="2024-07-24T07:40:12.480" v="2468" actId="14100"/>
          <ac:picMkLst>
            <pc:docMk/>
            <pc:sldMk cId="182050708" sldId="265"/>
            <ac:picMk id="17" creationId="{4A12AA38-BAA8-0C7B-265A-EA69DD8F3EE7}"/>
          </ac:picMkLst>
        </pc:picChg>
        <pc:picChg chg="add mod">
          <ac:chgData name="Aurelien Adjimi" userId="7018ba88cf4709eb" providerId="LiveId" clId="{7143D471-865E-4150-9853-2C8E6A17FF9B}" dt="2024-07-24T07:40:56.984" v="2472" actId="14100"/>
          <ac:picMkLst>
            <pc:docMk/>
            <pc:sldMk cId="182050708" sldId="265"/>
            <ac:picMk id="19" creationId="{4010A5F4-F51E-0AA8-0584-8D829A7EAF4A}"/>
          </ac:picMkLst>
        </pc:picChg>
        <pc:picChg chg="add mod">
          <ac:chgData name="Aurelien Adjimi" userId="7018ba88cf4709eb" providerId="LiveId" clId="{7143D471-865E-4150-9853-2C8E6A17FF9B}" dt="2024-07-24T07:41:46.395" v="2482" actId="14100"/>
          <ac:picMkLst>
            <pc:docMk/>
            <pc:sldMk cId="182050708" sldId="265"/>
            <ac:picMk id="21" creationId="{934D8233-32CD-BB2E-7E81-9C5EB214D19D}"/>
          </ac:picMkLst>
        </pc:picChg>
      </pc:sldChg>
      <pc:sldChg chg="addSp delSp modSp mod">
        <pc:chgData name="Aurelien Adjimi" userId="7018ba88cf4709eb" providerId="LiveId" clId="{7143D471-865E-4150-9853-2C8E6A17FF9B}" dt="2024-07-24T07:12:20.827" v="2181" actId="1076"/>
        <pc:sldMkLst>
          <pc:docMk/>
          <pc:sldMk cId="1565987624" sldId="266"/>
        </pc:sldMkLst>
        <pc:spChg chg="del">
          <ac:chgData name="Aurelien Adjimi" userId="7018ba88cf4709eb" providerId="LiveId" clId="{7143D471-865E-4150-9853-2C8E6A17FF9B}" dt="2024-07-24T07:08:22.871" v="2170" actId="478"/>
          <ac:spMkLst>
            <pc:docMk/>
            <pc:sldMk cId="1565987624" sldId="266"/>
            <ac:spMk id="3" creationId="{5ADC7B50-A3BD-9C0D-A4C7-B2244C7065FC}"/>
          </ac:spMkLst>
        </pc:spChg>
        <pc:picChg chg="add del">
          <ac:chgData name="Aurelien Adjimi" userId="7018ba88cf4709eb" providerId="LiveId" clId="{7143D471-865E-4150-9853-2C8E6A17FF9B}" dt="2024-07-24T07:09:05.813" v="2172" actId="478"/>
          <ac:picMkLst>
            <pc:docMk/>
            <pc:sldMk cId="1565987624" sldId="266"/>
            <ac:picMk id="5" creationId="{6F86CD24-EAA0-CCAE-E56F-6A50520C87FA}"/>
          </ac:picMkLst>
        </pc:picChg>
        <pc:picChg chg="add mod">
          <ac:chgData name="Aurelien Adjimi" userId="7018ba88cf4709eb" providerId="LiveId" clId="{7143D471-865E-4150-9853-2C8E6A17FF9B}" dt="2024-07-24T07:09:35.095" v="2174" actId="1076"/>
          <ac:picMkLst>
            <pc:docMk/>
            <pc:sldMk cId="1565987624" sldId="266"/>
            <ac:picMk id="7" creationId="{2ED8028A-94D6-FF38-A7A1-0200608F0AC8}"/>
          </ac:picMkLst>
        </pc:picChg>
        <pc:picChg chg="add mod">
          <ac:chgData name="Aurelien Adjimi" userId="7018ba88cf4709eb" providerId="LiveId" clId="{7143D471-865E-4150-9853-2C8E6A17FF9B}" dt="2024-07-24T07:10:11.087" v="2176" actId="1076"/>
          <ac:picMkLst>
            <pc:docMk/>
            <pc:sldMk cId="1565987624" sldId="266"/>
            <ac:picMk id="9" creationId="{9646750F-5A13-0B29-6FCA-D46A0281A248}"/>
          </ac:picMkLst>
        </pc:picChg>
        <pc:picChg chg="add mod">
          <ac:chgData name="Aurelien Adjimi" userId="7018ba88cf4709eb" providerId="LiveId" clId="{7143D471-865E-4150-9853-2C8E6A17FF9B}" dt="2024-07-24T07:12:14.744" v="2179" actId="1076"/>
          <ac:picMkLst>
            <pc:docMk/>
            <pc:sldMk cId="1565987624" sldId="266"/>
            <ac:picMk id="11" creationId="{5D6B995A-ED89-4973-0D7D-7EF13E0461F5}"/>
          </ac:picMkLst>
        </pc:picChg>
        <pc:picChg chg="add mod">
          <ac:chgData name="Aurelien Adjimi" userId="7018ba88cf4709eb" providerId="LiveId" clId="{7143D471-865E-4150-9853-2C8E6A17FF9B}" dt="2024-07-24T07:12:20.827" v="2181" actId="1076"/>
          <ac:picMkLst>
            <pc:docMk/>
            <pc:sldMk cId="1565987624" sldId="266"/>
            <ac:picMk id="13" creationId="{1DF66DEC-B7AD-8BFD-66D4-58954260A0B7}"/>
          </ac:picMkLst>
        </pc:picChg>
      </pc:sldChg>
      <pc:sldChg chg="modSp add mod modNotesTx">
        <pc:chgData name="Aurelien Adjimi" userId="7018ba88cf4709eb" providerId="LiveId" clId="{7143D471-865E-4150-9853-2C8E6A17FF9B}" dt="2024-07-24T06:37:57.209" v="1844" actId="20577"/>
        <pc:sldMkLst>
          <pc:docMk/>
          <pc:sldMk cId="248484926" sldId="269"/>
        </pc:sldMkLst>
        <pc:spChg chg="mod">
          <ac:chgData name="Aurelien Adjimi" userId="7018ba88cf4709eb" providerId="LiveId" clId="{7143D471-865E-4150-9853-2C8E6A17FF9B}" dt="2024-07-24T06:20:43.819" v="492" actId="20577"/>
          <ac:spMkLst>
            <pc:docMk/>
            <pc:sldMk cId="248484926" sldId="269"/>
            <ac:spMk id="3" creationId="{2D69582B-AF2C-C692-2D0F-E07ED7AFC88D}"/>
          </ac:spMkLst>
        </pc:spChg>
      </pc:sldChg>
      <pc:sldChg chg="addSp delSp modSp add mod modNotesTx">
        <pc:chgData name="Aurelien Adjimi" userId="7018ba88cf4709eb" providerId="LiveId" clId="{7143D471-865E-4150-9853-2C8E6A17FF9B}" dt="2024-07-24T06:40:33.462" v="1969" actId="20577"/>
        <pc:sldMkLst>
          <pc:docMk/>
          <pc:sldMk cId="3994094018" sldId="270"/>
        </pc:sldMkLst>
        <pc:spChg chg="del">
          <ac:chgData name="Aurelien Adjimi" userId="7018ba88cf4709eb" providerId="LiveId" clId="{7143D471-865E-4150-9853-2C8E6A17FF9B}" dt="2024-07-24T06:37:21.755" v="1838" actId="478"/>
          <ac:spMkLst>
            <pc:docMk/>
            <pc:sldMk cId="3994094018" sldId="270"/>
            <ac:spMk id="3" creationId="{2D69582B-AF2C-C692-2D0F-E07ED7AFC88D}"/>
          </ac:spMkLst>
        </pc:spChg>
        <pc:spChg chg="add del mod">
          <ac:chgData name="Aurelien Adjimi" userId="7018ba88cf4709eb" providerId="LiveId" clId="{7143D471-865E-4150-9853-2C8E6A17FF9B}" dt="2024-07-24T06:37:27.825" v="1839" actId="22"/>
          <ac:spMkLst>
            <pc:docMk/>
            <pc:sldMk cId="3994094018" sldId="270"/>
            <ac:spMk id="5" creationId="{87D30C54-F69D-EBC3-5620-859C2380570D}"/>
          </ac:spMkLst>
        </pc:spChg>
        <pc:spChg chg="add mod">
          <ac:chgData name="Aurelien Adjimi" userId="7018ba88cf4709eb" providerId="LiveId" clId="{7143D471-865E-4150-9853-2C8E6A17FF9B}" dt="2024-07-24T06:40:33.462" v="1969" actId="20577"/>
          <ac:spMkLst>
            <pc:docMk/>
            <pc:sldMk cId="3994094018" sldId="270"/>
            <ac:spMk id="8" creationId="{F50B7DB9-7052-2816-2B3D-6B8D0623C032}"/>
          </ac:spMkLst>
        </pc:spChg>
        <pc:picChg chg="add mod ord">
          <ac:chgData name="Aurelien Adjimi" userId="7018ba88cf4709eb" providerId="LiveId" clId="{7143D471-865E-4150-9853-2C8E6A17FF9B}" dt="2024-07-24T06:37:36.492" v="1841" actId="14100"/>
          <ac:picMkLst>
            <pc:docMk/>
            <pc:sldMk cId="3994094018" sldId="270"/>
            <ac:picMk id="7" creationId="{EE4AC793-ABD0-7E13-3362-47B284B49AD6}"/>
          </ac:picMkLst>
        </pc:picChg>
      </pc:sldChg>
      <pc:sldChg chg="addSp delSp modSp add mod modNotesTx">
        <pc:chgData name="Aurelien Adjimi" userId="7018ba88cf4709eb" providerId="LiveId" clId="{7143D471-865E-4150-9853-2C8E6A17FF9B}" dt="2024-07-24T06:46:28.501" v="2161" actId="1076"/>
        <pc:sldMkLst>
          <pc:docMk/>
          <pc:sldMk cId="449218443" sldId="271"/>
        </pc:sldMkLst>
        <pc:spChg chg="add del mod">
          <ac:chgData name="Aurelien Adjimi" userId="7018ba88cf4709eb" providerId="LiveId" clId="{7143D471-865E-4150-9853-2C8E6A17FF9B}" dt="2024-07-24T06:46:20.926" v="2158" actId="22"/>
          <ac:spMkLst>
            <pc:docMk/>
            <pc:sldMk cId="449218443" sldId="271"/>
            <ac:spMk id="4" creationId="{29750861-79BC-165F-5C26-211D026914E7}"/>
          </ac:spMkLst>
        </pc:spChg>
        <pc:spChg chg="del mod">
          <ac:chgData name="Aurelien Adjimi" userId="7018ba88cf4709eb" providerId="LiveId" clId="{7143D471-865E-4150-9853-2C8E6A17FF9B}" dt="2024-07-24T06:46:24.975" v="2160" actId="478"/>
          <ac:spMkLst>
            <pc:docMk/>
            <pc:sldMk cId="449218443" sldId="271"/>
            <ac:spMk id="6" creationId="{0B34C2D0-CB2E-5810-76E7-C0E1A4227AE3}"/>
          </ac:spMkLst>
        </pc:spChg>
        <pc:picChg chg="del">
          <ac:chgData name="Aurelien Adjimi" userId="7018ba88cf4709eb" providerId="LiveId" clId="{7143D471-865E-4150-9853-2C8E6A17FF9B}" dt="2024-07-24T06:45:19.679" v="2153" actId="478"/>
          <ac:picMkLst>
            <pc:docMk/>
            <pc:sldMk cId="449218443" sldId="271"/>
            <ac:picMk id="5" creationId="{FF794376-74C9-FB38-A443-986735E7CF9A}"/>
          </ac:picMkLst>
        </pc:picChg>
        <pc:picChg chg="add mod ord">
          <ac:chgData name="Aurelien Adjimi" userId="7018ba88cf4709eb" providerId="LiveId" clId="{7143D471-865E-4150-9853-2C8E6A17FF9B}" dt="2024-07-24T06:46:28.501" v="2161" actId="1076"/>
          <ac:picMkLst>
            <pc:docMk/>
            <pc:sldMk cId="449218443" sldId="271"/>
            <ac:picMk id="8" creationId="{8CCA23A1-6D8B-9A44-41B7-D40335096057}"/>
          </ac:picMkLst>
        </pc:picChg>
      </pc:sldChg>
      <pc:sldChg chg="addSp delSp modSp add mod modNotesTx">
        <pc:chgData name="Aurelien Adjimi" userId="7018ba88cf4709eb" providerId="LiveId" clId="{7143D471-865E-4150-9853-2C8E6A17FF9B}" dt="2024-07-24T06:47:59.842" v="2169"/>
        <pc:sldMkLst>
          <pc:docMk/>
          <pc:sldMk cId="200507018" sldId="272"/>
        </pc:sldMkLst>
        <pc:spChg chg="add del mod">
          <ac:chgData name="Aurelien Adjimi" userId="7018ba88cf4709eb" providerId="LiveId" clId="{7143D471-865E-4150-9853-2C8E6A17FF9B}" dt="2024-07-24T06:47:36.565" v="2166" actId="22"/>
          <ac:spMkLst>
            <pc:docMk/>
            <pc:sldMk cId="200507018" sldId="272"/>
            <ac:spMk id="4" creationId="{9B5A731E-FD17-16E4-A0EB-A873D871D02B}"/>
          </ac:spMkLst>
        </pc:spChg>
        <pc:picChg chg="add mod ord">
          <ac:chgData name="Aurelien Adjimi" userId="7018ba88cf4709eb" providerId="LiveId" clId="{7143D471-865E-4150-9853-2C8E6A17FF9B}" dt="2024-07-24T06:47:42.236" v="2167" actId="1076"/>
          <ac:picMkLst>
            <pc:docMk/>
            <pc:sldMk cId="200507018" sldId="272"/>
            <ac:picMk id="6" creationId="{A1F846F1-A255-7CD4-7961-870347099CCB}"/>
          </ac:picMkLst>
        </pc:picChg>
        <pc:picChg chg="del">
          <ac:chgData name="Aurelien Adjimi" userId="7018ba88cf4709eb" providerId="LiveId" clId="{7143D471-865E-4150-9853-2C8E6A17FF9B}" dt="2024-07-24T06:46:58.381" v="2165" actId="478"/>
          <ac:picMkLst>
            <pc:docMk/>
            <pc:sldMk cId="200507018" sldId="272"/>
            <ac:picMk id="8" creationId="{8CCA23A1-6D8B-9A44-41B7-D40335096057}"/>
          </ac:picMkLst>
        </pc:picChg>
      </pc:sldChg>
      <pc:sldChg chg="addSp delSp modSp add mod">
        <pc:chgData name="Aurelien Adjimi" userId="7018ba88cf4709eb" providerId="LiveId" clId="{7143D471-865E-4150-9853-2C8E6A17FF9B}" dt="2024-07-24T07:13:10.288" v="2186" actId="1076"/>
        <pc:sldMkLst>
          <pc:docMk/>
          <pc:sldMk cId="2298152103" sldId="273"/>
        </pc:sldMkLst>
        <pc:picChg chg="add mod">
          <ac:chgData name="Aurelien Adjimi" userId="7018ba88cf4709eb" providerId="LiveId" clId="{7143D471-865E-4150-9853-2C8E6A17FF9B}" dt="2024-07-24T07:13:10.288" v="2186" actId="1076"/>
          <ac:picMkLst>
            <pc:docMk/>
            <pc:sldMk cId="2298152103" sldId="273"/>
            <ac:picMk id="4" creationId="{47AD596B-3B1E-4A3E-AD45-0CD2F32E43A3}"/>
          </ac:picMkLst>
        </pc:picChg>
        <pc:picChg chg="del">
          <ac:chgData name="Aurelien Adjimi" userId="7018ba88cf4709eb" providerId="LiveId" clId="{7143D471-865E-4150-9853-2C8E6A17FF9B}" dt="2024-07-24T07:12:59.916" v="2183" actId="478"/>
          <ac:picMkLst>
            <pc:docMk/>
            <pc:sldMk cId="2298152103" sldId="273"/>
            <ac:picMk id="7" creationId="{2ED8028A-94D6-FF38-A7A1-0200608F0AC8}"/>
          </ac:picMkLst>
        </pc:picChg>
        <pc:picChg chg="del">
          <ac:chgData name="Aurelien Adjimi" userId="7018ba88cf4709eb" providerId="LiveId" clId="{7143D471-865E-4150-9853-2C8E6A17FF9B}" dt="2024-07-24T07:12:59.916" v="2183" actId="478"/>
          <ac:picMkLst>
            <pc:docMk/>
            <pc:sldMk cId="2298152103" sldId="273"/>
            <ac:picMk id="9" creationId="{9646750F-5A13-0B29-6FCA-D46A0281A248}"/>
          </ac:picMkLst>
        </pc:picChg>
        <pc:picChg chg="del">
          <ac:chgData name="Aurelien Adjimi" userId="7018ba88cf4709eb" providerId="LiveId" clId="{7143D471-865E-4150-9853-2C8E6A17FF9B}" dt="2024-07-24T07:12:59.916" v="2183" actId="478"/>
          <ac:picMkLst>
            <pc:docMk/>
            <pc:sldMk cId="2298152103" sldId="273"/>
            <ac:picMk id="11" creationId="{5D6B995A-ED89-4973-0D7D-7EF13E0461F5}"/>
          </ac:picMkLst>
        </pc:picChg>
        <pc:picChg chg="del">
          <ac:chgData name="Aurelien Adjimi" userId="7018ba88cf4709eb" providerId="LiveId" clId="{7143D471-865E-4150-9853-2C8E6A17FF9B}" dt="2024-07-24T07:12:59.916" v="2183" actId="478"/>
          <ac:picMkLst>
            <pc:docMk/>
            <pc:sldMk cId="2298152103" sldId="273"/>
            <ac:picMk id="13" creationId="{1DF66DEC-B7AD-8BFD-66D4-58954260A0B7}"/>
          </ac:picMkLst>
        </pc:picChg>
      </pc:sldChg>
      <pc:sldChg chg="addSp delSp modSp add mod">
        <pc:chgData name="Aurelien Adjimi" userId="7018ba88cf4709eb" providerId="LiveId" clId="{7143D471-865E-4150-9853-2C8E6A17FF9B}" dt="2024-07-24T07:13:51.354" v="2193" actId="1076"/>
        <pc:sldMkLst>
          <pc:docMk/>
          <pc:sldMk cId="4199527539" sldId="274"/>
        </pc:sldMkLst>
        <pc:picChg chg="del">
          <ac:chgData name="Aurelien Adjimi" userId="7018ba88cf4709eb" providerId="LiveId" clId="{7143D471-865E-4150-9853-2C8E6A17FF9B}" dt="2024-07-24T07:13:15.334" v="2188" actId="478"/>
          <ac:picMkLst>
            <pc:docMk/>
            <pc:sldMk cId="4199527539" sldId="274"/>
            <ac:picMk id="4" creationId="{47AD596B-3B1E-4A3E-AD45-0CD2F32E43A3}"/>
          </ac:picMkLst>
        </pc:picChg>
        <pc:picChg chg="add mod">
          <ac:chgData name="Aurelien Adjimi" userId="7018ba88cf4709eb" providerId="LiveId" clId="{7143D471-865E-4150-9853-2C8E6A17FF9B}" dt="2024-07-24T07:13:51.354" v="2193" actId="1076"/>
          <ac:picMkLst>
            <pc:docMk/>
            <pc:sldMk cId="4199527539" sldId="274"/>
            <ac:picMk id="5" creationId="{C7E9DBA0-D3D2-FCDA-7A88-C677D407FBA9}"/>
          </ac:picMkLst>
        </pc:picChg>
      </pc:sldChg>
      <pc:sldChg chg="addSp delSp modSp add mod modNotesTx">
        <pc:chgData name="Aurelien Adjimi" userId="7018ba88cf4709eb" providerId="LiveId" clId="{7143D471-865E-4150-9853-2C8E6A17FF9B}" dt="2024-07-24T07:22:47.560" v="2430"/>
        <pc:sldMkLst>
          <pc:docMk/>
          <pc:sldMk cId="859181445" sldId="275"/>
        </pc:sldMkLst>
        <pc:spChg chg="del">
          <ac:chgData name="Aurelien Adjimi" userId="7018ba88cf4709eb" providerId="LiveId" clId="{7143D471-865E-4150-9853-2C8E6A17FF9B}" dt="2024-07-24T07:20:19.454" v="2403" actId="478"/>
          <ac:spMkLst>
            <pc:docMk/>
            <pc:sldMk cId="859181445" sldId="275"/>
            <ac:spMk id="3" creationId="{78756E91-E763-5151-4DE0-46920F5D0441}"/>
          </ac:spMkLst>
        </pc:spChg>
        <pc:spChg chg="add del mod">
          <ac:chgData name="Aurelien Adjimi" userId="7018ba88cf4709eb" providerId="LiveId" clId="{7143D471-865E-4150-9853-2C8E6A17FF9B}" dt="2024-07-24T07:21:19.816" v="2404" actId="22"/>
          <ac:spMkLst>
            <pc:docMk/>
            <pc:sldMk cId="859181445" sldId="275"/>
            <ac:spMk id="5" creationId="{A18717F1-557B-B62D-9D2D-074E050CA129}"/>
          </ac:spMkLst>
        </pc:spChg>
        <pc:picChg chg="add mod ord">
          <ac:chgData name="Aurelien Adjimi" userId="7018ba88cf4709eb" providerId="LiveId" clId="{7143D471-865E-4150-9853-2C8E6A17FF9B}" dt="2024-07-24T07:21:24.634" v="2405" actId="1076"/>
          <ac:picMkLst>
            <pc:docMk/>
            <pc:sldMk cId="859181445" sldId="275"/>
            <ac:picMk id="7" creationId="{79FFF2AF-C1A0-16AE-3542-D6A77132DF1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5927F1-7B93-434F-AB70-71E83C166ED6}" type="datetimeFigureOut">
              <a:rPr lang="fr-FR" smtClean="0"/>
              <a:t>25/07/2024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535223-65A5-4DA0-BF81-07CE29CB01B6}" type="slidenum">
              <a:rPr lang="fr-FR" smtClean="0"/>
              <a:t>‹N°›</a:t>
            </a:fld>
            <a:endParaRPr lang="fr-FR"/>
          </a:p>
        </p:txBody>
      </p:sp>
    </p:spTree>
    <p:extLst>
      <p:ext uri="{BB962C8B-B14F-4D97-AF65-F5344CB8AC3E}">
        <p14:creationId xmlns:p14="http://schemas.microsoft.com/office/powerpoint/2010/main" val="1516761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8) Trouve toutes les div mères qui contiennent toutes les informations des questions</a:t>
            </a:r>
          </a:p>
        </p:txBody>
      </p:sp>
      <p:sp>
        <p:nvSpPr>
          <p:cNvPr id="4" name="Espace réservé du numéro de diapositive 3"/>
          <p:cNvSpPr>
            <a:spLocks noGrp="1"/>
          </p:cNvSpPr>
          <p:nvPr>
            <p:ph type="sldNum" sz="quarter" idx="5"/>
          </p:nvPr>
        </p:nvSpPr>
        <p:spPr/>
        <p:txBody>
          <a:bodyPr/>
          <a:lstStyle/>
          <a:p>
            <a:fld id="{A0535223-65A5-4DA0-BF81-07CE29CB01B6}" type="slidenum">
              <a:rPr lang="fr-FR" smtClean="0"/>
              <a:t>6</a:t>
            </a:fld>
            <a:endParaRPr lang="fr-FR"/>
          </a:p>
        </p:txBody>
      </p:sp>
    </p:spTree>
    <p:extLst>
      <p:ext uri="{BB962C8B-B14F-4D97-AF65-F5344CB8AC3E}">
        <p14:creationId xmlns:p14="http://schemas.microsoft.com/office/powerpoint/2010/main" val="2571453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L1: Configuration des options pour Chrome</a:t>
            </a:r>
          </a:p>
          <a:p>
            <a:r>
              <a:rPr lang="fr-FR" dirty="0"/>
              <a:t>L2: Utilisation de </a:t>
            </a:r>
            <a:r>
              <a:rPr lang="fr-FR" dirty="0" err="1"/>
              <a:t>headless</a:t>
            </a:r>
            <a:r>
              <a:rPr lang="fr-FR" dirty="0"/>
              <a:t> pour exécuter en arrière plan</a:t>
            </a:r>
          </a:p>
          <a:p>
            <a:r>
              <a:rPr lang="fr-FR" dirty="0"/>
              <a:t>L3: Initialisation du navigateur avec les paramètres spécifiés</a:t>
            </a:r>
          </a:p>
        </p:txBody>
      </p:sp>
      <p:sp>
        <p:nvSpPr>
          <p:cNvPr id="4" name="Espace réservé du numéro de diapositive 3"/>
          <p:cNvSpPr>
            <a:spLocks noGrp="1"/>
          </p:cNvSpPr>
          <p:nvPr>
            <p:ph type="sldNum" sz="quarter" idx="5"/>
          </p:nvPr>
        </p:nvSpPr>
        <p:spPr/>
        <p:txBody>
          <a:bodyPr/>
          <a:lstStyle/>
          <a:p>
            <a:fld id="{A0535223-65A5-4DA0-BF81-07CE29CB01B6}" type="slidenum">
              <a:rPr lang="fr-FR" smtClean="0"/>
              <a:t>7</a:t>
            </a:fld>
            <a:endParaRPr lang="fr-FR"/>
          </a:p>
        </p:txBody>
      </p:sp>
    </p:spTree>
    <p:extLst>
      <p:ext uri="{BB962C8B-B14F-4D97-AF65-F5344CB8AC3E}">
        <p14:creationId xmlns:p14="http://schemas.microsoft.com/office/powerpoint/2010/main" val="3876189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Fetch_page: </a:t>
            </a:r>
          </a:p>
          <a:p>
            <a:pPr marL="171450" indent="-171450">
              <a:buFontTx/>
              <a:buChar char="-"/>
            </a:pPr>
            <a:r>
              <a:rPr lang="fr-FR" dirty="0"/>
              <a:t>Effectue une requête HTTP pour obtenir le contenu de l’url spécifiée</a:t>
            </a:r>
          </a:p>
          <a:p>
            <a:pPr marL="171450" indent="-171450">
              <a:buFontTx/>
              <a:buChar char="-"/>
            </a:pPr>
            <a:r>
              <a:rPr lang="fr-FR" dirty="0"/>
              <a:t>Lève une exception si la requête échoue</a:t>
            </a:r>
          </a:p>
          <a:p>
            <a:pPr marL="171450" indent="-171450">
              <a:buFontTx/>
              <a:buChar char="-"/>
            </a:pPr>
            <a:r>
              <a:rPr lang="fr-FR" dirty="0"/>
              <a:t>Retourne le contenu HTML en cas de succès</a:t>
            </a:r>
          </a:p>
          <a:p>
            <a:pPr marL="171450" indent="-171450">
              <a:buFontTx/>
              <a:buChar char="-"/>
            </a:pPr>
            <a:endParaRPr lang="fr-FR" dirty="0"/>
          </a:p>
          <a:p>
            <a:pPr marL="0" indent="0">
              <a:buFontTx/>
              <a:buNone/>
            </a:pPr>
            <a:r>
              <a:rPr lang="fr-FR" dirty="0"/>
              <a:t>Parse_page():</a:t>
            </a:r>
          </a:p>
          <a:p>
            <a:pPr marL="171450" indent="-171450">
              <a:buFontTx/>
              <a:buChar char="-"/>
            </a:pPr>
            <a:r>
              <a:rPr lang="fr-FR" dirty="0"/>
              <a:t>Contient tout le travail d’analyse du contenu HTML (le même que vu précédemment) par les nom de classes de ces éléments et crée un objet avec les informations de la </a:t>
            </a:r>
            <a:r>
              <a:rPr lang="fr-FR" dirty="0" err="1"/>
              <a:t>questuon</a:t>
            </a:r>
            <a:endParaRPr lang="fr-FR" dirty="0"/>
          </a:p>
          <a:p>
            <a:pPr marL="171450" indent="-171450">
              <a:buFontTx/>
              <a:buChar char="-"/>
            </a:pPr>
            <a:endParaRPr lang="fr-FR" dirty="0"/>
          </a:p>
          <a:p>
            <a:pPr marL="0" indent="0">
              <a:buFontTx/>
              <a:buNone/>
            </a:pPr>
            <a:r>
              <a:rPr lang="fr-FR" dirty="0"/>
              <a:t>scrape_with_optimized_beautifulsoup:</a:t>
            </a:r>
          </a:p>
          <a:p>
            <a:pPr marL="171450" indent="-171450">
              <a:buFontTx/>
              <a:buChar char="-"/>
            </a:pPr>
            <a:r>
              <a:rPr lang="fr-FR" dirty="0"/>
              <a:t>Construit les URL</a:t>
            </a:r>
          </a:p>
          <a:p>
            <a:pPr marL="171450" indent="-171450">
              <a:buFontTx/>
              <a:buChar char="-"/>
            </a:pPr>
            <a:r>
              <a:rPr lang="fr-FR" dirty="0"/>
              <a:t>Initialise un </a:t>
            </a:r>
            <a:r>
              <a:rPr lang="fr-FR" dirty="0" err="1"/>
              <a:t>ThreadPool</a:t>
            </a:r>
            <a:r>
              <a:rPr lang="fr-FR" dirty="0"/>
              <a:t> (via la fonction </a:t>
            </a:r>
            <a:r>
              <a:rPr lang="fr-FR" dirty="0" err="1"/>
              <a:t>ThreadPool</a:t>
            </a:r>
            <a:r>
              <a:rPr lang="fr-FR" dirty="0"/>
              <a:t> </a:t>
            </a:r>
            <a:r>
              <a:rPr lang="fr-FR" dirty="0" err="1"/>
              <a:t>Executor</a:t>
            </a:r>
            <a:r>
              <a:rPr lang="fr-FR" dirty="0"/>
              <a:t> de concurrent.futures) avec 5 threads pour exécuter les tâches en parallèle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b="0" dirty="0">
                <a:solidFill>
                  <a:srgbClr val="7CA668"/>
                </a:solidFill>
                <a:effectLst/>
                <a:highlight>
                  <a:srgbClr val="000000"/>
                </a:highlight>
                <a:latin typeface="Consolas" panose="020B0609020204030204" pitchFamily="49" charset="0"/>
              </a:rPr>
              <a:t>Soumet des tâches pour récupérer le contenu des pages à l'exécuteur et associe chaque future à son URL</a:t>
            </a:r>
            <a:endParaRPr lang="fr-FR" b="0" dirty="0">
              <a:solidFill>
                <a:srgbClr val="FFFFFF"/>
              </a:solidFill>
              <a:effectLst/>
              <a:highlight>
                <a:srgbClr val="000000"/>
              </a:highlight>
              <a:latin typeface="Consolas" panose="020B06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b="0" dirty="0">
                <a:solidFill>
                  <a:srgbClr val="7CA668"/>
                </a:solidFill>
                <a:effectLst/>
                <a:highlight>
                  <a:srgbClr val="000000"/>
                </a:highlight>
                <a:latin typeface="Consolas" panose="020B0609020204030204" pitchFamily="49" charset="0"/>
              </a:rPr>
              <a:t>Itère sur les futurs qui sont complétés</a:t>
            </a:r>
            <a:endParaRPr lang="fr-FR" b="0" dirty="0">
              <a:solidFill>
                <a:srgbClr val="FFFFFF"/>
              </a:solidFill>
              <a:effectLst/>
              <a:highlight>
                <a:srgbClr val="000000"/>
              </a:highlight>
              <a:latin typeface="Consolas" panose="020B06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b="0" dirty="0">
                <a:solidFill>
                  <a:srgbClr val="7CA668"/>
                </a:solidFill>
                <a:effectLst/>
                <a:highlight>
                  <a:srgbClr val="000000"/>
                </a:highlight>
                <a:latin typeface="Consolas" panose="020B0609020204030204" pitchFamily="49" charset="0"/>
              </a:rPr>
              <a:t>Obtient le contenu de la page depuis le futur</a:t>
            </a:r>
            <a:endParaRPr lang="fr-FR" b="0" dirty="0">
              <a:solidFill>
                <a:srgbClr val="FFFFFF"/>
              </a:solidFill>
              <a:effectLst/>
              <a:highlight>
                <a:srgbClr val="000000"/>
              </a:highlight>
              <a:latin typeface="Consolas" panose="020B06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b="0" dirty="0">
                <a:solidFill>
                  <a:srgbClr val="7CA668"/>
                </a:solidFill>
                <a:effectLst/>
                <a:highlight>
                  <a:srgbClr val="000000"/>
                </a:highlight>
                <a:latin typeface="Consolas" panose="020B0609020204030204" pitchFamily="49" charset="0"/>
              </a:rPr>
              <a:t>Analyse le contenu de la page et extrait les données</a:t>
            </a:r>
            <a:endParaRPr lang="fr-FR" b="0" dirty="0">
              <a:solidFill>
                <a:srgbClr val="FFFFFF"/>
              </a:solidFill>
              <a:effectLst/>
              <a:highlight>
                <a:srgbClr val="000000"/>
              </a:highlight>
              <a:latin typeface="Consolas" panose="020B06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b="0" dirty="0">
                <a:solidFill>
                  <a:srgbClr val="7CA668"/>
                </a:solidFill>
                <a:effectLst/>
                <a:highlight>
                  <a:srgbClr val="000000"/>
                </a:highlight>
                <a:latin typeface="Consolas" panose="020B0609020204030204" pitchFamily="49" charset="0"/>
              </a:rPr>
              <a:t>Ajoute les données extraites à la liste </a:t>
            </a:r>
            <a:r>
              <a:rPr lang="fr-FR" b="0" dirty="0" err="1">
                <a:solidFill>
                  <a:srgbClr val="7CA668"/>
                </a:solidFill>
                <a:effectLst/>
                <a:highlight>
                  <a:srgbClr val="000000"/>
                </a:highlight>
                <a:latin typeface="Consolas" panose="020B0609020204030204" pitchFamily="49" charset="0"/>
              </a:rPr>
              <a:t>all_data</a:t>
            </a:r>
            <a:endParaRPr lang="fr-FR" b="0" dirty="0">
              <a:solidFill>
                <a:srgbClr val="FFFFFF"/>
              </a:solidFill>
              <a:effectLst/>
              <a:highlight>
                <a:srgbClr val="000000"/>
              </a:highlight>
              <a:latin typeface="Consolas" panose="020B0609020204030204" pitchFamily="49" charset="0"/>
            </a:endParaRPr>
          </a:p>
          <a:p>
            <a:pPr marL="171450" indent="-171450">
              <a:buFontTx/>
              <a:buChar char="-"/>
            </a:pPr>
            <a:endParaRPr lang="fr-FR" dirty="0"/>
          </a:p>
        </p:txBody>
      </p:sp>
      <p:sp>
        <p:nvSpPr>
          <p:cNvPr id="4" name="Espace réservé du numéro de diapositive 3"/>
          <p:cNvSpPr>
            <a:spLocks noGrp="1"/>
          </p:cNvSpPr>
          <p:nvPr>
            <p:ph type="sldNum" sz="quarter" idx="5"/>
          </p:nvPr>
        </p:nvSpPr>
        <p:spPr/>
        <p:txBody>
          <a:bodyPr/>
          <a:lstStyle/>
          <a:p>
            <a:fld id="{A0535223-65A5-4DA0-BF81-07CE29CB01B6}" type="slidenum">
              <a:rPr lang="fr-FR" smtClean="0"/>
              <a:t>9</a:t>
            </a:fld>
            <a:endParaRPr lang="fr-FR"/>
          </a:p>
        </p:txBody>
      </p:sp>
    </p:spTree>
    <p:extLst>
      <p:ext uri="{BB962C8B-B14F-4D97-AF65-F5344CB8AC3E}">
        <p14:creationId xmlns:p14="http://schemas.microsoft.com/office/powerpoint/2010/main" val="1639039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FontTx/>
              <a:buNone/>
            </a:pPr>
            <a:r>
              <a:rPr lang="fr-FR" dirty="0"/>
              <a:t>Pour entrer un peu plus en détail, le </a:t>
            </a:r>
            <a:r>
              <a:rPr lang="fr-FR" dirty="0" err="1"/>
              <a:t>threadpoolexecutor</a:t>
            </a:r>
            <a:r>
              <a:rPr lang="fr-FR" dirty="0"/>
              <a:t> est un gestionnaire de pool de threads qui permet d’exécuter des tâches en // </a:t>
            </a:r>
          </a:p>
          <a:p>
            <a:pPr marL="0" indent="0">
              <a:buFontTx/>
              <a:buNone/>
            </a:pPr>
            <a:r>
              <a:rPr lang="fr-FR" dirty="0"/>
              <a:t>Threads = sous-processus qui peuvent être utilisés pour faire plusieurs tâches en // dans un programme. Utiliser plusieurs threads permet de réaliser plusieurs opérations en même temps. </a:t>
            </a:r>
          </a:p>
          <a:p>
            <a:pPr marL="0" indent="0">
              <a:buFontTx/>
              <a:buNone/>
            </a:pPr>
            <a:endParaRPr lang="fr-FR" dirty="0"/>
          </a:p>
          <a:p>
            <a:pPr marL="0" indent="0">
              <a:buFontTx/>
              <a:buNone/>
            </a:pPr>
            <a:r>
              <a:rPr lang="fr-FR" dirty="0"/>
              <a:t>Futures = quand on soumet une tâche au </a:t>
            </a:r>
            <a:r>
              <a:rPr lang="fr-FR" dirty="0" err="1"/>
              <a:t>threadpool</a:t>
            </a:r>
            <a:r>
              <a:rPr lang="fr-FR" dirty="0"/>
              <a:t> cela retourne un objet ‘future’ qui représente le résultat d’une opération qui n’est pas encore terminée. On peut utiliser cet objet pour vérifier l’état de la tâche et pour obtenir le résultat une fois qu’il est disponible. </a:t>
            </a:r>
          </a:p>
          <a:p>
            <a:pPr marL="0" indent="0">
              <a:buFontTx/>
              <a:buNone/>
            </a:pPr>
            <a:endParaRPr lang="fr-FR" dirty="0"/>
          </a:p>
          <a:p>
            <a:pPr marL="0" indent="0">
              <a:buFontTx/>
              <a:buNone/>
            </a:pPr>
            <a:r>
              <a:rPr lang="fr-FR" dirty="0"/>
              <a:t>Pour traiter des résultats futures: </a:t>
            </a:r>
          </a:p>
          <a:p>
            <a:pPr marL="171450" indent="-171450">
              <a:buFontTx/>
              <a:buChar char="-"/>
            </a:pPr>
            <a:r>
              <a:rPr lang="fr-FR" dirty="0" err="1"/>
              <a:t>as_completed</a:t>
            </a:r>
            <a:r>
              <a:rPr lang="fr-FR" dirty="0"/>
              <a:t>(</a:t>
            </a:r>
            <a:r>
              <a:rPr lang="fr-FR" dirty="0" err="1"/>
              <a:t>future_to_url</a:t>
            </a:r>
            <a:r>
              <a:rPr lang="fr-FR" dirty="0"/>
              <a:t>): Cette fonction permet d'itérer sur les </a:t>
            </a:r>
            <a:r>
              <a:rPr lang="fr-FR" i="1" dirty="0"/>
              <a:t>Futures</a:t>
            </a:r>
            <a:r>
              <a:rPr lang="fr-FR" dirty="0"/>
              <a:t> dès qu'elles sont terminées, plutôt que d'attendre que toutes les tâches soient terminées. Cela permet de commencer à traiter les résultats dès qu'ils sont prêts.</a:t>
            </a:r>
          </a:p>
          <a:p>
            <a:pPr marL="171450" indent="-171450">
              <a:buFontTx/>
              <a:buChar char="-"/>
            </a:pPr>
            <a:r>
              <a:rPr lang="fr-FR" dirty="0" err="1"/>
              <a:t>future.result</a:t>
            </a:r>
            <a:r>
              <a:rPr lang="fr-FR" dirty="0"/>
              <a:t>(): Cette méthode est utilisée pour obtenir le résultat de la tâche associée à ce </a:t>
            </a:r>
            <a:r>
              <a:rPr lang="fr-FR" i="1" dirty="0"/>
              <a:t>Future</a:t>
            </a:r>
            <a:r>
              <a:rPr lang="fr-FR" dirty="0"/>
              <a:t>. Si la tâche est terminée avec succès, cela retournera le contenu de la page; sinon, cela lancera une exception.</a:t>
            </a:r>
          </a:p>
          <a:p>
            <a:pPr marL="171450" indent="-171450">
              <a:buFontTx/>
              <a:buChar char="-"/>
            </a:pPr>
            <a:r>
              <a:rPr lang="fr-FR" dirty="0"/>
              <a:t>parse_page(content): Une fois le contenu de la page récupéré, on appelle la fonction parse_page pour extraire les données pertinentes (comme le titre, le lien, etc.).</a:t>
            </a:r>
          </a:p>
          <a:p>
            <a:pPr marL="171450" indent="-171450">
              <a:buFontTx/>
              <a:buChar char="-"/>
            </a:pPr>
            <a:r>
              <a:rPr lang="fr-FR" dirty="0" err="1"/>
              <a:t>all_data.extend</a:t>
            </a:r>
            <a:r>
              <a:rPr lang="fr-FR" dirty="0"/>
              <a:t>(data): Les données extraites de chaque page sont ajoutées à la liste </a:t>
            </a:r>
            <a:r>
              <a:rPr lang="fr-FR" dirty="0" err="1"/>
              <a:t>all_data</a:t>
            </a:r>
            <a:r>
              <a:rPr lang="fr-FR" dirty="0"/>
              <a:t>, qui contient toutes les données récupérées.</a:t>
            </a:r>
          </a:p>
        </p:txBody>
      </p:sp>
      <p:sp>
        <p:nvSpPr>
          <p:cNvPr id="4" name="Espace réservé du numéro de diapositive 3"/>
          <p:cNvSpPr>
            <a:spLocks noGrp="1"/>
          </p:cNvSpPr>
          <p:nvPr>
            <p:ph type="sldNum" sz="quarter" idx="5"/>
          </p:nvPr>
        </p:nvSpPr>
        <p:spPr/>
        <p:txBody>
          <a:bodyPr/>
          <a:lstStyle/>
          <a:p>
            <a:fld id="{A0535223-65A5-4DA0-BF81-07CE29CB01B6}" type="slidenum">
              <a:rPr lang="fr-FR" smtClean="0"/>
              <a:t>10</a:t>
            </a:fld>
            <a:endParaRPr lang="fr-FR"/>
          </a:p>
        </p:txBody>
      </p:sp>
    </p:spTree>
    <p:extLst>
      <p:ext uri="{BB962C8B-B14F-4D97-AF65-F5344CB8AC3E}">
        <p14:creationId xmlns:p14="http://schemas.microsoft.com/office/powerpoint/2010/main" val="4258341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7CA668"/>
                </a:solidFill>
                <a:effectLst/>
                <a:highlight>
                  <a:srgbClr val="000000"/>
                </a:highlight>
                <a:latin typeface="Consolas" panose="020B0609020204030204" pitchFamily="49" charset="0"/>
              </a:rPr>
              <a:t>Fonction qui envoie une requête à l'API Stack Exchange pour obtenir les questions</a:t>
            </a:r>
            <a:endParaRPr lang="fr-FR" b="0" dirty="0">
              <a:solidFill>
                <a:srgbClr val="FFFFFF"/>
              </a:solidFill>
              <a:effectLst/>
              <a:highlight>
                <a:srgbClr val="000000"/>
              </a:highlight>
              <a:latin typeface="Consolas" panose="020B0609020204030204" pitchFamily="49" charset="0"/>
            </a:endParaRP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A0535223-65A5-4DA0-BF81-07CE29CB01B6}" type="slidenum">
              <a:rPr lang="fr-FR" smtClean="0"/>
              <a:t>11</a:t>
            </a:fld>
            <a:endParaRPr lang="fr-FR"/>
          </a:p>
        </p:txBody>
      </p:sp>
    </p:spTree>
    <p:extLst>
      <p:ext uri="{BB962C8B-B14F-4D97-AF65-F5344CB8AC3E}">
        <p14:creationId xmlns:p14="http://schemas.microsoft.com/office/powerpoint/2010/main" val="2590732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7CA668"/>
                </a:solidFill>
                <a:effectLst/>
                <a:highlight>
                  <a:srgbClr val="000000"/>
                </a:highlight>
                <a:latin typeface="Consolas" panose="020B0609020204030204" pitchFamily="49" charset="0"/>
              </a:rPr>
              <a:t>Fonction pour transformer les données des questions obtenues de l'API en un format structuré</a:t>
            </a:r>
            <a:endParaRPr lang="fr-FR" b="0" dirty="0">
              <a:solidFill>
                <a:srgbClr val="FFFFFF"/>
              </a:solidFill>
              <a:effectLst/>
              <a:highlight>
                <a:srgbClr val="000000"/>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7CA668"/>
                </a:solidFill>
                <a:effectLst/>
                <a:highlight>
                  <a:srgbClr val="000000"/>
                </a:highlight>
                <a:latin typeface="Consolas" panose="020B0609020204030204" pitchFamily="49" charset="0"/>
              </a:rPr>
              <a:t>La fonction prend la liste des questions et extrait les informations pertinentes pour chaque question</a:t>
            </a:r>
            <a:endParaRPr lang="fr-FR" b="0" dirty="0">
              <a:solidFill>
                <a:srgbClr val="FFFFFF"/>
              </a:solidFill>
              <a:effectLst/>
              <a:highlight>
                <a:srgbClr val="000000"/>
              </a:highlight>
              <a:latin typeface="Consolas" panose="020B0609020204030204" pitchFamily="49" charset="0"/>
            </a:endParaRPr>
          </a:p>
          <a:p>
            <a:endParaRPr lang="fr-FR" dirty="0"/>
          </a:p>
        </p:txBody>
      </p:sp>
      <p:sp>
        <p:nvSpPr>
          <p:cNvPr id="4" name="Espace réservé du numéro de diapositive 3"/>
          <p:cNvSpPr>
            <a:spLocks noGrp="1"/>
          </p:cNvSpPr>
          <p:nvPr>
            <p:ph type="sldNum" sz="quarter" idx="5"/>
          </p:nvPr>
        </p:nvSpPr>
        <p:spPr/>
        <p:txBody>
          <a:bodyPr/>
          <a:lstStyle/>
          <a:p>
            <a:fld id="{A0535223-65A5-4DA0-BF81-07CE29CB01B6}" type="slidenum">
              <a:rPr lang="fr-FR" smtClean="0"/>
              <a:t>12</a:t>
            </a:fld>
            <a:endParaRPr lang="fr-FR"/>
          </a:p>
        </p:txBody>
      </p:sp>
    </p:spTree>
    <p:extLst>
      <p:ext uri="{BB962C8B-B14F-4D97-AF65-F5344CB8AC3E}">
        <p14:creationId xmlns:p14="http://schemas.microsoft.com/office/powerpoint/2010/main" val="638609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7CA668"/>
                </a:solidFill>
                <a:effectLst/>
                <a:highlight>
                  <a:srgbClr val="000000"/>
                </a:highlight>
                <a:latin typeface="Consolas" panose="020B0609020204030204" pitchFamily="49" charset="0"/>
              </a:rPr>
              <a:t>Fonction pour gérer le processus complet de récupération et d'analyse des questions via l'API</a:t>
            </a:r>
            <a:endParaRPr lang="fr-FR" b="0" dirty="0">
              <a:solidFill>
                <a:srgbClr val="FFFFFF"/>
              </a:solidFill>
              <a:effectLst/>
              <a:highlight>
                <a:srgbClr val="000000"/>
              </a:highlight>
              <a:latin typeface="Consolas" panose="020B0609020204030204" pitchFamily="49" charset="0"/>
            </a:endParaRP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7CA668"/>
                </a:solidFill>
                <a:effectLst/>
                <a:highlight>
                  <a:srgbClr val="000000"/>
                </a:highlight>
                <a:latin typeface="Consolas" panose="020B0609020204030204" pitchFamily="49" charset="0"/>
              </a:rPr>
              <a:t>Boucle pour récupérer les questions et les analyser et ajouter les résultats à la liste </a:t>
            </a:r>
            <a:endParaRPr lang="fr-FR" b="0" dirty="0">
              <a:solidFill>
                <a:srgbClr val="FFFFFF"/>
              </a:solidFill>
              <a:effectLst/>
              <a:highlight>
                <a:srgbClr val="000000"/>
              </a:highlight>
              <a:latin typeface="Consolas" panose="020B0609020204030204" pitchFamily="49" charset="0"/>
            </a:endParaRPr>
          </a:p>
          <a:p>
            <a:endParaRPr lang="fr-FR" dirty="0"/>
          </a:p>
        </p:txBody>
      </p:sp>
      <p:sp>
        <p:nvSpPr>
          <p:cNvPr id="4" name="Espace réservé du numéro de diapositive 3"/>
          <p:cNvSpPr>
            <a:spLocks noGrp="1"/>
          </p:cNvSpPr>
          <p:nvPr>
            <p:ph type="sldNum" sz="quarter" idx="5"/>
          </p:nvPr>
        </p:nvSpPr>
        <p:spPr/>
        <p:txBody>
          <a:bodyPr/>
          <a:lstStyle/>
          <a:p>
            <a:fld id="{A0535223-65A5-4DA0-BF81-07CE29CB01B6}" type="slidenum">
              <a:rPr lang="fr-FR" smtClean="0"/>
              <a:t>13</a:t>
            </a:fld>
            <a:endParaRPr lang="fr-FR"/>
          </a:p>
        </p:txBody>
      </p:sp>
    </p:spTree>
    <p:extLst>
      <p:ext uri="{BB962C8B-B14F-4D97-AF65-F5344CB8AC3E}">
        <p14:creationId xmlns:p14="http://schemas.microsoft.com/office/powerpoint/2010/main" val="2941898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a:t>
            </a:r>
            <a:r>
              <a:rPr lang="fr-FR" b="0" dirty="0">
                <a:solidFill>
                  <a:srgbClr val="7CA668"/>
                </a:solidFill>
                <a:effectLst/>
                <a:highlight>
                  <a:srgbClr val="000000"/>
                </a:highlight>
                <a:latin typeface="Consolas" panose="020B0609020204030204" pitchFamily="49" charset="0"/>
              </a:rPr>
              <a:t> 'patch' afin de remplacer temporairement la fonction </a:t>
            </a:r>
            <a:r>
              <a:rPr lang="fr-FR" b="0" dirty="0" err="1">
                <a:solidFill>
                  <a:srgbClr val="7CA668"/>
                </a:solidFill>
                <a:effectLst/>
                <a:highlight>
                  <a:srgbClr val="000000"/>
                </a:highlight>
                <a:latin typeface="Consolas" panose="020B0609020204030204" pitchFamily="49" charset="0"/>
              </a:rPr>
              <a:t>get</a:t>
            </a:r>
            <a:r>
              <a:rPr lang="fr-FR" b="0" dirty="0">
                <a:solidFill>
                  <a:srgbClr val="7CA668"/>
                </a:solidFill>
                <a:effectLst/>
                <a:highlight>
                  <a:srgbClr val="000000"/>
                </a:highlight>
                <a:latin typeface="Consolas" panose="020B0609020204030204" pitchFamily="49" charset="0"/>
              </a:rPr>
              <a:t> de </a:t>
            </a:r>
            <a:r>
              <a:rPr lang="fr-FR" b="0" dirty="0" err="1">
                <a:solidFill>
                  <a:srgbClr val="7CA668"/>
                </a:solidFill>
                <a:effectLst/>
                <a:highlight>
                  <a:srgbClr val="000000"/>
                </a:highlight>
                <a:latin typeface="Consolas" panose="020B0609020204030204" pitchFamily="49" charset="0"/>
              </a:rPr>
              <a:t>request</a:t>
            </a:r>
            <a:r>
              <a:rPr lang="fr-FR" b="0" dirty="0">
                <a:solidFill>
                  <a:srgbClr val="7CA668"/>
                </a:solidFill>
                <a:effectLst/>
                <a:highlight>
                  <a:srgbClr val="000000"/>
                </a:highlight>
                <a:latin typeface="Consolas" panose="020B0609020204030204" pitchFamily="49" charset="0"/>
              </a:rPr>
              <a:t> par un </a:t>
            </a:r>
            <a:r>
              <a:rPr lang="fr-FR" b="0" dirty="0" err="1">
                <a:solidFill>
                  <a:srgbClr val="7CA668"/>
                </a:solidFill>
                <a:effectLst/>
                <a:highlight>
                  <a:srgbClr val="000000"/>
                </a:highlight>
                <a:latin typeface="Consolas" panose="020B0609020204030204" pitchFamily="49" charset="0"/>
              </a:rPr>
              <a:t>mock</a:t>
            </a:r>
            <a:r>
              <a:rPr lang="fr-FR" b="0" dirty="0">
                <a:solidFill>
                  <a:srgbClr val="7CA668"/>
                </a:solidFill>
                <a:effectLst/>
                <a:highlight>
                  <a:srgbClr val="000000"/>
                </a:highlight>
                <a:latin typeface="Consolas" panose="020B0609020204030204" pitchFamily="49" charset="0"/>
              </a:rPr>
              <a:t> pendant l'exécution de la fonction de test. Ce qui permet de simuler un appel a </a:t>
            </a:r>
            <a:r>
              <a:rPr lang="fr-FR" b="0" dirty="0" err="1">
                <a:solidFill>
                  <a:srgbClr val="7CA668"/>
                </a:solidFill>
                <a:effectLst/>
                <a:highlight>
                  <a:srgbClr val="000000"/>
                </a:highlight>
                <a:latin typeface="Consolas" panose="020B0609020204030204" pitchFamily="49" charset="0"/>
              </a:rPr>
              <a:t>requests.get</a:t>
            </a:r>
            <a:r>
              <a:rPr lang="fr-FR" b="0" dirty="0">
                <a:solidFill>
                  <a:srgbClr val="7CA668"/>
                </a:solidFill>
                <a:effectLst/>
                <a:highlight>
                  <a:srgbClr val="000000"/>
                </a:highlight>
                <a:latin typeface="Consolas" panose="020B0609020204030204" pitchFamily="49" charset="0"/>
              </a:rPr>
              <a:t> sans effectuer véritablement la requête. </a:t>
            </a:r>
            <a:endParaRPr lang="fr-FR" b="0" dirty="0">
              <a:solidFill>
                <a:srgbClr val="FFFFFF"/>
              </a:solidFill>
              <a:effectLst/>
              <a:highlight>
                <a:srgbClr val="000000"/>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a:t>
            </a:r>
            <a:r>
              <a:rPr lang="fr-FR" b="0" dirty="0">
                <a:solidFill>
                  <a:srgbClr val="7CA668"/>
                </a:solidFill>
                <a:effectLst/>
                <a:highlight>
                  <a:srgbClr val="000000"/>
                </a:highlight>
                <a:latin typeface="Consolas" panose="020B0609020204030204" pitchFamily="49" charset="0"/>
              </a:rPr>
              <a:t>Je crée un </a:t>
            </a:r>
            <a:r>
              <a:rPr lang="fr-FR" b="0" dirty="0" err="1">
                <a:solidFill>
                  <a:srgbClr val="7CA668"/>
                </a:solidFill>
                <a:effectLst/>
                <a:highlight>
                  <a:srgbClr val="000000"/>
                </a:highlight>
                <a:latin typeface="Consolas" panose="020B0609020204030204" pitchFamily="49" charset="0"/>
              </a:rPr>
              <a:t>mock</a:t>
            </a:r>
            <a:r>
              <a:rPr lang="fr-FR" b="0" dirty="0">
                <a:solidFill>
                  <a:srgbClr val="7CA668"/>
                </a:solidFill>
                <a:effectLst/>
                <a:highlight>
                  <a:srgbClr val="000000"/>
                </a:highlight>
                <a:latin typeface="Consolas" panose="020B0609020204030204" pitchFamily="49" charset="0"/>
              </a:rPr>
              <a:t> </a:t>
            </a:r>
            <a:endParaRPr lang="fr-FR" b="0" dirty="0">
              <a:solidFill>
                <a:srgbClr val="FFFFFF"/>
              </a:solidFill>
              <a:effectLst/>
              <a:highlight>
                <a:srgbClr val="000000"/>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a:t>
            </a:r>
            <a:r>
              <a:rPr lang="fr-FR" b="0" dirty="0">
                <a:solidFill>
                  <a:srgbClr val="7CA668"/>
                </a:solidFill>
                <a:effectLst/>
                <a:highlight>
                  <a:srgbClr val="000000"/>
                </a:highlight>
                <a:latin typeface="Consolas" panose="020B0609020204030204" pitchFamily="49" charset="0"/>
              </a:rPr>
              <a:t> Je configure l'objet afin qu'il retourne un statut HTTP 200</a:t>
            </a:r>
            <a:endParaRPr lang="fr-FR" b="0" dirty="0">
              <a:solidFill>
                <a:srgbClr val="FFFFFF"/>
              </a:solidFill>
              <a:effectLst/>
              <a:highlight>
                <a:srgbClr val="000000"/>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a:t>
            </a:r>
            <a:r>
              <a:rPr lang="fr-FR" b="0" dirty="0">
                <a:solidFill>
                  <a:srgbClr val="7CA668"/>
                </a:solidFill>
                <a:effectLst/>
                <a:highlight>
                  <a:srgbClr val="000000"/>
                </a:highlight>
                <a:latin typeface="Consolas" panose="020B0609020204030204" pitchFamily="49" charset="0"/>
              </a:rPr>
              <a:t>Je configure l'objet </a:t>
            </a:r>
            <a:r>
              <a:rPr lang="fr-FR" b="0" dirty="0" err="1">
                <a:solidFill>
                  <a:srgbClr val="7CA668"/>
                </a:solidFill>
                <a:effectLst/>
                <a:highlight>
                  <a:srgbClr val="000000"/>
                </a:highlight>
                <a:latin typeface="Consolas" panose="020B0609020204030204" pitchFamily="49" charset="0"/>
              </a:rPr>
              <a:t>mock</a:t>
            </a:r>
            <a:r>
              <a:rPr lang="fr-FR" b="0" dirty="0">
                <a:solidFill>
                  <a:srgbClr val="7CA668"/>
                </a:solidFill>
                <a:effectLst/>
                <a:highlight>
                  <a:srgbClr val="000000"/>
                </a:highlight>
                <a:latin typeface="Consolas" panose="020B0609020204030204" pitchFamily="49" charset="0"/>
              </a:rPr>
              <a:t> pour qu'il retourne le texte HTML </a:t>
            </a:r>
            <a:endParaRPr lang="fr-FR" b="0" dirty="0">
              <a:solidFill>
                <a:srgbClr val="FFFFFF"/>
              </a:solidFill>
              <a:effectLst/>
              <a:highlight>
                <a:srgbClr val="000000"/>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a:t>
            </a:r>
            <a:r>
              <a:rPr lang="fr-FR" b="0" dirty="0">
                <a:solidFill>
                  <a:srgbClr val="7CA668"/>
                </a:solidFill>
                <a:effectLst/>
                <a:highlight>
                  <a:srgbClr val="000000"/>
                </a:highlight>
                <a:latin typeface="Consolas" panose="020B0609020204030204" pitchFamily="49" charset="0"/>
              </a:rPr>
              <a:t>Je configure le </a:t>
            </a:r>
            <a:r>
              <a:rPr lang="fr-FR" b="0" dirty="0" err="1">
                <a:solidFill>
                  <a:srgbClr val="7CA668"/>
                </a:solidFill>
                <a:effectLst/>
                <a:highlight>
                  <a:srgbClr val="000000"/>
                </a:highlight>
                <a:latin typeface="Consolas" panose="020B0609020204030204" pitchFamily="49" charset="0"/>
              </a:rPr>
              <a:t>mock</a:t>
            </a:r>
            <a:r>
              <a:rPr lang="fr-FR" b="0" dirty="0">
                <a:solidFill>
                  <a:srgbClr val="7CA668"/>
                </a:solidFill>
                <a:effectLst/>
                <a:highlight>
                  <a:srgbClr val="000000"/>
                </a:highlight>
                <a:latin typeface="Consolas" panose="020B0609020204030204" pitchFamily="49" charset="0"/>
              </a:rPr>
              <a:t> de </a:t>
            </a:r>
            <a:r>
              <a:rPr lang="fr-FR" b="0" dirty="0" err="1">
                <a:solidFill>
                  <a:srgbClr val="7CA668"/>
                </a:solidFill>
                <a:effectLst/>
                <a:highlight>
                  <a:srgbClr val="000000"/>
                </a:highlight>
                <a:latin typeface="Consolas" panose="020B0609020204030204" pitchFamily="49" charset="0"/>
              </a:rPr>
              <a:t>requests.get</a:t>
            </a:r>
            <a:r>
              <a:rPr lang="fr-FR" b="0" dirty="0">
                <a:solidFill>
                  <a:srgbClr val="7CA668"/>
                </a:solidFill>
                <a:effectLst/>
                <a:highlight>
                  <a:srgbClr val="000000"/>
                </a:highlight>
                <a:latin typeface="Consolas" panose="020B0609020204030204" pitchFamily="49" charset="0"/>
              </a:rPr>
              <a:t> pour qu'il retourne </a:t>
            </a:r>
            <a:r>
              <a:rPr lang="fr-FR" b="0" dirty="0" err="1">
                <a:solidFill>
                  <a:srgbClr val="7CA668"/>
                </a:solidFill>
                <a:effectLst/>
                <a:highlight>
                  <a:srgbClr val="000000"/>
                </a:highlight>
                <a:latin typeface="Consolas" panose="020B0609020204030204" pitchFamily="49" charset="0"/>
              </a:rPr>
              <a:t>mock_response</a:t>
            </a:r>
            <a:r>
              <a:rPr lang="fr-FR" b="0" dirty="0">
                <a:solidFill>
                  <a:srgbClr val="7CA668"/>
                </a:solidFill>
                <a:effectLst/>
                <a:highlight>
                  <a:srgbClr val="000000"/>
                </a:highlight>
                <a:latin typeface="Consolas" panose="020B0609020204030204" pitchFamily="49" charset="0"/>
              </a:rPr>
              <a:t> lorsque </a:t>
            </a:r>
            <a:r>
              <a:rPr lang="fr-FR" b="0" dirty="0" err="1">
                <a:solidFill>
                  <a:srgbClr val="7CA668"/>
                </a:solidFill>
                <a:effectLst/>
                <a:highlight>
                  <a:srgbClr val="000000"/>
                </a:highlight>
                <a:latin typeface="Consolas" panose="020B0609020204030204" pitchFamily="49" charset="0"/>
              </a:rPr>
              <a:t>requests.get</a:t>
            </a:r>
            <a:r>
              <a:rPr lang="fr-FR" b="0" dirty="0">
                <a:solidFill>
                  <a:srgbClr val="7CA668"/>
                </a:solidFill>
                <a:effectLst/>
                <a:highlight>
                  <a:srgbClr val="000000"/>
                </a:highlight>
                <a:latin typeface="Consolas" panose="020B0609020204030204" pitchFamily="49" charset="0"/>
              </a:rPr>
              <a:t> est appelé.</a:t>
            </a:r>
            <a:endParaRPr lang="fr-FR" b="0" dirty="0">
              <a:solidFill>
                <a:srgbClr val="FFFFFF"/>
              </a:solidFill>
              <a:effectLst/>
              <a:highlight>
                <a:srgbClr val="000000"/>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a:t>
            </a:r>
            <a:r>
              <a:rPr lang="fr-FR" b="0" dirty="0">
                <a:solidFill>
                  <a:srgbClr val="7CA668"/>
                </a:solidFill>
                <a:effectLst/>
                <a:highlight>
                  <a:srgbClr val="000000"/>
                </a:highlight>
                <a:latin typeface="Consolas" panose="020B0609020204030204" pitchFamily="49" charset="0"/>
              </a:rPr>
              <a:t>J'appelle </a:t>
            </a:r>
            <a:r>
              <a:rPr lang="fr-FR" b="0" dirty="0" err="1">
                <a:solidFill>
                  <a:srgbClr val="7CA668"/>
                </a:solidFill>
                <a:effectLst/>
                <a:highlight>
                  <a:srgbClr val="000000"/>
                </a:highlight>
                <a:latin typeface="Consolas" panose="020B0609020204030204" pitchFamily="49" charset="0"/>
              </a:rPr>
              <a:t>requests.get</a:t>
            </a:r>
            <a:r>
              <a:rPr lang="fr-FR" b="0" dirty="0">
                <a:solidFill>
                  <a:srgbClr val="7CA668"/>
                </a:solidFill>
                <a:effectLst/>
                <a:highlight>
                  <a:srgbClr val="000000"/>
                </a:highlight>
                <a:latin typeface="Consolas" panose="020B0609020204030204" pitchFamily="49" charset="0"/>
              </a:rPr>
              <a:t> avec l'URL, grâce à patch, cet appel utilise le </a:t>
            </a:r>
            <a:r>
              <a:rPr lang="fr-FR" b="0" dirty="0" err="1">
                <a:solidFill>
                  <a:srgbClr val="7CA668"/>
                </a:solidFill>
                <a:effectLst/>
                <a:highlight>
                  <a:srgbClr val="000000"/>
                </a:highlight>
                <a:latin typeface="Consolas" panose="020B0609020204030204" pitchFamily="49" charset="0"/>
              </a:rPr>
              <a:t>mock</a:t>
            </a:r>
            <a:r>
              <a:rPr lang="fr-FR" b="0" dirty="0">
                <a:solidFill>
                  <a:srgbClr val="7CA668"/>
                </a:solidFill>
                <a:effectLst/>
                <a:highlight>
                  <a:srgbClr val="000000"/>
                </a:highlight>
                <a:latin typeface="Consolas" panose="020B0609020204030204" pitchFamily="49" charset="0"/>
              </a:rPr>
              <a:t> de </a:t>
            </a:r>
            <a:r>
              <a:rPr lang="fr-FR" b="0" dirty="0" err="1">
                <a:solidFill>
                  <a:srgbClr val="7CA668"/>
                </a:solidFill>
                <a:effectLst/>
                <a:highlight>
                  <a:srgbClr val="000000"/>
                </a:highlight>
                <a:latin typeface="Consolas" panose="020B0609020204030204" pitchFamily="49" charset="0"/>
              </a:rPr>
              <a:t>requests.get</a:t>
            </a:r>
            <a:r>
              <a:rPr lang="fr-FR" b="0" dirty="0">
                <a:solidFill>
                  <a:srgbClr val="7CA668"/>
                </a:solidFill>
                <a:effectLst/>
                <a:highlight>
                  <a:srgbClr val="000000"/>
                </a:highlight>
                <a:latin typeface="Consolas" panose="020B0609020204030204" pitchFamily="49" charset="0"/>
              </a:rPr>
              <a:t> et retourne </a:t>
            </a:r>
            <a:r>
              <a:rPr lang="fr-FR" b="0" dirty="0" err="1">
                <a:solidFill>
                  <a:srgbClr val="7CA668"/>
                </a:solidFill>
                <a:effectLst/>
                <a:highlight>
                  <a:srgbClr val="000000"/>
                </a:highlight>
                <a:latin typeface="Consolas" panose="020B0609020204030204" pitchFamily="49" charset="0"/>
              </a:rPr>
              <a:t>mock_response</a:t>
            </a:r>
            <a:r>
              <a:rPr lang="fr-FR" b="0" dirty="0">
                <a:solidFill>
                  <a:srgbClr val="7CA668"/>
                </a:solidFill>
                <a:effectLst/>
                <a:highlight>
                  <a:srgbClr val="000000"/>
                </a:highlight>
                <a:latin typeface="Consolas" panose="020B0609020204030204" pitchFamily="49" charset="0"/>
              </a:rPr>
              <a:t>.</a:t>
            </a:r>
            <a:endParaRPr lang="fr-FR" b="0" dirty="0">
              <a:solidFill>
                <a:srgbClr val="FFFFFF"/>
              </a:solidFill>
              <a:effectLst/>
              <a:highlight>
                <a:srgbClr val="000000"/>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a:t>
            </a:r>
            <a:r>
              <a:rPr lang="fr-FR" b="0" dirty="0">
                <a:solidFill>
                  <a:srgbClr val="7CA668"/>
                </a:solidFill>
                <a:effectLst/>
                <a:highlight>
                  <a:srgbClr val="000000"/>
                </a:highlight>
                <a:latin typeface="Consolas" panose="020B0609020204030204" pitchFamily="49" charset="0"/>
              </a:rPr>
              <a:t>Je vérifie que le code de statut de la réponse est bien 200.</a:t>
            </a:r>
            <a:endParaRPr lang="fr-FR" b="0" dirty="0">
              <a:solidFill>
                <a:srgbClr val="FFFFFF"/>
              </a:solidFill>
              <a:effectLst/>
              <a:highlight>
                <a:srgbClr val="000000"/>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a:t>
            </a:r>
            <a:r>
              <a:rPr lang="fr-FR" b="0" dirty="0">
                <a:solidFill>
                  <a:srgbClr val="7CA668"/>
                </a:solidFill>
                <a:effectLst/>
                <a:highlight>
                  <a:srgbClr val="000000"/>
                </a:highlight>
                <a:latin typeface="Consolas" panose="020B0609020204030204" pitchFamily="49" charset="0"/>
              </a:rPr>
              <a:t>Je vérifie que le texte de la réponse est bien '&lt;html&gt;&lt;/html&gt;'.</a:t>
            </a:r>
            <a:endParaRPr lang="fr-FR" b="0" dirty="0">
              <a:solidFill>
                <a:srgbClr val="FFFFFF"/>
              </a:solidFill>
              <a:effectLst/>
              <a:highlight>
                <a:srgbClr val="000000"/>
              </a:highlight>
              <a:latin typeface="Consolas" panose="020B0609020204030204" pitchFamily="49" charset="0"/>
            </a:endParaRPr>
          </a:p>
          <a:p>
            <a:endParaRPr lang="fr-FR" dirty="0"/>
          </a:p>
        </p:txBody>
      </p:sp>
      <p:sp>
        <p:nvSpPr>
          <p:cNvPr id="4" name="Espace réservé du numéro de diapositive 3"/>
          <p:cNvSpPr>
            <a:spLocks noGrp="1"/>
          </p:cNvSpPr>
          <p:nvPr>
            <p:ph type="sldNum" sz="quarter" idx="5"/>
          </p:nvPr>
        </p:nvSpPr>
        <p:spPr/>
        <p:txBody>
          <a:bodyPr/>
          <a:lstStyle/>
          <a:p>
            <a:fld id="{A0535223-65A5-4DA0-BF81-07CE29CB01B6}" type="slidenum">
              <a:rPr lang="fr-FR" smtClean="0"/>
              <a:t>19</a:t>
            </a:fld>
            <a:endParaRPr lang="fr-FR"/>
          </a:p>
        </p:txBody>
      </p:sp>
    </p:spTree>
    <p:extLst>
      <p:ext uri="{BB962C8B-B14F-4D97-AF65-F5344CB8AC3E}">
        <p14:creationId xmlns:p14="http://schemas.microsoft.com/office/powerpoint/2010/main" val="3414789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7/25/2024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‹N°›</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542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7/25/2024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‹N°›</a:t>
            </a:fld>
            <a:endParaRPr lang="en-US"/>
          </a:p>
        </p:txBody>
      </p:sp>
    </p:spTree>
    <p:extLst>
      <p:ext uri="{BB962C8B-B14F-4D97-AF65-F5344CB8AC3E}">
        <p14:creationId xmlns:p14="http://schemas.microsoft.com/office/powerpoint/2010/main" val="117876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7/25/2024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‹N°›</a:t>
            </a:fld>
            <a:endParaRPr lang="en-US"/>
          </a:p>
        </p:txBody>
      </p:sp>
    </p:spTree>
    <p:extLst>
      <p:ext uri="{BB962C8B-B14F-4D97-AF65-F5344CB8AC3E}">
        <p14:creationId xmlns:p14="http://schemas.microsoft.com/office/powerpoint/2010/main" val="282312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7/25/2024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‹N°›</a:t>
            </a:fld>
            <a:endParaRPr lang="en-US"/>
          </a:p>
        </p:txBody>
      </p:sp>
    </p:spTree>
    <p:extLst>
      <p:ext uri="{BB962C8B-B14F-4D97-AF65-F5344CB8AC3E}">
        <p14:creationId xmlns:p14="http://schemas.microsoft.com/office/powerpoint/2010/main" val="656788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7/25/2024</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‹N°›</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9507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7/25/2024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‹N°›</a:t>
            </a:fld>
            <a:endParaRPr lang="en-US"/>
          </a:p>
        </p:txBody>
      </p:sp>
    </p:spTree>
    <p:extLst>
      <p:ext uri="{BB962C8B-B14F-4D97-AF65-F5344CB8AC3E}">
        <p14:creationId xmlns:p14="http://schemas.microsoft.com/office/powerpoint/2010/main" val="1352580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7/25/2024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‹N°›</a:t>
            </a:fld>
            <a:endParaRPr lang="en-US"/>
          </a:p>
        </p:txBody>
      </p:sp>
    </p:spTree>
    <p:extLst>
      <p:ext uri="{BB962C8B-B14F-4D97-AF65-F5344CB8AC3E}">
        <p14:creationId xmlns:p14="http://schemas.microsoft.com/office/powerpoint/2010/main" val="1805832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7/25/2024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‹N°›</a:t>
            </a:fld>
            <a:endParaRPr lang="en-US"/>
          </a:p>
        </p:txBody>
      </p:sp>
    </p:spTree>
    <p:extLst>
      <p:ext uri="{BB962C8B-B14F-4D97-AF65-F5344CB8AC3E}">
        <p14:creationId xmlns:p14="http://schemas.microsoft.com/office/powerpoint/2010/main" val="2309457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7/25/2024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‹N°›</a:t>
            </a:fld>
            <a:endParaRPr lang="en-US"/>
          </a:p>
        </p:txBody>
      </p:sp>
    </p:spTree>
    <p:extLst>
      <p:ext uri="{BB962C8B-B14F-4D97-AF65-F5344CB8AC3E}">
        <p14:creationId xmlns:p14="http://schemas.microsoft.com/office/powerpoint/2010/main" val="214686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7/25/2024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‹N°›</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0846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7/25/2024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‹N°›</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31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7/25/2024</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‹N°›</a:t>
            </a:fld>
            <a:endParaRPr lang="en-US" dirty="0"/>
          </a:p>
        </p:txBody>
      </p:sp>
    </p:spTree>
    <p:extLst>
      <p:ext uri="{BB962C8B-B14F-4D97-AF65-F5344CB8AC3E}">
        <p14:creationId xmlns:p14="http://schemas.microsoft.com/office/powerpoint/2010/main" val="922492644"/>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38" r:id="rId6"/>
    <p:sldLayoutId id="2147483734" r:id="rId7"/>
    <p:sldLayoutId id="2147483735" r:id="rId8"/>
    <p:sldLayoutId id="2147483736" r:id="rId9"/>
    <p:sldLayoutId id="2147483737" r:id="rId10"/>
    <p:sldLayoutId id="2147483739"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32BD197-15A1-D219-65F3-4B0272D0FD8E}"/>
              </a:ext>
            </a:extLst>
          </p:cNvPr>
          <p:cNvSpPr>
            <a:spLocks noGrp="1"/>
          </p:cNvSpPr>
          <p:nvPr>
            <p:ph type="ctrTitle"/>
          </p:nvPr>
        </p:nvSpPr>
        <p:spPr>
          <a:xfrm>
            <a:off x="4875975" y="1080000"/>
            <a:ext cx="6307200" cy="2185200"/>
          </a:xfrm>
        </p:spPr>
        <p:txBody>
          <a:bodyPr>
            <a:normAutofit/>
          </a:bodyPr>
          <a:lstStyle/>
          <a:p>
            <a:r>
              <a:rPr lang="fr-FR"/>
              <a:t>So Scrapper</a:t>
            </a:r>
            <a:endParaRPr lang="fr-FR" dirty="0"/>
          </a:p>
        </p:txBody>
      </p:sp>
      <p:sp>
        <p:nvSpPr>
          <p:cNvPr id="3" name="Sous-titre 2">
            <a:extLst>
              <a:ext uri="{FF2B5EF4-FFF2-40B4-BE49-F238E27FC236}">
                <a16:creationId xmlns:a16="http://schemas.microsoft.com/office/drawing/2014/main" id="{1AB67A55-FECF-A12F-7737-CEF0DB7F9582}"/>
              </a:ext>
            </a:extLst>
          </p:cNvPr>
          <p:cNvSpPr>
            <a:spLocks noGrp="1"/>
          </p:cNvSpPr>
          <p:nvPr>
            <p:ph type="subTitle" idx="1"/>
          </p:nvPr>
        </p:nvSpPr>
        <p:spPr>
          <a:xfrm>
            <a:off x="4875975" y="4068000"/>
            <a:ext cx="6307200" cy="1710500"/>
          </a:xfrm>
        </p:spPr>
        <p:txBody>
          <a:bodyPr>
            <a:normAutofit/>
          </a:bodyPr>
          <a:lstStyle/>
          <a:p>
            <a:r>
              <a:rPr lang="fr-FR" dirty="0"/>
              <a:t>Scraping de StackOverflow</a:t>
            </a:r>
          </a:p>
        </p:txBody>
      </p:sp>
      <p:pic>
        <p:nvPicPr>
          <p:cNvPr id="4" name="Picture 3" descr="Arrière-plan abstrait de maillage">
            <a:extLst>
              <a:ext uri="{FF2B5EF4-FFF2-40B4-BE49-F238E27FC236}">
                <a16:creationId xmlns:a16="http://schemas.microsoft.com/office/drawing/2014/main" id="{BE9D210B-C704-49F1-1232-7C2518EFE39F}"/>
              </a:ext>
            </a:extLst>
          </p:cNvPr>
          <p:cNvPicPr>
            <a:picLocks noChangeAspect="1"/>
          </p:cNvPicPr>
          <p:nvPr/>
        </p:nvPicPr>
        <p:blipFill>
          <a:blip r:embed="rId2"/>
          <a:srcRect l="52597" r="9793" b="-1"/>
          <a:stretch/>
        </p:blipFill>
        <p:spPr>
          <a:xfrm>
            <a:off x="20" y="10"/>
            <a:ext cx="3863955" cy="6857989"/>
          </a:xfrm>
          <a:prstGeom prst="rect">
            <a:avLst/>
          </a:prstGeom>
        </p:spPr>
      </p:pic>
      <p:cxnSp>
        <p:nvCxnSpPr>
          <p:cNvPr id="39" name="Straight Connector 29">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010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A550AB-2981-60FF-FDF3-29F0562793D0}"/>
              </a:ext>
            </a:extLst>
          </p:cNvPr>
          <p:cNvSpPr>
            <a:spLocks noGrp="1"/>
          </p:cNvSpPr>
          <p:nvPr>
            <p:ph type="title"/>
          </p:nvPr>
        </p:nvSpPr>
        <p:spPr/>
        <p:txBody>
          <a:bodyPr/>
          <a:lstStyle/>
          <a:p>
            <a:r>
              <a:rPr lang="fr-FR" dirty="0"/>
              <a:t>4. Scraping optimisé</a:t>
            </a:r>
          </a:p>
        </p:txBody>
      </p:sp>
      <p:pic>
        <p:nvPicPr>
          <p:cNvPr id="7" name="Espace réservé du contenu 6">
            <a:extLst>
              <a:ext uri="{FF2B5EF4-FFF2-40B4-BE49-F238E27FC236}">
                <a16:creationId xmlns:a16="http://schemas.microsoft.com/office/drawing/2014/main" id="{EE4AC793-ABD0-7E13-3362-47B284B49AD6}"/>
              </a:ext>
            </a:extLst>
          </p:cNvPr>
          <p:cNvPicPr>
            <a:picLocks noGrp="1" noChangeAspect="1"/>
          </p:cNvPicPr>
          <p:nvPr>
            <p:ph idx="1"/>
          </p:nvPr>
        </p:nvPicPr>
        <p:blipFill>
          <a:blip r:embed="rId3"/>
          <a:stretch>
            <a:fillRect/>
          </a:stretch>
        </p:blipFill>
        <p:spPr>
          <a:xfrm>
            <a:off x="989400" y="1861398"/>
            <a:ext cx="4329225" cy="1505817"/>
          </a:xfrm>
        </p:spPr>
      </p:pic>
      <p:sp>
        <p:nvSpPr>
          <p:cNvPr id="8" name="ZoneTexte 7">
            <a:extLst>
              <a:ext uri="{FF2B5EF4-FFF2-40B4-BE49-F238E27FC236}">
                <a16:creationId xmlns:a16="http://schemas.microsoft.com/office/drawing/2014/main" id="{F50B7DB9-7052-2816-2B3D-6B8D0623C032}"/>
              </a:ext>
            </a:extLst>
          </p:cNvPr>
          <p:cNvSpPr txBox="1"/>
          <p:nvPr/>
        </p:nvSpPr>
        <p:spPr>
          <a:xfrm>
            <a:off x="5943600" y="1816443"/>
            <a:ext cx="5906530" cy="923330"/>
          </a:xfrm>
          <a:prstGeom prst="rect">
            <a:avLst/>
          </a:prstGeom>
          <a:noFill/>
        </p:spPr>
        <p:txBody>
          <a:bodyPr wrap="square" rtlCol="0">
            <a:spAutoFit/>
          </a:bodyPr>
          <a:lstStyle/>
          <a:p>
            <a:r>
              <a:rPr lang="fr-FR" dirty="0"/>
              <a:t>as_completed(</a:t>
            </a:r>
            <a:r>
              <a:rPr lang="fr-FR" dirty="0" err="1"/>
              <a:t>future_to_url</a:t>
            </a:r>
            <a:r>
              <a:rPr lang="fr-FR" dirty="0"/>
              <a:t>)</a:t>
            </a:r>
          </a:p>
          <a:p>
            <a:r>
              <a:rPr lang="fr-FR" dirty="0"/>
              <a:t>future.result()</a:t>
            </a:r>
          </a:p>
          <a:p>
            <a:r>
              <a:rPr lang="fr-FR" dirty="0"/>
              <a:t>parse_page()</a:t>
            </a:r>
          </a:p>
        </p:txBody>
      </p:sp>
    </p:spTree>
    <p:extLst>
      <p:ext uri="{BB962C8B-B14F-4D97-AF65-F5344CB8AC3E}">
        <p14:creationId xmlns:p14="http://schemas.microsoft.com/office/powerpoint/2010/main" val="3994094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FD75DE-F958-C54C-EACF-DDBA7D562850}"/>
              </a:ext>
            </a:extLst>
          </p:cNvPr>
          <p:cNvSpPr>
            <a:spLocks noGrp="1"/>
          </p:cNvSpPr>
          <p:nvPr>
            <p:ph type="title"/>
          </p:nvPr>
        </p:nvSpPr>
        <p:spPr/>
        <p:txBody>
          <a:bodyPr/>
          <a:lstStyle/>
          <a:p>
            <a:r>
              <a:rPr lang="fr-FR" dirty="0"/>
              <a:t>5. Scraping via l’API</a:t>
            </a:r>
          </a:p>
        </p:txBody>
      </p:sp>
      <p:pic>
        <p:nvPicPr>
          <p:cNvPr id="5" name="Espace réservé du contenu 4">
            <a:extLst>
              <a:ext uri="{FF2B5EF4-FFF2-40B4-BE49-F238E27FC236}">
                <a16:creationId xmlns:a16="http://schemas.microsoft.com/office/drawing/2014/main" id="{FF794376-74C9-FB38-A443-986735E7CF9A}"/>
              </a:ext>
            </a:extLst>
          </p:cNvPr>
          <p:cNvPicPr>
            <a:picLocks noGrp="1" noChangeAspect="1"/>
          </p:cNvPicPr>
          <p:nvPr>
            <p:ph idx="1"/>
          </p:nvPr>
        </p:nvPicPr>
        <p:blipFill>
          <a:blip r:embed="rId3"/>
          <a:stretch>
            <a:fillRect/>
          </a:stretch>
        </p:blipFill>
        <p:spPr>
          <a:xfrm>
            <a:off x="989400" y="1612557"/>
            <a:ext cx="4747417" cy="2833230"/>
          </a:xfrm>
        </p:spPr>
      </p:pic>
      <p:sp>
        <p:nvSpPr>
          <p:cNvPr id="6" name="ZoneTexte 5">
            <a:extLst>
              <a:ext uri="{FF2B5EF4-FFF2-40B4-BE49-F238E27FC236}">
                <a16:creationId xmlns:a16="http://schemas.microsoft.com/office/drawing/2014/main" id="{0B34C2D0-CB2E-5810-76E7-C0E1A4227AE3}"/>
              </a:ext>
            </a:extLst>
          </p:cNvPr>
          <p:cNvSpPr txBox="1"/>
          <p:nvPr/>
        </p:nvSpPr>
        <p:spPr>
          <a:xfrm>
            <a:off x="6172200" y="1612557"/>
            <a:ext cx="5820032" cy="1200329"/>
          </a:xfrm>
          <a:prstGeom prst="rect">
            <a:avLst/>
          </a:prstGeom>
          <a:noFill/>
        </p:spPr>
        <p:txBody>
          <a:bodyPr wrap="square" rtlCol="0">
            <a:spAutoFit/>
          </a:bodyPr>
          <a:lstStyle/>
          <a:p>
            <a:pPr marL="285750" indent="-285750">
              <a:buFontTx/>
              <a:buChar char="-"/>
            </a:pPr>
            <a:r>
              <a:rPr lang="fr-FR" dirty="0"/>
              <a:t>Définition des paramètres pour la récupération</a:t>
            </a:r>
          </a:p>
          <a:p>
            <a:pPr marL="285750" indent="-285750">
              <a:buFontTx/>
              <a:buChar char="-"/>
            </a:pPr>
            <a:r>
              <a:rPr lang="fr-FR" dirty="0"/>
              <a:t>Envoie de la requête avec les paramètres</a:t>
            </a:r>
          </a:p>
          <a:p>
            <a:pPr marL="285750" indent="-285750">
              <a:buFontTx/>
              <a:buChar char="-"/>
            </a:pPr>
            <a:r>
              <a:rPr lang="fr-FR" dirty="0"/>
              <a:t>Vérification de la réponse</a:t>
            </a:r>
          </a:p>
          <a:p>
            <a:pPr marL="285750" indent="-285750">
              <a:buFontTx/>
              <a:buChar char="-"/>
            </a:pPr>
            <a:r>
              <a:rPr lang="fr-FR" dirty="0"/>
              <a:t>Analyse de la donnée après conversion en JSON</a:t>
            </a:r>
          </a:p>
        </p:txBody>
      </p:sp>
    </p:spTree>
    <p:extLst>
      <p:ext uri="{BB962C8B-B14F-4D97-AF65-F5344CB8AC3E}">
        <p14:creationId xmlns:p14="http://schemas.microsoft.com/office/powerpoint/2010/main" val="4051433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FD75DE-F958-C54C-EACF-DDBA7D562850}"/>
              </a:ext>
            </a:extLst>
          </p:cNvPr>
          <p:cNvSpPr>
            <a:spLocks noGrp="1"/>
          </p:cNvSpPr>
          <p:nvPr>
            <p:ph type="title"/>
          </p:nvPr>
        </p:nvSpPr>
        <p:spPr/>
        <p:txBody>
          <a:bodyPr/>
          <a:lstStyle/>
          <a:p>
            <a:r>
              <a:rPr lang="fr-FR" dirty="0"/>
              <a:t>5. Scraping via l’API</a:t>
            </a:r>
          </a:p>
        </p:txBody>
      </p:sp>
      <p:pic>
        <p:nvPicPr>
          <p:cNvPr id="8" name="Espace réservé du contenu 7">
            <a:extLst>
              <a:ext uri="{FF2B5EF4-FFF2-40B4-BE49-F238E27FC236}">
                <a16:creationId xmlns:a16="http://schemas.microsoft.com/office/drawing/2014/main" id="{8CCA23A1-6D8B-9A44-41B7-D40335096057}"/>
              </a:ext>
            </a:extLst>
          </p:cNvPr>
          <p:cNvPicPr>
            <a:picLocks noGrp="1" noChangeAspect="1"/>
          </p:cNvPicPr>
          <p:nvPr>
            <p:ph idx="1"/>
          </p:nvPr>
        </p:nvPicPr>
        <p:blipFill>
          <a:blip r:embed="rId3"/>
          <a:stretch>
            <a:fillRect/>
          </a:stretch>
        </p:blipFill>
        <p:spPr>
          <a:xfrm>
            <a:off x="1410974" y="1762039"/>
            <a:ext cx="7207620" cy="3333921"/>
          </a:xfrm>
        </p:spPr>
      </p:pic>
    </p:spTree>
    <p:extLst>
      <p:ext uri="{BB962C8B-B14F-4D97-AF65-F5344CB8AC3E}">
        <p14:creationId xmlns:p14="http://schemas.microsoft.com/office/powerpoint/2010/main" val="449218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FD75DE-F958-C54C-EACF-DDBA7D562850}"/>
              </a:ext>
            </a:extLst>
          </p:cNvPr>
          <p:cNvSpPr>
            <a:spLocks noGrp="1"/>
          </p:cNvSpPr>
          <p:nvPr>
            <p:ph type="title"/>
          </p:nvPr>
        </p:nvSpPr>
        <p:spPr/>
        <p:txBody>
          <a:bodyPr/>
          <a:lstStyle/>
          <a:p>
            <a:r>
              <a:rPr lang="fr-FR" dirty="0"/>
              <a:t>5. Scraping via l’API</a:t>
            </a:r>
          </a:p>
        </p:txBody>
      </p:sp>
      <p:pic>
        <p:nvPicPr>
          <p:cNvPr id="6" name="Espace réservé du contenu 5">
            <a:extLst>
              <a:ext uri="{FF2B5EF4-FFF2-40B4-BE49-F238E27FC236}">
                <a16:creationId xmlns:a16="http://schemas.microsoft.com/office/drawing/2014/main" id="{A1F846F1-A255-7CD4-7961-870347099CCB}"/>
              </a:ext>
            </a:extLst>
          </p:cNvPr>
          <p:cNvPicPr>
            <a:picLocks noGrp="1" noChangeAspect="1"/>
          </p:cNvPicPr>
          <p:nvPr>
            <p:ph idx="1"/>
          </p:nvPr>
        </p:nvPicPr>
        <p:blipFill>
          <a:blip r:embed="rId3"/>
          <a:stretch>
            <a:fillRect/>
          </a:stretch>
        </p:blipFill>
        <p:spPr>
          <a:xfrm>
            <a:off x="1735952" y="2085861"/>
            <a:ext cx="6705945" cy="1930499"/>
          </a:xfrm>
        </p:spPr>
      </p:pic>
    </p:spTree>
    <p:extLst>
      <p:ext uri="{BB962C8B-B14F-4D97-AF65-F5344CB8AC3E}">
        <p14:creationId xmlns:p14="http://schemas.microsoft.com/office/powerpoint/2010/main" val="200507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33C2A-E378-1A5F-80FB-637A8319AE35}"/>
              </a:ext>
            </a:extLst>
          </p:cNvPr>
          <p:cNvSpPr>
            <a:spLocks noGrp="1"/>
          </p:cNvSpPr>
          <p:nvPr>
            <p:ph type="title"/>
          </p:nvPr>
        </p:nvSpPr>
        <p:spPr/>
        <p:txBody>
          <a:bodyPr/>
          <a:lstStyle/>
          <a:p>
            <a:r>
              <a:rPr lang="fr-FR" dirty="0"/>
              <a:t>6. Utilisation de l’outil</a:t>
            </a:r>
          </a:p>
        </p:txBody>
      </p:sp>
      <p:pic>
        <p:nvPicPr>
          <p:cNvPr id="7" name="Image 6">
            <a:extLst>
              <a:ext uri="{FF2B5EF4-FFF2-40B4-BE49-F238E27FC236}">
                <a16:creationId xmlns:a16="http://schemas.microsoft.com/office/drawing/2014/main" id="{2ED8028A-94D6-FF38-A7A1-0200608F0AC8}"/>
              </a:ext>
            </a:extLst>
          </p:cNvPr>
          <p:cNvPicPr>
            <a:picLocks noChangeAspect="1"/>
          </p:cNvPicPr>
          <p:nvPr/>
        </p:nvPicPr>
        <p:blipFill>
          <a:blip r:embed="rId2"/>
          <a:stretch>
            <a:fillRect/>
          </a:stretch>
        </p:blipFill>
        <p:spPr>
          <a:xfrm>
            <a:off x="989400" y="1790606"/>
            <a:ext cx="4095961" cy="311166"/>
          </a:xfrm>
          <a:prstGeom prst="rect">
            <a:avLst/>
          </a:prstGeom>
        </p:spPr>
      </p:pic>
      <p:pic>
        <p:nvPicPr>
          <p:cNvPr id="9" name="Image 8">
            <a:extLst>
              <a:ext uri="{FF2B5EF4-FFF2-40B4-BE49-F238E27FC236}">
                <a16:creationId xmlns:a16="http://schemas.microsoft.com/office/drawing/2014/main" id="{9646750F-5A13-0B29-6FCA-D46A0281A248}"/>
              </a:ext>
            </a:extLst>
          </p:cNvPr>
          <p:cNvPicPr>
            <a:picLocks noChangeAspect="1"/>
          </p:cNvPicPr>
          <p:nvPr/>
        </p:nvPicPr>
        <p:blipFill>
          <a:blip r:embed="rId3"/>
          <a:stretch>
            <a:fillRect/>
          </a:stretch>
        </p:blipFill>
        <p:spPr>
          <a:xfrm>
            <a:off x="989400" y="2384253"/>
            <a:ext cx="3968954" cy="1295467"/>
          </a:xfrm>
          <a:prstGeom prst="rect">
            <a:avLst/>
          </a:prstGeom>
        </p:spPr>
      </p:pic>
      <p:pic>
        <p:nvPicPr>
          <p:cNvPr id="11" name="Image 10">
            <a:extLst>
              <a:ext uri="{FF2B5EF4-FFF2-40B4-BE49-F238E27FC236}">
                <a16:creationId xmlns:a16="http://schemas.microsoft.com/office/drawing/2014/main" id="{5D6B995A-ED89-4973-0D7D-7EF13E0461F5}"/>
              </a:ext>
            </a:extLst>
          </p:cNvPr>
          <p:cNvPicPr>
            <a:picLocks noChangeAspect="1"/>
          </p:cNvPicPr>
          <p:nvPr/>
        </p:nvPicPr>
        <p:blipFill>
          <a:blip r:embed="rId4"/>
          <a:stretch>
            <a:fillRect/>
          </a:stretch>
        </p:blipFill>
        <p:spPr>
          <a:xfrm>
            <a:off x="989400" y="3879665"/>
            <a:ext cx="6591639" cy="482625"/>
          </a:xfrm>
          <a:prstGeom prst="rect">
            <a:avLst/>
          </a:prstGeom>
        </p:spPr>
      </p:pic>
      <p:pic>
        <p:nvPicPr>
          <p:cNvPr id="13" name="Image 12">
            <a:extLst>
              <a:ext uri="{FF2B5EF4-FFF2-40B4-BE49-F238E27FC236}">
                <a16:creationId xmlns:a16="http://schemas.microsoft.com/office/drawing/2014/main" id="{1DF66DEC-B7AD-8BFD-66D4-58954260A0B7}"/>
              </a:ext>
            </a:extLst>
          </p:cNvPr>
          <p:cNvPicPr>
            <a:picLocks noChangeAspect="1"/>
          </p:cNvPicPr>
          <p:nvPr/>
        </p:nvPicPr>
        <p:blipFill>
          <a:blip r:embed="rId5"/>
          <a:stretch>
            <a:fillRect/>
          </a:stretch>
        </p:blipFill>
        <p:spPr>
          <a:xfrm>
            <a:off x="989400" y="4616945"/>
            <a:ext cx="6712295" cy="787440"/>
          </a:xfrm>
          <a:prstGeom prst="rect">
            <a:avLst/>
          </a:prstGeom>
        </p:spPr>
      </p:pic>
    </p:spTree>
    <p:extLst>
      <p:ext uri="{BB962C8B-B14F-4D97-AF65-F5344CB8AC3E}">
        <p14:creationId xmlns:p14="http://schemas.microsoft.com/office/powerpoint/2010/main" val="1565987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33C2A-E378-1A5F-80FB-637A8319AE35}"/>
              </a:ext>
            </a:extLst>
          </p:cNvPr>
          <p:cNvSpPr>
            <a:spLocks noGrp="1"/>
          </p:cNvSpPr>
          <p:nvPr>
            <p:ph type="title"/>
          </p:nvPr>
        </p:nvSpPr>
        <p:spPr/>
        <p:txBody>
          <a:bodyPr/>
          <a:lstStyle/>
          <a:p>
            <a:r>
              <a:rPr lang="fr-FR" dirty="0"/>
              <a:t>6. Utilisation de l’outil</a:t>
            </a:r>
          </a:p>
        </p:txBody>
      </p:sp>
      <p:pic>
        <p:nvPicPr>
          <p:cNvPr id="4" name="Image 3">
            <a:extLst>
              <a:ext uri="{FF2B5EF4-FFF2-40B4-BE49-F238E27FC236}">
                <a16:creationId xmlns:a16="http://schemas.microsoft.com/office/drawing/2014/main" id="{47AD596B-3B1E-4A3E-AD45-0CD2F32E43A3}"/>
              </a:ext>
            </a:extLst>
          </p:cNvPr>
          <p:cNvPicPr>
            <a:picLocks noChangeAspect="1"/>
          </p:cNvPicPr>
          <p:nvPr/>
        </p:nvPicPr>
        <p:blipFill>
          <a:blip r:embed="rId2"/>
          <a:stretch>
            <a:fillRect/>
          </a:stretch>
        </p:blipFill>
        <p:spPr>
          <a:xfrm>
            <a:off x="469557" y="1508125"/>
            <a:ext cx="9448800" cy="4145309"/>
          </a:xfrm>
          <a:prstGeom prst="rect">
            <a:avLst/>
          </a:prstGeom>
        </p:spPr>
      </p:pic>
    </p:spTree>
    <p:extLst>
      <p:ext uri="{BB962C8B-B14F-4D97-AF65-F5344CB8AC3E}">
        <p14:creationId xmlns:p14="http://schemas.microsoft.com/office/powerpoint/2010/main" val="2298152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33C2A-E378-1A5F-80FB-637A8319AE35}"/>
              </a:ext>
            </a:extLst>
          </p:cNvPr>
          <p:cNvSpPr>
            <a:spLocks noGrp="1"/>
          </p:cNvSpPr>
          <p:nvPr>
            <p:ph type="title"/>
          </p:nvPr>
        </p:nvSpPr>
        <p:spPr/>
        <p:txBody>
          <a:bodyPr/>
          <a:lstStyle/>
          <a:p>
            <a:r>
              <a:rPr lang="fr-FR" dirty="0"/>
              <a:t>6. Utilisation de l’outil</a:t>
            </a:r>
          </a:p>
        </p:txBody>
      </p:sp>
      <p:pic>
        <p:nvPicPr>
          <p:cNvPr id="5" name="Image 4">
            <a:extLst>
              <a:ext uri="{FF2B5EF4-FFF2-40B4-BE49-F238E27FC236}">
                <a16:creationId xmlns:a16="http://schemas.microsoft.com/office/drawing/2014/main" id="{C7E9DBA0-D3D2-FCDA-7A88-C677D407FBA9}"/>
              </a:ext>
            </a:extLst>
          </p:cNvPr>
          <p:cNvPicPr>
            <a:picLocks noChangeAspect="1"/>
          </p:cNvPicPr>
          <p:nvPr/>
        </p:nvPicPr>
        <p:blipFill>
          <a:blip r:embed="rId2"/>
          <a:stretch>
            <a:fillRect/>
          </a:stretch>
        </p:blipFill>
        <p:spPr>
          <a:xfrm>
            <a:off x="989400" y="1508125"/>
            <a:ext cx="8355227" cy="3948948"/>
          </a:xfrm>
          <a:prstGeom prst="rect">
            <a:avLst/>
          </a:prstGeom>
        </p:spPr>
      </p:pic>
    </p:spTree>
    <p:extLst>
      <p:ext uri="{BB962C8B-B14F-4D97-AF65-F5344CB8AC3E}">
        <p14:creationId xmlns:p14="http://schemas.microsoft.com/office/powerpoint/2010/main" val="4199527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64BE34-665E-A833-3FC6-FDE458C00627}"/>
              </a:ext>
            </a:extLst>
          </p:cNvPr>
          <p:cNvSpPr>
            <a:spLocks noGrp="1"/>
          </p:cNvSpPr>
          <p:nvPr>
            <p:ph type="title"/>
          </p:nvPr>
        </p:nvSpPr>
        <p:spPr/>
        <p:txBody>
          <a:bodyPr/>
          <a:lstStyle/>
          <a:p>
            <a:r>
              <a:rPr lang="fr-FR" dirty="0"/>
              <a:t>7. Analyse des données</a:t>
            </a:r>
          </a:p>
        </p:txBody>
      </p:sp>
      <p:sp>
        <p:nvSpPr>
          <p:cNvPr id="3" name="Espace réservé du contenu 2">
            <a:extLst>
              <a:ext uri="{FF2B5EF4-FFF2-40B4-BE49-F238E27FC236}">
                <a16:creationId xmlns:a16="http://schemas.microsoft.com/office/drawing/2014/main" id="{A70F4093-3BB0-ECEC-E672-96220D9F63A7}"/>
              </a:ext>
            </a:extLst>
          </p:cNvPr>
          <p:cNvSpPr>
            <a:spLocks noGrp="1"/>
          </p:cNvSpPr>
          <p:nvPr>
            <p:ph idx="1"/>
          </p:nvPr>
        </p:nvSpPr>
        <p:spPr/>
        <p:txBody>
          <a:bodyPr/>
          <a:lstStyle/>
          <a:p>
            <a:pPr>
              <a:buFont typeface="Wingdings" panose="05000000000000000000" pitchFamily="2" charset="2"/>
              <a:buChar char="v"/>
            </a:pPr>
            <a:r>
              <a:rPr lang="fr-FR" dirty="0"/>
              <a:t>1) Top 20 tags</a:t>
            </a:r>
          </a:p>
          <a:p>
            <a:pPr>
              <a:buFont typeface="Wingdings" panose="05000000000000000000" pitchFamily="2" charset="2"/>
              <a:buChar char="v"/>
            </a:pPr>
            <a:r>
              <a:rPr lang="fr-FR" dirty="0"/>
              <a:t>2) Top 20 auteurs</a:t>
            </a:r>
          </a:p>
          <a:p>
            <a:pPr>
              <a:buFont typeface="Wingdings" panose="05000000000000000000" pitchFamily="2" charset="2"/>
              <a:buChar char="v"/>
            </a:pPr>
            <a:r>
              <a:rPr lang="fr-FR" dirty="0"/>
              <a:t>3) Word Cloud titres &amp; résumés</a:t>
            </a:r>
          </a:p>
          <a:p>
            <a:pPr>
              <a:buFont typeface="Wingdings" panose="05000000000000000000" pitchFamily="2" charset="2"/>
              <a:buChar char="v"/>
            </a:pPr>
            <a:r>
              <a:rPr lang="fr-FR" dirty="0"/>
              <a:t>4) Distribution Votes, Réponses &amp; Vues</a:t>
            </a:r>
          </a:p>
        </p:txBody>
      </p:sp>
    </p:spTree>
    <p:extLst>
      <p:ext uri="{BB962C8B-B14F-4D97-AF65-F5344CB8AC3E}">
        <p14:creationId xmlns:p14="http://schemas.microsoft.com/office/powerpoint/2010/main" val="1815127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D61A61-CB84-0BDA-0C81-E5E7E49A02ED}"/>
              </a:ext>
            </a:extLst>
          </p:cNvPr>
          <p:cNvSpPr>
            <a:spLocks noGrp="1"/>
          </p:cNvSpPr>
          <p:nvPr>
            <p:ph type="title"/>
          </p:nvPr>
        </p:nvSpPr>
        <p:spPr/>
        <p:txBody>
          <a:bodyPr/>
          <a:lstStyle/>
          <a:p>
            <a:r>
              <a:rPr lang="fr-FR" dirty="0"/>
              <a:t>8. Tests Unitaires</a:t>
            </a:r>
          </a:p>
        </p:txBody>
      </p:sp>
      <p:sp>
        <p:nvSpPr>
          <p:cNvPr id="3" name="Espace réservé du contenu 2">
            <a:extLst>
              <a:ext uri="{FF2B5EF4-FFF2-40B4-BE49-F238E27FC236}">
                <a16:creationId xmlns:a16="http://schemas.microsoft.com/office/drawing/2014/main" id="{78756E91-E763-5151-4DE0-46920F5D0441}"/>
              </a:ext>
            </a:extLst>
          </p:cNvPr>
          <p:cNvSpPr>
            <a:spLocks noGrp="1"/>
          </p:cNvSpPr>
          <p:nvPr>
            <p:ph idx="1"/>
          </p:nvPr>
        </p:nvSpPr>
        <p:spPr/>
        <p:txBody>
          <a:bodyPr/>
          <a:lstStyle/>
          <a:p>
            <a:r>
              <a:rPr lang="fr-FR" dirty="0"/>
              <a:t>Utilisation pytest &amp; unittest</a:t>
            </a:r>
          </a:p>
          <a:p>
            <a:r>
              <a:rPr lang="fr-FR" dirty="0"/>
              <a:t>Test extraction donnée</a:t>
            </a:r>
          </a:p>
          <a:p>
            <a:r>
              <a:rPr lang="fr-FR" dirty="0"/>
              <a:t>Test HTML</a:t>
            </a:r>
          </a:p>
          <a:p>
            <a:r>
              <a:rPr lang="fr-FR" dirty="0"/>
              <a:t>Test insertion bdd</a:t>
            </a:r>
          </a:p>
          <a:p>
            <a:r>
              <a:rPr lang="fr-FR" dirty="0"/>
              <a:t>Test requête HTTP</a:t>
            </a:r>
          </a:p>
        </p:txBody>
      </p:sp>
    </p:spTree>
    <p:extLst>
      <p:ext uri="{BB962C8B-B14F-4D97-AF65-F5344CB8AC3E}">
        <p14:creationId xmlns:p14="http://schemas.microsoft.com/office/powerpoint/2010/main" val="1780942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D61A61-CB84-0BDA-0C81-E5E7E49A02ED}"/>
              </a:ext>
            </a:extLst>
          </p:cNvPr>
          <p:cNvSpPr>
            <a:spLocks noGrp="1"/>
          </p:cNvSpPr>
          <p:nvPr>
            <p:ph type="title"/>
          </p:nvPr>
        </p:nvSpPr>
        <p:spPr/>
        <p:txBody>
          <a:bodyPr/>
          <a:lstStyle/>
          <a:p>
            <a:r>
              <a:rPr lang="fr-FR" dirty="0"/>
              <a:t>8. Tests Unitaires</a:t>
            </a:r>
          </a:p>
        </p:txBody>
      </p:sp>
      <p:pic>
        <p:nvPicPr>
          <p:cNvPr id="7" name="Espace réservé du contenu 6">
            <a:extLst>
              <a:ext uri="{FF2B5EF4-FFF2-40B4-BE49-F238E27FC236}">
                <a16:creationId xmlns:a16="http://schemas.microsoft.com/office/drawing/2014/main" id="{79FFF2AF-C1A0-16AE-3542-D6A77132DF14}"/>
              </a:ext>
            </a:extLst>
          </p:cNvPr>
          <p:cNvPicPr>
            <a:picLocks noGrp="1" noChangeAspect="1"/>
          </p:cNvPicPr>
          <p:nvPr>
            <p:ph idx="1"/>
          </p:nvPr>
        </p:nvPicPr>
        <p:blipFill>
          <a:blip r:embed="rId3"/>
          <a:stretch>
            <a:fillRect/>
          </a:stretch>
        </p:blipFill>
        <p:spPr>
          <a:xfrm>
            <a:off x="1896865" y="2092027"/>
            <a:ext cx="6001058" cy="2387723"/>
          </a:xfrm>
        </p:spPr>
      </p:pic>
    </p:spTree>
    <p:extLst>
      <p:ext uri="{BB962C8B-B14F-4D97-AF65-F5344CB8AC3E}">
        <p14:creationId xmlns:p14="http://schemas.microsoft.com/office/powerpoint/2010/main" val="859181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139CF8-F1B4-2987-E334-A44FE869F34E}"/>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192C7D5F-B8F0-8009-3554-C582326F19C1}"/>
              </a:ext>
            </a:extLst>
          </p:cNvPr>
          <p:cNvSpPr>
            <a:spLocks noGrp="1"/>
          </p:cNvSpPr>
          <p:nvPr>
            <p:ph idx="1"/>
          </p:nvPr>
        </p:nvSpPr>
        <p:spPr/>
        <p:txBody>
          <a:bodyPr/>
          <a:lstStyle/>
          <a:p>
            <a:pPr>
              <a:lnSpc>
                <a:spcPct val="100000"/>
              </a:lnSpc>
              <a:buFont typeface="Wingdings" panose="05000000000000000000" pitchFamily="2" charset="2"/>
              <a:buChar char="v"/>
            </a:pPr>
            <a:r>
              <a:rPr lang="fr-FR" dirty="0"/>
              <a:t>1. Contexte du projet</a:t>
            </a:r>
          </a:p>
          <a:p>
            <a:pPr>
              <a:lnSpc>
                <a:spcPct val="100000"/>
              </a:lnSpc>
              <a:buFont typeface="Wingdings" panose="05000000000000000000" pitchFamily="2" charset="2"/>
              <a:buChar char="v"/>
            </a:pPr>
            <a:r>
              <a:rPr lang="fr-FR" dirty="0"/>
              <a:t>2. Architecture du projet</a:t>
            </a:r>
          </a:p>
          <a:p>
            <a:pPr>
              <a:lnSpc>
                <a:spcPct val="100000"/>
              </a:lnSpc>
              <a:buFont typeface="Wingdings" panose="05000000000000000000" pitchFamily="2" charset="2"/>
              <a:buChar char="v"/>
            </a:pPr>
            <a:r>
              <a:rPr lang="fr-FR" dirty="0"/>
              <a:t>3. Scraping simple</a:t>
            </a:r>
          </a:p>
          <a:p>
            <a:pPr>
              <a:lnSpc>
                <a:spcPct val="100000"/>
              </a:lnSpc>
              <a:buFont typeface="Wingdings" panose="05000000000000000000" pitchFamily="2" charset="2"/>
              <a:buChar char="v"/>
            </a:pPr>
            <a:r>
              <a:rPr lang="fr-FR" dirty="0"/>
              <a:t>4. Scraping optimisé</a:t>
            </a:r>
          </a:p>
          <a:p>
            <a:pPr>
              <a:lnSpc>
                <a:spcPct val="100000"/>
              </a:lnSpc>
              <a:buFont typeface="Wingdings" panose="05000000000000000000" pitchFamily="2" charset="2"/>
              <a:buChar char="v"/>
            </a:pPr>
            <a:r>
              <a:rPr lang="fr-FR" dirty="0"/>
              <a:t>5. Utilisation de l’outil</a:t>
            </a:r>
          </a:p>
          <a:p>
            <a:pPr>
              <a:lnSpc>
                <a:spcPct val="100000"/>
              </a:lnSpc>
              <a:buFont typeface="Wingdings" panose="05000000000000000000" pitchFamily="2" charset="2"/>
              <a:buChar char="v"/>
            </a:pPr>
            <a:r>
              <a:rPr lang="fr-FR" dirty="0"/>
              <a:t>6. Scraping via l’API</a:t>
            </a:r>
          </a:p>
          <a:p>
            <a:pPr>
              <a:lnSpc>
                <a:spcPct val="100000"/>
              </a:lnSpc>
              <a:buFont typeface="Wingdings" panose="05000000000000000000" pitchFamily="2" charset="2"/>
              <a:buChar char="v"/>
            </a:pPr>
            <a:r>
              <a:rPr lang="fr-FR" dirty="0"/>
              <a:t>7. Analyse des données</a:t>
            </a:r>
          </a:p>
          <a:p>
            <a:pPr>
              <a:lnSpc>
                <a:spcPct val="100000"/>
              </a:lnSpc>
              <a:buFont typeface="Wingdings" panose="05000000000000000000" pitchFamily="2" charset="2"/>
              <a:buChar char="v"/>
            </a:pPr>
            <a:r>
              <a:rPr lang="fr-FR" dirty="0"/>
              <a:t>8. Tests Unitaires</a:t>
            </a:r>
          </a:p>
          <a:p>
            <a:pPr>
              <a:lnSpc>
                <a:spcPct val="100000"/>
              </a:lnSpc>
              <a:buFont typeface="Wingdings" panose="05000000000000000000" pitchFamily="2" charset="2"/>
              <a:buChar char="v"/>
            </a:pPr>
            <a:r>
              <a:rPr lang="fr-FR" dirty="0"/>
              <a:t>9. Conclusion</a:t>
            </a:r>
          </a:p>
        </p:txBody>
      </p:sp>
    </p:spTree>
    <p:extLst>
      <p:ext uri="{BB962C8B-B14F-4D97-AF65-F5344CB8AC3E}">
        <p14:creationId xmlns:p14="http://schemas.microsoft.com/office/powerpoint/2010/main" val="4003104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C234AE-E431-1720-53E1-15536ACF242C}"/>
              </a:ext>
            </a:extLst>
          </p:cNvPr>
          <p:cNvSpPr>
            <a:spLocks noGrp="1"/>
          </p:cNvSpPr>
          <p:nvPr>
            <p:ph type="title"/>
          </p:nvPr>
        </p:nvSpPr>
        <p:spPr/>
        <p:txBody>
          <a:bodyPr/>
          <a:lstStyle/>
          <a:p>
            <a:r>
              <a:rPr lang="fr-FR" dirty="0"/>
              <a:t>9. Conclusion</a:t>
            </a:r>
          </a:p>
        </p:txBody>
      </p:sp>
      <p:pic>
        <p:nvPicPr>
          <p:cNvPr id="9" name="Image 8">
            <a:extLst>
              <a:ext uri="{FF2B5EF4-FFF2-40B4-BE49-F238E27FC236}">
                <a16:creationId xmlns:a16="http://schemas.microsoft.com/office/drawing/2014/main" id="{F4852242-4682-52A8-F7E5-DF8AFFD84526}"/>
              </a:ext>
            </a:extLst>
          </p:cNvPr>
          <p:cNvPicPr>
            <a:picLocks noChangeAspect="1"/>
          </p:cNvPicPr>
          <p:nvPr/>
        </p:nvPicPr>
        <p:blipFill>
          <a:blip r:embed="rId2"/>
          <a:stretch>
            <a:fillRect/>
          </a:stretch>
        </p:blipFill>
        <p:spPr>
          <a:xfrm>
            <a:off x="0" y="1508125"/>
            <a:ext cx="5053914" cy="1736888"/>
          </a:xfrm>
          <a:prstGeom prst="rect">
            <a:avLst/>
          </a:prstGeom>
        </p:spPr>
      </p:pic>
      <p:pic>
        <p:nvPicPr>
          <p:cNvPr id="13" name="Image 12">
            <a:extLst>
              <a:ext uri="{FF2B5EF4-FFF2-40B4-BE49-F238E27FC236}">
                <a16:creationId xmlns:a16="http://schemas.microsoft.com/office/drawing/2014/main" id="{1743B6EB-D882-0C24-2A65-4889F340D7D6}"/>
              </a:ext>
            </a:extLst>
          </p:cNvPr>
          <p:cNvPicPr>
            <a:picLocks noChangeAspect="1"/>
          </p:cNvPicPr>
          <p:nvPr/>
        </p:nvPicPr>
        <p:blipFill>
          <a:blip r:embed="rId3"/>
          <a:stretch>
            <a:fillRect/>
          </a:stretch>
        </p:blipFill>
        <p:spPr>
          <a:xfrm>
            <a:off x="5053914" y="1508125"/>
            <a:ext cx="5053914" cy="1276655"/>
          </a:xfrm>
          <a:prstGeom prst="rect">
            <a:avLst/>
          </a:prstGeom>
        </p:spPr>
      </p:pic>
      <p:pic>
        <p:nvPicPr>
          <p:cNvPr id="15" name="Image 14">
            <a:extLst>
              <a:ext uri="{FF2B5EF4-FFF2-40B4-BE49-F238E27FC236}">
                <a16:creationId xmlns:a16="http://schemas.microsoft.com/office/drawing/2014/main" id="{26884630-D6F7-8C12-5505-A2990A2A6984}"/>
              </a:ext>
            </a:extLst>
          </p:cNvPr>
          <p:cNvPicPr>
            <a:picLocks noChangeAspect="1"/>
          </p:cNvPicPr>
          <p:nvPr/>
        </p:nvPicPr>
        <p:blipFill>
          <a:blip r:embed="rId4"/>
          <a:stretch>
            <a:fillRect/>
          </a:stretch>
        </p:blipFill>
        <p:spPr>
          <a:xfrm>
            <a:off x="5053914" y="2784780"/>
            <a:ext cx="5053914" cy="460233"/>
          </a:xfrm>
          <a:prstGeom prst="rect">
            <a:avLst/>
          </a:prstGeom>
        </p:spPr>
      </p:pic>
      <p:pic>
        <p:nvPicPr>
          <p:cNvPr id="17" name="Image 16">
            <a:extLst>
              <a:ext uri="{FF2B5EF4-FFF2-40B4-BE49-F238E27FC236}">
                <a16:creationId xmlns:a16="http://schemas.microsoft.com/office/drawing/2014/main" id="{4A12AA38-BAA8-0C7B-265A-EA69DD8F3EE7}"/>
              </a:ext>
            </a:extLst>
          </p:cNvPr>
          <p:cNvPicPr>
            <a:picLocks noChangeAspect="1"/>
          </p:cNvPicPr>
          <p:nvPr/>
        </p:nvPicPr>
        <p:blipFill>
          <a:blip r:embed="rId5"/>
          <a:stretch>
            <a:fillRect/>
          </a:stretch>
        </p:blipFill>
        <p:spPr>
          <a:xfrm>
            <a:off x="0" y="3487008"/>
            <a:ext cx="5053914" cy="1616333"/>
          </a:xfrm>
          <a:prstGeom prst="rect">
            <a:avLst/>
          </a:prstGeom>
        </p:spPr>
      </p:pic>
      <p:pic>
        <p:nvPicPr>
          <p:cNvPr id="19" name="Image 18">
            <a:extLst>
              <a:ext uri="{FF2B5EF4-FFF2-40B4-BE49-F238E27FC236}">
                <a16:creationId xmlns:a16="http://schemas.microsoft.com/office/drawing/2014/main" id="{4010A5F4-F51E-0AA8-0584-8D829A7EAF4A}"/>
              </a:ext>
            </a:extLst>
          </p:cNvPr>
          <p:cNvPicPr>
            <a:picLocks noChangeAspect="1"/>
          </p:cNvPicPr>
          <p:nvPr/>
        </p:nvPicPr>
        <p:blipFill>
          <a:blip r:embed="rId6"/>
          <a:stretch>
            <a:fillRect/>
          </a:stretch>
        </p:blipFill>
        <p:spPr>
          <a:xfrm>
            <a:off x="5053914" y="3487008"/>
            <a:ext cx="5053914" cy="1177706"/>
          </a:xfrm>
          <a:prstGeom prst="rect">
            <a:avLst/>
          </a:prstGeom>
        </p:spPr>
      </p:pic>
      <p:pic>
        <p:nvPicPr>
          <p:cNvPr id="21" name="Image 20">
            <a:extLst>
              <a:ext uri="{FF2B5EF4-FFF2-40B4-BE49-F238E27FC236}">
                <a16:creationId xmlns:a16="http://schemas.microsoft.com/office/drawing/2014/main" id="{934D8233-32CD-BB2E-7E81-9C5EB214D19D}"/>
              </a:ext>
            </a:extLst>
          </p:cNvPr>
          <p:cNvPicPr>
            <a:picLocks noChangeAspect="1"/>
          </p:cNvPicPr>
          <p:nvPr/>
        </p:nvPicPr>
        <p:blipFill>
          <a:blip r:embed="rId7"/>
          <a:stretch>
            <a:fillRect/>
          </a:stretch>
        </p:blipFill>
        <p:spPr>
          <a:xfrm>
            <a:off x="5053914" y="4663426"/>
            <a:ext cx="5053914" cy="439486"/>
          </a:xfrm>
          <a:prstGeom prst="rect">
            <a:avLst/>
          </a:prstGeom>
        </p:spPr>
      </p:pic>
    </p:spTree>
    <p:extLst>
      <p:ext uri="{BB962C8B-B14F-4D97-AF65-F5344CB8AC3E}">
        <p14:creationId xmlns:p14="http://schemas.microsoft.com/office/powerpoint/2010/main" val="182050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7A3DA9-F438-7E7B-D543-D85623BEA107}"/>
              </a:ext>
            </a:extLst>
          </p:cNvPr>
          <p:cNvSpPr>
            <a:spLocks noGrp="1"/>
          </p:cNvSpPr>
          <p:nvPr>
            <p:ph type="title"/>
          </p:nvPr>
        </p:nvSpPr>
        <p:spPr/>
        <p:txBody>
          <a:bodyPr/>
          <a:lstStyle/>
          <a:p>
            <a:r>
              <a:rPr lang="fr-FR" dirty="0"/>
              <a:t>1. Contexte du projet</a:t>
            </a:r>
          </a:p>
        </p:txBody>
      </p:sp>
      <p:sp>
        <p:nvSpPr>
          <p:cNvPr id="3" name="Espace réservé du contenu 2">
            <a:extLst>
              <a:ext uri="{FF2B5EF4-FFF2-40B4-BE49-F238E27FC236}">
                <a16:creationId xmlns:a16="http://schemas.microsoft.com/office/drawing/2014/main" id="{B2C8A2DF-75F2-EA92-A8CA-EDE4E8E4DFC7}"/>
              </a:ext>
            </a:extLst>
          </p:cNvPr>
          <p:cNvSpPr>
            <a:spLocks noGrp="1"/>
          </p:cNvSpPr>
          <p:nvPr>
            <p:ph idx="1"/>
          </p:nvPr>
        </p:nvSpPr>
        <p:spPr/>
        <p:txBody>
          <a:bodyPr/>
          <a:lstStyle/>
          <a:p>
            <a:pPr>
              <a:buFont typeface="Wingdings" panose="05000000000000000000" pitchFamily="2" charset="2"/>
              <a:buChar char="v"/>
            </a:pPr>
            <a:r>
              <a:rPr lang="fr-FR" dirty="0"/>
              <a:t>- Développer un outil de scraping</a:t>
            </a:r>
          </a:p>
          <a:p>
            <a:pPr>
              <a:buFont typeface="Wingdings" panose="05000000000000000000" pitchFamily="2" charset="2"/>
              <a:buChar char="v"/>
            </a:pPr>
            <a:r>
              <a:rPr lang="fr-FR" dirty="0"/>
              <a:t>- Optimiser un script</a:t>
            </a:r>
          </a:p>
          <a:p>
            <a:pPr>
              <a:buFont typeface="Wingdings" panose="05000000000000000000" pitchFamily="2" charset="2"/>
              <a:buChar char="v"/>
            </a:pPr>
            <a:r>
              <a:rPr lang="fr-FR" dirty="0"/>
              <a:t>Découvrir les Tests Unitaires</a:t>
            </a:r>
          </a:p>
        </p:txBody>
      </p:sp>
    </p:spTree>
    <p:extLst>
      <p:ext uri="{BB962C8B-B14F-4D97-AF65-F5344CB8AC3E}">
        <p14:creationId xmlns:p14="http://schemas.microsoft.com/office/powerpoint/2010/main" val="852172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25D737-42E3-2CDE-8A72-0E6CFF372B01}"/>
              </a:ext>
            </a:extLst>
          </p:cNvPr>
          <p:cNvSpPr>
            <a:spLocks noGrp="1"/>
          </p:cNvSpPr>
          <p:nvPr>
            <p:ph type="title"/>
          </p:nvPr>
        </p:nvSpPr>
        <p:spPr/>
        <p:txBody>
          <a:bodyPr/>
          <a:lstStyle/>
          <a:p>
            <a:r>
              <a:rPr lang="fr-FR" dirty="0"/>
              <a:t>2. Architecture du projet</a:t>
            </a:r>
          </a:p>
        </p:txBody>
      </p:sp>
      <p:pic>
        <p:nvPicPr>
          <p:cNvPr id="4" name="Espace réservé du contenu 3">
            <a:extLst>
              <a:ext uri="{FF2B5EF4-FFF2-40B4-BE49-F238E27FC236}">
                <a16:creationId xmlns:a16="http://schemas.microsoft.com/office/drawing/2014/main" id="{E52B8C53-514B-41CE-B373-113888CA3C0E}"/>
              </a:ext>
            </a:extLst>
          </p:cNvPr>
          <p:cNvPicPr>
            <a:picLocks noGrp="1" noChangeAspect="1"/>
          </p:cNvPicPr>
          <p:nvPr>
            <p:ph idx="1"/>
          </p:nvPr>
        </p:nvPicPr>
        <p:blipFill>
          <a:blip r:embed="rId2"/>
          <a:stretch>
            <a:fillRect/>
          </a:stretch>
        </p:blipFill>
        <p:spPr>
          <a:xfrm>
            <a:off x="989400" y="1912195"/>
            <a:ext cx="382249" cy="382249"/>
          </a:xfrm>
          <a:prstGeom prst="rect">
            <a:avLst/>
          </a:prstGeom>
        </p:spPr>
      </p:pic>
      <p:pic>
        <p:nvPicPr>
          <p:cNvPr id="8" name="Graphique 7" descr="Fusion avec un remplissage uni">
            <a:extLst>
              <a:ext uri="{FF2B5EF4-FFF2-40B4-BE49-F238E27FC236}">
                <a16:creationId xmlns:a16="http://schemas.microsoft.com/office/drawing/2014/main" id="{1FC2F908-5A0E-8A35-72B3-4ACA912FE4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0524" y="2200091"/>
            <a:ext cx="498423" cy="498423"/>
          </a:xfrm>
          <a:prstGeom prst="rect">
            <a:avLst/>
          </a:prstGeom>
        </p:spPr>
      </p:pic>
      <p:pic>
        <p:nvPicPr>
          <p:cNvPr id="9" name="Image 8">
            <a:extLst>
              <a:ext uri="{FF2B5EF4-FFF2-40B4-BE49-F238E27FC236}">
                <a16:creationId xmlns:a16="http://schemas.microsoft.com/office/drawing/2014/main" id="{A59331F9-2B13-19EF-340B-81ED83F67352}"/>
              </a:ext>
            </a:extLst>
          </p:cNvPr>
          <p:cNvPicPr>
            <a:picLocks noChangeAspect="1"/>
          </p:cNvPicPr>
          <p:nvPr/>
        </p:nvPicPr>
        <p:blipFill>
          <a:blip r:embed="rId5"/>
          <a:stretch>
            <a:fillRect/>
          </a:stretch>
        </p:blipFill>
        <p:spPr>
          <a:xfrm>
            <a:off x="1678030" y="2260309"/>
            <a:ext cx="384081" cy="377985"/>
          </a:xfrm>
          <a:prstGeom prst="rect">
            <a:avLst/>
          </a:prstGeom>
        </p:spPr>
      </p:pic>
      <p:pic>
        <p:nvPicPr>
          <p:cNvPr id="10" name="Graphique 9" descr="Fusion avec un remplissage uni">
            <a:extLst>
              <a:ext uri="{FF2B5EF4-FFF2-40B4-BE49-F238E27FC236}">
                <a16:creationId xmlns:a16="http://schemas.microsoft.com/office/drawing/2014/main" id="{F42B71EF-0ED2-CC0B-3E3E-FF4DB03E069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79607" y="2986410"/>
            <a:ext cx="498423" cy="498423"/>
          </a:xfrm>
          <a:prstGeom prst="rect">
            <a:avLst/>
          </a:prstGeom>
        </p:spPr>
      </p:pic>
      <p:sp>
        <p:nvSpPr>
          <p:cNvPr id="11" name="ZoneTexte 10">
            <a:extLst>
              <a:ext uri="{FF2B5EF4-FFF2-40B4-BE49-F238E27FC236}">
                <a16:creationId xmlns:a16="http://schemas.microsoft.com/office/drawing/2014/main" id="{4E241423-8B7F-2C1B-2F3F-FC718EA5F42D}"/>
              </a:ext>
            </a:extLst>
          </p:cNvPr>
          <p:cNvSpPr txBox="1"/>
          <p:nvPr/>
        </p:nvSpPr>
        <p:spPr>
          <a:xfrm>
            <a:off x="1429735" y="1949430"/>
            <a:ext cx="1845616" cy="307777"/>
          </a:xfrm>
          <a:prstGeom prst="rect">
            <a:avLst/>
          </a:prstGeom>
          <a:noFill/>
        </p:spPr>
        <p:txBody>
          <a:bodyPr wrap="square" rtlCol="0">
            <a:spAutoFit/>
          </a:bodyPr>
          <a:lstStyle/>
          <a:p>
            <a:r>
              <a:rPr lang="fr-FR" sz="1400" dirty="0"/>
              <a:t>So Scrapper</a:t>
            </a:r>
          </a:p>
        </p:txBody>
      </p:sp>
      <p:sp>
        <p:nvSpPr>
          <p:cNvPr id="12" name="ZoneTexte 11">
            <a:extLst>
              <a:ext uri="{FF2B5EF4-FFF2-40B4-BE49-F238E27FC236}">
                <a16:creationId xmlns:a16="http://schemas.microsoft.com/office/drawing/2014/main" id="{49B7B9A1-E857-D378-9DFC-CE0392785D90}"/>
              </a:ext>
            </a:extLst>
          </p:cNvPr>
          <p:cNvSpPr txBox="1"/>
          <p:nvPr/>
        </p:nvSpPr>
        <p:spPr>
          <a:xfrm>
            <a:off x="2062111" y="2309025"/>
            <a:ext cx="1845616" cy="307777"/>
          </a:xfrm>
          <a:prstGeom prst="rect">
            <a:avLst/>
          </a:prstGeom>
          <a:noFill/>
        </p:spPr>
        <p:txBody>
          <a:bodyPr wrap="square" rtlCol="0">
            <a:spAutoFit/>
          </a:bodyPr>
          <a:lstStyle/>
          <a:p>
            <a:r>
              <a:rPr lang="fr-FR" sz="1400" dirty="0"/>
              <a:t>bdd</a:t>
            </a:r>
          </a:p>
        </p:txBody>
      </p:sp>
      <p:pic>
        <p:nvPicPr>
          <p:cNvPr id="16" name="Graphique 15" descr="Ligne fléchée : légèrement incurvée avec un remplissage uni">
            <a:extLst>
              <a:ext uri="{FF2B5EF4-FFF2-40B4-BE49-F238E27FC236}">
                <a16:creationId xmlns:a16="http://schemas.microsoft.com/office/drawing/2014/main" id="{98433818-C277-8882-8AFF-F678A619E4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70070" y="2616802"/>
            <a:ext cx="307777" cy="307777"/>
          </a:xfrm>
          <a:prstGeom prst="rect">
            <a:avLst/>
          </a:prstGeom>
        </p:spPr>
      </p:pic>
      <p:pic>
        <p:nvPicPr>
          <p:cNvPr id="1026" name="Picture 2" descr="Document - Icônes interface gratuites">
            <a:extLst>
              <a:ext uri="{FF2B5EF4-FFF2-40B4-BE49-F238E27FC236}">
                <a16:creationId xmlns:a16="http://schemas.microsoft.com/office/drawing/2014/main" id="{5E43548F-E130-532D-C068-5250D95214C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6085" y="2616802"/>
            <a:ext cx="284813" cy="284813"/>
          </a:xfrm>
          <a:prstGeom prst="rect">
            <a:avLst/>
          </a:prstGeom>
          <a:noFill/>
          <a:extLst>
            <a:ext uri="{909E8E84-426E-40DD-AFC4-6F175D3DCCD1}">
              <a14:hiddenFill xmlns:a14="http://schemas.microsoft.com/office/drawing/2010/main">
                <a:solidFill>
                  <a:srgbClr val="FFFFFF"/>
                </a:solidFill>
              </a14:hiddenFill>
            </a:ext>
          </a:extLst>
        </p:spPr>
      </p:pic>
      <p:sp>
        <p:nvSpPr>
          <p:cNvPr id="17" name="ZoneTexte 16">
            <a:extLst>
              <a:ext uri="{FF2B5EF4-FFF2-40B4-BE49-F238E27FC236}">
                <a16:creationId xmlns:a16="http://schemas.microsoft.com/office/drawing/2014/main" id="{906053BA-1EE9-DCE7-819E-C03E4D3AD4CF}"/>
              </a:ext>
            </a:extLst>
          </p:cNvPr>
          <p:cNvSpPr txBox="1"/>
          <p:nvPr/>
        </p:nvSpPr>
        <p:spPr>
          <a:xfrm>
            <a:off x="2510898" y="2616801"/>
            <a:ext cx="1845616" cy="307777"/>
          </a:xfrm>
          <a:prstGeom prst="rect">
            <a:avLst/>
          </a:prstGeom>
          <a:noFill/>
        </p:spPr>
        <p:txBody>
          <a:bodyPr wrap="square" rtlCol="0">
            <a:spAutoFit/>
          </a:bodyPr>
          <a:lstStyle/>
          <a:p>
            <a:r>
              <a:rPr lang="fr-FR" sz="1400" dirty="0"/>
              <a:t>database.py</a:t>
            </a:r>
          </a:p>
        </p:txBody>
      </p:sp>
      <p:cxnSp>
        <p:nvCxnSpPr>
          <p:cNvPr id="19" name="Connecteur droit 18">
            <a:extLst>
              <a:ext uri="{FF2B5EF4-FFF2-40B4-BE49-F238E27FC236}">
                <a16:creationId xmlns:a16="http://schemas.microsoft.com/office/drawing/2014/main" id="{6127B6C4-5802-3488-F9D7-F0CD67AF8002}"/>
              </a:ext>
            </a:extLst>
          </p:cNvPr>
          <p:cNvCxnSpPr>
            <a:cxnSpLocks/>
          </p:cNvCxnSpPr>
          <p:nvPr/>
        </p:nvCxnSpPr>
        <p:spPr>
          <a:xfrm>
            <a:off x="1291281" y="2564027"/>
            <a:ext cx="0" cy="531317"/>
          </a:xfrm>
          <a:prstGeom prst="line">
            <a:avLst/>
          </a:prstGeom>
          <a:ln w="28575"/>
        </p:spPr>
        <p:style>
          <a:lnRef idx="2">
            <a:schemeClr val="dk1"/>
          </a:lnRef>
          <a:fillRef idx="0">
            <a:schemeClr val="dk1"/>
          </a:fillRef>
          <a:effectRef idx="1">
            <a:schemeClr val="dk1"/>
          </a:effectRef>
          <a:fontRef idx="minor">
            <a:schemeClr val="tx1"/>
          </a:fontRef>
        </p:style>
      </p:cxnSp>
      <p:pic>
        <p:nvPicPr>
          <p:cNvPr id="21" name="Image 20">
            <a:extLst>
              <a:ext uri="{FF2B5EF4-FFF2-40B4-BE49-F238E27FC236}">
                <a16:creationId xmlns:a16="http://schemas.microsoft.com/office/drawing/2014/main" id="{F9D996B3-2FDA-867E-3F1C-296443E3CBB1}"/>
              </a:ext>
            </a:extLst>
          </p:cNvPr>
          <p:cNvPicPr>
            <a:picLocks noChangeAspect="1"/>
          </p:cNvPicPr>
          <p:nvPr/>
        </p:nvPicPr>
        <p:blipFill>
          <a:blip r:embed="rId5"/>
          <a:stretch>
            <a:fillRect/>
          </a:stretch>
        </p:blipFill>
        <p:spPr>
          <a:xfrm>
            <a:off x="1678030" y="3039717"/>
            <a:ext cx="384081" cy="377985"/>
          </a:xfrm>
          <a:prstGeom prst="rect">
            <a:avLst/>
          </a:prstGeom>
        </p:spPr>
      </p:pic>
      <p:sp>
        <p:nvSpPr>
          <p:cNvPr id="22" name="ZoneTexte 21">
            <a:extLst>
              <a:ext uri="{FF2B5EF4-FFF2-40B4-BE49-F238E27FC236}">
                <a16:creationId xmlns:a16="http://schemas.microsoft.com/office/drawing/2014/main" id="{80B38B9D-2F7B-B77A-01B0-B8EEF8D15AA6}"/>
              </a:ext>
            </a:extLst>
          </p:cNvPr>
          <p:cNvSpPr txBox="1"/>
          <p:nvPr/>
        </p:nvSpPr>
        <p:spPr>
          <a:xfrm>
            <a:off x="2062111" y="3081732"/>
            <a:ext cx="1845616" cy="307777"/>
          </a:xfrm>
          <a:prstGeom prst="rect">
            <a:avLst/>
          </a:prstGeom>
          <a:noFill/>
        </p:spPr>
        <p:txBody>
          <a:bodyPr wrap="square" rtlCol="0">
            <a:spAutoFit/>
          </a:bodyPr>
          <a:lstStyle/>
          <a:p>
            <a:r>
              <a:rPr lang="fr-FR" sz="1400" dirty="0"/>
              <a:t>scraping_scripts</a:t>
            </a:r>
          </a:p>
        </p:txBody>
      </p:sp>
      <p:pic>
        <p:nvPicPr>
          <p:cNvPr id="23" name="Graphique 22" descr="Fusion avec un remplissage uni">
            <a:extLst>
              <a:ext uri="{FF2B5EF4-FFF2-40B4-BE49-F238E27FC236}">
                <a16:creationId xmlns:a16="http://schemas.microsoft.com/office/drawing/2014/main" id="{36E09DF3-1A49-B530-44BE-7D7BEEAB34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27241" y="3356016"/>
            <a:ext cx="498423" cy="498423"/>
          </a:xfrm>
          <a:prstGeom prst="rect">
            <a:avLst/>
          </a:prstGeom>
        </p:spPr>
      </p:pic>
      <p:pic>
        <p:nvPicPr>
          <p:cNvPr id="24" name="Graphique 23" descr="Fusion avec un remplissage uni">
            <a:extLst>
              <a:ext uri="{FF2B5EF4-FFF2-40B4-BE49-F238E27FC236}">
                <a16:creationId xmlns:a16="http://schemas.microsoft.com/office/drawing/2014/main" id="{848323B7-D385-5308-40F5-2AA9631CD6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27241" y="3597819"/>
            <a:ext cx="498423" cy="498423"/>
          </a:xfrm>
          <a:prstGeom prst="rect">
            <a:avLst/>
          </a:prstGeom>
        </p:spPr>
      </p:pic>
      <p:pic>
        <p:nvPicPr>
          <p:cNvPr id="25" name="Graphique 24" descr="Ligne fléchée : légèrement incurvée avec un remplissage uni">
            <a:extLst>
              <a:ext uri="{FF2B5EF4-FFF2-40B4-BE49-F238E27FC236}">
                <a16:creationId xmlns:a16="http://schemas.microsoft.com/office/drawing/2014/main" id="{C5897E4C-BB87-314E-34C7-1C1C0234E69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22563" y="3965934"/>
            <a:ext cx="307777" cy="307777"/>
          </a:xfrm>
          <a:prstGeom prst="rect">
            <a:avLst/>
          </a:prstGeom>
        </p:spPr>
      </p:pic>
      <p:pic>
        <p:nvPicPr>
          <p:cNvPr id="26" name="Picture 2" descr="Document - Icônes interface gratuites">
            <a:extLst>
              <a:ext uri="{FF2B5EF4-FFF2-40B4-BE49-F238E27FC236}">
                <a16:creationId xmlns:a16="http://schemas.microsoft.com/office/drawing/2014/main" id="{881D2BDB-F05D-0A98-F4FC-A1D9ED6B82A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9778" y="3462820"/>
            <a:ext cx="284813" cy="28481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Document - Icônes interface gratuites">
            <a:extLst>
              <a:ext uri="{FF2B5EF4-FFF2-40B4-BE49-F238E27FC236}">
                <a16:creationId xmlns:a16="http://schemas.microsoft.com/office/drawing/2014/main" id="{717008C6-B3F9-B1CB-0516-6D3A866E02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8128" y="3747633"/>
            <a:ext cx="284813" cy="28481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Document - Icônes interface gratuites">
            <a:extLst>
              <a:ext uri="{FF2B5EF4-FFF2-40B4-BE49-F238E27FC236}">
                <a16:creationId xmlns:a16="http://schemas.microsoft.com/office/drawing/2014/main" id="{DD179366-14C6-DA2F-55EC-1C4CD6B4A1B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7470" y="4046713"/>
            <a:ext cx="284813" cy="284813"/>
          </a:xfrm>
          <a:prstGeom prst="rect">
            <a:avLst/>
          </a:prstGeom>
          <a:noFill/>
          <a:extLst>
            <a:ext uri="{909E8E84-426E-40DD-AFC4-6F175D3DCCD1}">
              <a14:hiddenFill xmlns:a14="http://schemas.microsoft.com/office/drawing/2010/main">
                <a:solidFill>
                  <a:srgbClr val="FFFFFF"/>
                </a:solidFill>
              </a14:hiddenFill>
            </a:ext>
          </a:extLst>
        </p:spPr>
      </p:pic>
      <p:sp>
        <p:nvSpPr>
          <p:cNvPr id="29" name="ZoneTexte 28">
            <a:extLst>
              <a:ext uri="{FF2B5EF4-FFF2-40B4-BE49-F238E27FC236}">
                <a16:creationId xmlns:a16="http://schemas.microsoft.com/office/drawing/2014/main" id="{41C27B4B-1FA0-7B16-B73A-976D30323759}"/>
              </a:ext>
            </a:extLst>
          </p:cNvPr>
          <p:cNvSpPr txBox="1"/>
          <p:nvPr/>
        </p:nvSpPr>
        <p:spPr>
          <a:xfrm>
            <a:off x="2642283" y="3437642"/>
            <a:ext cx="1845616" cy="307777"/>
          </a:xfrm>
          <a:prstGeom prst="rect">
            <a:avLst/>
          </a:prstGeom>
          <a:noFill/>
        </p:spPr>
        <p:txBody>
          <a:bodyPr wrap="square" rtlCol="0">
            <a:spAutoFit/>
          </a:bodyPr>
          <a:lstStyle/>
          <a:p>
            <a:r>
              <a:rPr lang="fr-FR" sz="1400" dirty="0"/>
              <a:t>scrapping.py</a:t>
            </a:r>
          </a:p>
        </p:txBody>
      </p:sp>
      <p:sp>
        <p:nvSpPr>
          <p:cNvPr id="30" name="ZoneTexte 29">
            <a:extLst>
              <a:ext uri="{FF2B5EF4-FFF2-40B4-BE49-F238E27FC236}">
                <a16:creationId xmlns:a16="http://schemas.microsoft.com/office/drawing/2014/main" id="{8A05C180-48EA-3CA1-C89A-71B8062B577B}"/>
              </a:ext>
            </a:extLst>
          </p:cNvPr>
          <p:cNvSpPr txBox="1"/>
          <p:nvPr/>
        </p:nvSpPr>
        <p:spPr>
          <a:xfrm>
            <a:off x="2642282" y="3717137"/>
            <a:ext cx="2522841" cy="307777"/>
          </a:xfrm>
          <a:prstGeom prst="rect">
            <a:avLst/>
          </a:prstGeom>
          <a:noFill/>
        </p:spPr>
        <p:txBody>
          <a:bodyPr wrap="square" rtlCol="0">
            <a:spAutoFit/>
          </a:bodyPr>
          <a:lstStyle/>
          <a:p>
            <a:r>
              <a:rPr lang="fr-FR" sz="1400" dirty="0"/>
              <a:t>optimized_scrapping.py</a:t>
            </a:r>
          </a:p>
        </p:txBody>
      </p:sp>
      <p:sp>
        <p:nvSpPr>
          <p:cNvPr id="31" name="ZoneTexte 30">
            <a:extLst>
              <a:ext uri="{FF2B5EF4-FFF2-40B4-BE49-F238E27FC236}">
                <a16:creationId xmlns:a16="http://schemas.microsoft.com/office/drawing/2014/main" id="{CE59C1B8-4F4F-D678-3024-2AE0F9488234}"/>
              </a:ext>
            </a:extLst>
          </p:cNvPr>
          <p:cNvSpPr txBox="1"/>
          <p:nvPr/>
        </p:nvSpPr>
        <p:spPr>
          <a:xfrm>
            <a:off x="2647612" y="4020839"/>
            <a:ext cx="1845616" cy="307777"/>
          </a:xfrm>
          <a:prstGeom prst="rect">
            <a:avLst/>
          </a:prstGeom>
          <a:noFill/>
        </p:spPr>
        <p:txBody>
          <a:bodyPr wrap="square" rtlCol="0">
            <a:spAutoFit/>
          </a:bodyPr>
          <a:lstStyle/>
          <a:p>
            <a:r>
              <a:rPr lang="fr-FR" sz="1400" dirty="0"/>
              <a:t>api_scrapping.py</a:t>
            </a:r>
          </a:p>
        </p:txBody>
      </p:sp>
      <p:cxnSp>
        <p:nvCxnSpPr>
          <p:cNvPr id="33" name="Connecteur droit 32">
            <a:extLst>
              <a:ext uri="{FF2B5EF4-FFF2-40B4-BE49-F238E27FC236}">
                <a16:creationId xmlns:a16="http://schemas.microsoft.com/office/drawing/2014/main" id="{607243CD-5E3F-F6D3-FAD7-4983DAE2B749}"/>
              </a:ext>
            </a:extLst>
          </p:cNvPr>
          <p:cNvCxnSpPr>
            <a:cxnSpLocks/>
          </p:cNvCxnSpPr>
          <p:nvPr/>
        </p:nvCxnSpPr>
        <p:spPr>
          <a:xfrm>
            <a:off x="1291281" y="3356015"/>
            <a:ext cx="0" cy="1188000"/>
          </a:xfrm>
          <a:prstGeom prst="line">
            <a:avLst/>
          </a:prstGeom>
          <a:ln w="28575"/>
        </p:spPr>
        <p:style>
          <a:lnRef idx="1">
            <a:schemeClr val="dk1"/>
          </a:lnRef>
          <a:fillRef idx="0">
            <a:schemeClr val="dk1"/>
          </a:fillRef>
          <a:effectRef idx="0">
            <a:schemeClr val="dk1"/>
          </a:effectRef>
          <a:fontRef idx="minor">
            <a:schemeClr val="tx1"/>
          </a:fontRef>
        </p:style>
      </p:cxnSp>
      <p:pic>
        <p:nvPicPr>
          <p:cNvPr id="35" name="Graphique 34" descr="Fusion avec un remplissage uni">
            <a:extLst>
              <a:ext uri="{FF2B5EF4-FFF2-40B4-BE49-F238E27FC236}">
                <a16:creationId xmlns:a16="http://schemas.microsoft.com/office/drawing/2014/main" id="{C6546884-6B3F-0F74-CB22-8B2D2B53B9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79607" y="4451509"/>
            <a:ext cx="498423" cy="498423"/>
          </a:xfrm>
          <a:prstGeom prst="rect">
            <a:avLst/>
          </a:prstGeom>
        </p:spPr>
      </p:pic>
      <p:pic>
        <p:nvPicPr>
          <p:cNvPr id="36" name="Image 35">
            <a:extLst>
              <a:ext uri="{FF2B5EF4-FFF2-40B4-BE49-F238E27FC236}">
                <a16:creationId xmlns:a16="http://schemas.microsoft.com/office/drawing/2014/main" id="{4BDCA3B6-B44C-A6E5-D073-FA66EBE7C26B}"/>
              </a:ext>
            </a:extLst>
          </p:cNvPr>
          <p:cNvPicPr>
            <a:picLocks noChangeAspect="1"/>
          </p:cNvPicPr>
          <p:nvPr/>
        </p:nvPicPr>
        <p:blipFill>
          <a:blip r:embed="rId5"/>
          <a:stretch>
            <a:fillRect/>
          </a:stretch>
        </p:blipFill>
        <p:spPr>
          <a:xfrm>
            <a:off x="1678029" y="4535640"/>
            <a:ext cx="384081" cy="377985"/>
          </a:xfrm>
          <a:prstGeom prst="rect">
            <a:avLst/>
          </a:prstGeom>
        </p:spPr>
      </p:pic>
      <p:sp>
        <p:nvSpPr>
          <p:cNvPr id="37" name="ZoneTexte 36">
            <a:extLst>
              <a:ext uri="{FF2B5EF4-FFF2-40B4-BE49-F238E27FC236}">
                <a16:creationId xmlns:a16="http://schemas.microsoft.com/office/drawing/2014/main" id="{17899307-E95B-CFD7-5E25-472FA7152E32}"/>
              </a:ext>
            </a:extLst>
          </p:cNvPr>
          <p:cNvSpPr txBox="1"/>
          <p:nvPr/>
        </p:nvSpPr>
        <p:spPr>
          <a:xfrm>
            <a:off x="2062111" y="4571608"/>
            <a:ext cx="1845616" cy="307777"/>
          </a:xfrm>
          <a:prstGeom prst="rect">
            <a:avLst/>
          </a:prstGeom>
          <a:noFill/>
        </p:spPr>
        <p:txBody>
          <a:bodyPr wrap="square" rtlCol="0">
            <a:spAutoFit/>
          </a:bodyPr>
          <a:lstStyle/>
          <a:p>
            <a:r>
              <a:rPr lang="fr-FR" sz="1400" dirty="0"/>
              <a:t>tests</a:t>
            </a:r>
          </a:p>
        </p:txBody>
      </p:sp>
      <p:pic>
        <p:nvPicPr>
          <p:cNvPr id="42" name="Graphique 41" descr="Fusion avec un remplissage uni">
            <a:extLst>
              <a:ext uri="{FF2B5EF4-FFF2-40B4-BE49-F238E27FC236}">
                <a16:creationId xmlns:a16="http://schemas.microsoft.com/office/drawing/2014/main" id="{FBEFF9B7-4B18-CDF0-7CF1-12B7D874ED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31713" y="4858059"/>
            <a:ext cx="498423" cy="498423"/>
          </a:xfrm>
          <a:prstGeom prst="rect">
            <a:avLst/>
          </a:prstGeom>
        </p:spPr>
      </p:pic>
      <p:pic>
        <p:nvPicPr>
          <p:cNvPr id="43" name="Graphique 42" descr="Fusion avec un remplissage uni">
            <a:extLst>
              <a:ext uri="{FF2B5EF4-FFF2-40B4-BE49-F238E27FC236}">
                <a16:creationId xmlns:a16="http://schemas.microsoft.com/office/drawing/2014/main" id="{B682453A-A086-2C1B-D985-EC64E11698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31712" y="5117545"/>
            <a:ext cx="498423" cy="498423"/>
          </a:xfrm>
          <a:prstGeom prst="rect">
            <a:avLst/>
          </a:prstGeom>
        </p:spPr>
      </p:pic>
      <p:pic>
        <p:nvPicPr>
          <p:cNvPr id="44" name="Graphique 43" descr="Fusion avec un remplissage uni">
            <a:extLst>
              <a:ext uri="{FF2B5EF4-FFF2-40B4-BE49-F238E27FC236}">
                <a16:creationId xmlns:a16="http://schemas.microsoft.com/office/drawing/2014/main" id="{EB6D21AA-BFD2-04A1-06EC-B0CCEAFA4F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31711" y="5370417"/>
            <a:ext cx="498423" cy="498423"/>
          </a:xfrm>
          <a:prstGeom prst="rect">
            <a:avLst/>
          </a:prstGeom>
        </p:spPr>
      </p:pic>
      <p:pic>
        <p:nvPicPr>
          <p:cNvPr id="45" name="Graphique 44" descr="Ligne fléchée : légèrement incurvée avec un remplissage uni">
            <a:extLst>
              <a:ext uri="{FF2B5EF4-FFF2-40B4-BE49-F238E27FC236}">
                <a16:creationId xmlns:a16="http://schemas.microsoft.com/office/drawing/2014/main" id="{D2D52355-A5E6-38DA-CE0B-78CC4BEF616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03840" y="5749086"/>
            <a:ext cx="307777" cy="307777"/>
          </a:xfrm>
          <a:prstGeom prst="rect">
            <a:avLst/>
          </a:prstGeom>
        </p:spPr>
      </p:pic>
      <p:cxnSp>
        <p:nvCxnSpPr>
          <p:cNvPr id="46" name="Connecteur droit 45">
            <a:extLst>
              <a:ext uri="{FF2B5EF4-FFF2-40B4-BE49-F238E27FC236}">
                <a16:creationId xmlns:a16="http://schemas.microsoft.com/office/drawing/2014/main" id="{5D004E84-B968-246E-6366-FFCF837247F0}"/>
              </a:ext>
            </a:extLst>
          </p:cNvPr>
          <p:cNvCxnSpPr>
            <a:cxnSpLocks/>
          </p:cNvCxnSpPr>
          <p:nvPr/>
        </p:nvCxnSpPr>
        <p:spPr>
          <a:xfrm>
            <a:off x="1291281" y="4858059"/>
            <a:ext cx="0" cy="1188000"/>
          </a:xfrm>
          <a:prstGeom prst="line">
            <a:avLst/>
          </a:prstGeom>
          <a:ln w="28575"/>
        </p:spPr>
        <p:style>
          <a:lnRef idx="1">
            <a:schemeClr val="dk1"/>
          </a:lnRef>
          <a:fillRef idx="0">
            <a:schemeClr val="dk1"/>
          </a:fillRef>
          <a:effectRef idx="0">
            <a:schemeClr val="dk1"/>
          </a:effectRef>
          <a:fontRef idx="minor">
            <a:schemeClr val="tx1"/>
          </a:fontRef>
        </p:style>
      </p:cxnSp>
      <p:pic>
        <p:nvPicPr>
          <p:cNvPr id="47" name="Picture 2" descr="Document - Icônes interface gratuites">
            <a:extLst>
              <a:ext uri="{FF2B5EF4-FFF2-40B4-BE49-F238E27FC236}">
                <a16:creationId xmlns:a16="http://schemas.microsoft.com/office/drawing/2014/main" id="{B0E79FBD-252E-95AA-0B3D-5774BCC6C0C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4674" y="4983644"/>
            <a:ext cx="284813" cy="284813"/>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Document - Icônes interface gratuites">
            <a:extLst>
              <a:ext uri="{FF2B5EF4-FFF2-40B4-BE49-F238E27FC236}">
                <a16:creationId xmlns:a16="http://schemas.microsoft.com/office/drawing/2014/main" id="{D107FA3D-22E8-3540-3C83-84D713B45AE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9794" y="5221804"/>
            <a:ext cx="284813" cy="28481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Document - Icônes interface gratuites">
            <a:extLst>
              <a:ext uri="{FF2B5EF4-FFF2-40B4-BE49-F238E27FC236}">
                <a16:creationId xmlns:a16="http://schemas.microsoft.com/office/drawing/2014/main" id="{32BC8A1A-FF44-3F0A-CC00-F62A5B1D18C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008" y="5500526"/>
            <a:ext cx="284813" cy="284813"/>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Document - Icônes interface gratuites">
            <a:extLst>
              <a:ext uri="{FF2B5EF4-FFF2-40B4-BE49-F238E27FC236}">
                <a16:creationId xmlns:a16="http://schemas.microsoft.com/office/drawing/2014/main" id="{66E2CD74-97D6-DDB2-31BA-DEB973D277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7469" y="5803517"/>
            <a:ext cx="284813" cy="284813"/>
          </a:xfrm>
          <a:prstGeom prst="rect">
            <a:avLst/>
          </a:prstGeom>
          <a:noFill/>
          <a:extLst>
            <a:ext uri="{909E8E84-426E-40DD-AFC4-6F175D3DCCD1}">
              <a14:hiddenFill xmlns:a14="http://schemas.microsoft.com/office/drawing/2010/main">
                <a:solidFill>
                  <a:srgbClr val="FFFFFF"/>
                </a:solidFill>
              </a14:hiddenFill>
            </a:ext>
          </a:extLst>
        </p:spPr>
      </p:pic>
      <p:pic>
        <p:nvPicPr>
          <p:cNvPr id="51" name="Graphique 50" descr="Fusion avec un remplissage uni">
            <a:extLst>
              <a:ext uri="{FF2B5EF4-FFF2-40B4-BE49-F238E27FC236}">
                <a16:creationId xmlns:a16="http://schemas.microsoft.com/office/drawing/2014/main" id="{C6223FCE-DAB2-372C-EA5F-CB2F723512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79606" y="5916608"/>
            <a:ext cx="498423" cy="498423"/>
          </a:xfrm>
          <a:prstGeom prst="rect">
            <a:avLst/>
          </a:prstGeom>
        </p:spPr>
      </p:pic>
      <p:pic>
        <p:nvPicPr>
          <p:cNvPr id="52" name="Picture 2" descr="Document - Icônes interface gratuites">
            <a:extLst>
              <a:ext uri="{FF2B5EF4-FFF2-40B4-BE49-F238E27FC236}">
                <a16:creationId xmlns:a16="http://schemas.microsoft.com/office/drawing/2014/main" id="{DAF56A95-C1EF-F90D-D534-F73602B5C0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4844" y="6023412"/>
            <a:ext cx="284813" cy="284813"/>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Document - Icônes interface gratuites">
            <a:extLst>
              <a:ext uri="{FF2B5EF4-FFF2-40B4-BE49-F238E27FC236}">
                <a16:creationId xmlns:a16="http://schemas.microsoft.com/office/drawing/2014/main" id="{1410ABA9-8569-40D2-5B6D-8E80A4E653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809" y="6379428"/>
            <a:ext cx="284813" cy="284813"/>
          </a:xfrm>
          <a:prstGeom prst="rect">
            <a:avLst/>
          </a:prstGeom>
          <a:noFill/>
          <a:extLst>
            <a:ext uri="{909E8E84-426E-40DD-AFC4-6F175D3DCCD1}">
              <a14:hiddenFill xmlns:a14="http://schemas.microsoft.com/office/drawing/2010/main">
                <a:solidFill>
                  <a:srgbClr val="FFFFFF"/>
                </a:solidFill>
              </a14:hiddenFill>
            </a:ext>
          </a:extLst>
        </p:spPr>
      </p:pic>
      <p:pic>
        <p:nvPicPr>
          <p:cNvPr id="54" name="Graphique 53" descr="Ligne fléchée : légèrement incurvée avec un remplissage uni">
            <a:extLst>
              <a:ext uri="{FF2B5EF4-FFF2-40B4-BE49-F238E27FC236}">
                <a16:creationId xmlns:a16="http://schemas.microsoft.com/office/drawing/2014/main" id="{B10155C6-0AF7-F40B-6B19-35CA7461528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74928" y="6374386"/>
            <a:ext cx="307777" cy="307777"/>
          </a:xfrm>
          <a:prstGeom prst="rect">
            <a:avLst/>
          </a:prstGeom>
        </p:spPr>
      </p:pic>
      <p:sp>
        <p:nvSpPr>
          <p:cNvPr id="55" name="ZoneTexte 54">
            <a:extLst>
              <a:ext uri="{FF2B5EF4-FFF2-40B4-BE49-F238E27FC236}">
                <a16:creationId xmlns:a16="http://schemas.microsoft.com/office/drawing/2014/main" id="{2FFC8940-86B4-D6A5-A652-62AFB43D9A36}"/>
              </a:ext>
            </a:extLst>
          </p:cNvPr>
          <p:cNvSpPr txBox="1"/>
          <p:nvPr/>
        </p:nvSpPr>
        <p:spPr>
          <a:xfrm>
            <a:off x="2596190" y="4944971"/>
            <a:ext cx="1845616" cy="307777"/>
          </a:xfrm>
          <a:prstGeom prst="rect">
            <a:avLst/>
          </a:prstGeom>
          <a:noFill/>
        </p:spPr>
        <p:txBody>
          <a:bodyPr wrap="square" rtlCol="0">
            <a:spAutoFit/>
          </a:bodyPr>
          <a:lstStyle/>
          <a:p>
            <a:r>
              <a:rPr lang="fr-FR" sz="1400" dirty="0"/>
              <a:t>test_data_extract.py</a:t>
            </a:r>
          </a:p>
        </p:txBody>
      </p:sp>
      <p:sp>
        <p:nvSpPr>
          <p:cNvPr id="56" name="ZoneTexte 55">
            <a:extLst>
              <a:ext uri="{FF2B5EF4-FFF2-40B4-BE49-F238E27FC236}">
                <a16:creationId xmlns:a16="http://schemas.microsoft.com/office/drawing/2014/main" id="{D5F51CB8-C80B-E450-CA28-F94953BE518B}"/>
              </a:ext>
            </a:extLst>
          </p:cNvPr>
          <p:cNvSpPr txBox="1"/>
          <p:nvPr/>
        </p:nvSpPr>
        <p:spPr>
          <a:xfrm>
            <a:off x="2614607" y="5221804"/>
            <a:ext cx="1845616" cy="307777"/>
          </a:xfrm>
          <a:prstGeom prst="rect">
            <a:avLst/>
          </a:prstGeom>
          <a:noFill/>
        </p:spPr>
        <p:txBody>
          <a:bodyPr wrap="square" rtlCol="0">
            <a:spAutoFit/>
          </a:bodyPr>
          <a:lstStyle/>
          <a:p>
            <a:r>
              <a:rPr lang="fr-FR" sz="1400" dirty="0"/>
              <a:t>test_html.py</a:t>
            </a:r>
          </a:p>
        </p:txBody>
      </p:sp>
      <p:sp>
        <p:nvSpPr>
          <p:cNvPr id="57" name="ZoneTexte 56">
            <a:extLst>
              <a:ext uri="{FF2B5EF4-FFF2-40B4-BE49-F238E27FC236}">
                <a16:creationId xmlns:a16="http://schemas.microsoft.com/office/drawing/2014/main" id="{5DDC2295-CD64-66B9-2410-3D5EC87840C8}"/>
              </a:ext>
            </a:extLst>
          </p:cNvPr>
          <p:cNvSpPr txBox="1"/>
          <p:nvPr/>
        </p:nvSpPr>
        <p:spPr>
          <a:xfrm>
            <a:off x="2614607" y="5491791"/>
            <a:ext cx="1845616" cy="307777"/>
          </a:xfrm>
          <a:prstGeom prst="rect">
            <a:avLst/>
          </a:prstGeom>
          <a:noFill/>
        </p:spPr>
        <p:txBody>
          <a:bodyPr wrap="square" rtlCol="0">
            <a:spAutoFit/>
          </a:bodyPr>
          <a:lstStyle/>
          <a:p>
            <a:r>
              <a:rPr lang="fr-FR" sz="1400" dirty="0"/>
              <a:t>test_insert.py</a:t>
            </a:r>
          </a:p>
        </p:txBody>
      </p:sp>
      <p:sp>
        <p:nvSpPr>
          <p:cNvPr id="58" name="ZoneTexte 57">
            <a:extLst>
              <a:ext uri="{FF2B5EF4-FFF2-40B4-BE49-F238E27FC236}">
                <a16:creationId xmlns:a16="http://schemas.microsoft.com/office/drawing/2014/main" id="{98A904B9-66FB-A9E3-AEAB-506F1C6B614F}"/>
              </a:ext>
            </a:extLst>
          </p:cNvPr>
          <p:cNvSpPr txBox="1"/>
          <p:nvPr/>
        </p:nvSpPr>
        <p:spPr>
          <a:xfrm>
            <a:off x="2642283" y="5780553"/>
            <a:ext cx="1845616" cy="307777"/>
          </a:xfrm>
          <a:prstGeom prst="rect">
            <a:avLst/>
          </a:prstGeom>
          <a:noFill/>
        </p:spPr>
        <p:txBody>
          <a:bodyPr wrap="square" rtlCol="0">
            <a:spAutoFit/>
          </a:bodyPr>
          <a:lstStyle/>
          <a:p>
            <a:r>
              <a:rPr lang="fr-FR" sz="1400" dirty="0"/>
              <a:t>test_request.py</a:t>
            </a:r>
          </a:p>
        </p:txBody>
      </p:sp>
      <p:sp>
        <p:nvSpPr>
          <p:cNvPr id="59" name="ZoneTexte 58">
            <a:extLst>
              <a:ext uri="{FF2B5EF4-FFF2-40B4-BE49-F238E27FC236}">
                <a16:creationId xmlns:a16="http://schemas.microsoft.com/office/drawing/2014/main" id="{119EA35A-44F5-834B-F49C-18911DD5EC7A}"/>
              </a:ext>
            </a:extLst>
          </p:cNvPr>
          <p:cNvSpPr txBox="1"/>
          <p:nvPr/>
        </p:nvSpPr>
        <p:spPr>
          <a:xfrm>
            <a:off x="1870068" y="6053422"/>
            <a:ext cx="2891117" cy="307777"/>
          </a:xfrm>
          <a:prstGeom prst="rect">
            <a:avLst/>
          </a:prstGeom>
          <a:noFill/>
        </p:spPr>
        <p:txBody>
          <a:bodyPr wrap="square" rtlCol="0">
            <a:spAutoFit/>
          </a:bodyPr>
          <a:lstStyle/>
          <a:p>
            <a:r>
              <a:rPr lang="fr-FR" sz="1400" dirty="0"/>
              <a:t>scrap-notebook.ipynb</a:t>
            </a:r>
          </a:p>
        </p:txBody>
      </p:sp>
      <p:sp>
        <p:nvSpPr>
          <p:cNvPr id="60" name="ZoneTexte 59">
            <a:extLst>
              <a:ext uri="{FF2B5EF4-FFF2-40B4-BE49-F238E27FC236}">
                <a16:creationId xmlns:a16="http://schemas.microsoft.com/office/drawing/2014/main" id="{CB087968-8CA7-BBFD-E8B4-40A3777917B8}"/>
              </a:ext>
            </a:extLst>
          </p:cNvPr>
          <p:cNvSpPr txBox="1"/>
          <p:nvPr/>
        </p:nvSpPr>
        <p:spPr>
          <a:xfrm>
            <a:off x="1860243" y="6421234"/>
            <a:ext cx="1845616" cy="307777"/>
          </a:xfrm>
          <a:prstGeom prst="rect">
            <a:avLst/>
          </a:prstGeom>
          <a:noFill/>
        </p:spPr>
        <p:txBody>
          <a:bodyPr wrap="square" rtlCol="0">
            <a:spAutoFit/>
          </a:bodyPr>
          <a:lstStyle/>
          <a:p>
            <a:r>
              <a:rPr lang="fr-FR" sz="1400" dirty="0"/>
              <a:t>main.py</a:t>
            </a:r>
          </a:p>
        </p:txBody>
      </p:sp>
    </p:spTree>
    <p:extLst>
      <p:ext uri="{BB962C8B-B14F-4D97-AF65-F5344CB8AC3E}">
        <p14:creationId xmlns:p14="http://schemas.microsoft.com/office/powerpoint/2010/main" val="612748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AD6B33-ED67-6F5D-C7E7-C13210175F29}"/>
              </a:ext>
            </a:extLst>
          </p:cNvPr>
          <p:cNvSpPr>
            <a:spLocks noGrp="1"/>
          </p:cNvSpPr>
          <p:nvPr>
            <p:ph type="title"/>
          </p:nvPr>
        </p:nvSpPr>
        <p:spPr/>
        <p:txBody>
          <a:bodyPr/>
          <a:lstStyle/>
          <a:p>
            <a:r>
              <a:rPr lang="fr-FR" dirty="0"/>
              <a:t>3. Scraping simple (BeautifulSoup)</a:t>
            </a:r>
          </a:p>
        </p:txBody>
      </p:sp>
      <p:sp>
        <p:nvSpPr>
          <p:cNvPr id="3" name="Espace réservé du contenu 2">
            <a:extLst>
              <a:ext uri="{FF2B5EF4-FFF2-40B4-BE49-F238E27FC236}">
                <a16:creationId xmlns:a16="http://schemas.microsoft.com/office/drawing/2014/main" id="{56FCF3FA-1C46-A83C-EAA5-1C310EA86D22}"/>
              </a:ext>
            </a:extLst>
          </p:cNvPr>
          <p:cNvSpPr>
            <a:spLocks noGrp="1"/>
          </p:cNvSpPr>
          <p:nvPr>
            <p:ph idx="1"/>
          </p:nvPr>
        </p:nvSpPr>
        <p:spPr/>
        <p:txBody>
          <a:bodyPr/>
          <a:lstStyle/>
          <a:p>
            <a:r>
              <a:rPr lang="fr-FR" dirty="0"/>
              <a:t>1) On renseigne l’URL de base</a:t>
            </a:r>
          </a:p>
          <a:p>
            <a:r>
              <a:rPr lang="fr-FR" dirty="0"/>
              <a:t>2) Initialisation de la liste vide qui va stocker les données extraites</a:t>
            </a:r>
          </a:p>
          <a:p>
            <a:r>
              <a:rPr lang="fr-FR" dirty="0"/>
              <a:t>3) Boucle qui parcourt les pages spécifiées</a:t>
            </a:r>
          </a:p>
          <a:p>
            <a:r>
              <a:rPr lang="fr-FR" dirty="0"/>
              <a:t>4) Construction de l’URL pour chaque page</a:t>
            </a:r>
          </a:p>
          <a:p>
            <a:r>
              <a:rPr lang="fr-FR" dirty="0"/>
              <a:t>5) Requête HTTP pour obtenir le contenu de la page</a:t>
            </a:r>
          </a:p>
          <a:p>
            <a:r>
              <a:rPr lang="fr-FR" dirty="0"/>
              <a:t>6) Vérification du code de retour</a:t>
            </a:r>
          </a:p>
          <a:p>
            <a:r>
              <a:rPr lang="fr-FR" dirty="0"/>
              <a:t>7) 					           Analyse le contenu HTML de la page</a:t>
            </a:r>
          </a:p>
        </p:txBody>
      </p:sp>
      <p:pic>
        <p:nvPicPr>
          <p:cNvPr id="5" name="Image 4">
            <a:extLst>
              <a:ext uri="{FF2B5EF4-FFF2-40B4-BE49-F238E27FC236}">
                <a16:creationId xmlns:a16="http://schemas.microsoft.com/office/drawing/2014/main" id="{FA0EF6FD-BC82-C75D-C2D2-DEE9FE0C3DB0}"/>
              </a:ext>
            </a:extLst>
          </p:cNvPr>
          <p:cNvPicPr>
            <a:picLocks noChangeAspect="1"/>
          </p:cNvPicPr>
          <p:nvPr/>
        </p:nvPicPr>
        <p:blipFill>
          <a:blip r:embed="rId2"/>
          <a:stretch>
            <a:fillRect/>
          </a:stretch>
        </p:blipFill>
        <p:spPr>
          <a:xfrm>
            <a:off x="1787924" y="5409852"/>
            <a:ext cx="4464279" cy="177809"/>
          </a:xfrm>
          <a:prstGeom prst="rect">
            <a:avLst/>
          </a:prstGeom>
        </p:spPr>
      </p:pic>
    </p:spTree>
    <p:extLst>
      <p:ext uri="{BB962C8B-B14F-4D97-AF65-F5344CB8AC3E}">
        <p14:creationId xmlns:p14="http://schemas.microsoft.com/office/powerpoint/2010/main" val="1389314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AD6B33-ED67-6F5D-C7E7-C13210175F29}"/>
              </a:ext>
            </a:extLst>
          </p:cNvPr>
          <p:cNvSpPr>
            <a:spLocks noGrp="1"/>
          </p:cNvSpPr>
          <p:nvPr>
            <p:ph type="title"/>
          </p:nvPr>
        </p:nvSpPr>
        <p:spPr/>
        <p:txBody>
          <a:bodyPr/>
          <a:lstStyle/>
          <a:p>
            <a:r>
              <a:rPr lang="fr-FR" dirty="0"/>
              <a:t>3. Scraping simple (BeautifulSoup)</a:t>
            </a:r>
          </a:p>
        </p:txBody>
      </p:sp>
      <p:sp>
        <p:nvSpPr>
          <p:cNvPr id="3" name="Espace réservé du contenu 2">
            <a:extLst>
              <a:ext uri="{FF2B5EF4-FFF2-40B4-BE49-F238E27FC236}">
                <a16:creationId xmlns:a16="http://schemas.microsoft.com/office/drawing/2014/main" id="{56FCF3FA-1C46-A83C-EAA5-1C310EA86D22}"/>
              </a:ext>
            </a:extLst>
          </p:cNvPr>
          <p:cNvSpPr>
            <a:spLocks noGrp="1"/>
          </p:cNvSpPr>
          <p:nvPr>
            <p:ph idx="1"/>
          </p:nvPr>
        </p:nvSpPr>
        <p:spPr/>
        <p:txBody>
          <a:bodyPr>
            <a:normAutofit/>
          </a:bodyPr>
          <a:lstStyle/>
          <a:p>
            <a:r>
              <a:rPr lang="fr-FR" dirty="0"/>
              <a:t>8) </a:t>
            </a:r>
          </a:p>
          <a:p>
            <a:r>
              <a:rPr lang="fr-FR" dirty="0"/>
              <a:t>9) Boucle qui va chercher tout le contenu de chaque question et extrait la donnée</a:t>
            </a:r>
          </a:p>
          <a:p>
            <a:r>
              <a:rPr lang="fr-FR" dirty="0"/>
              <a:t>10) Ajout des données dans la liste </a:t>
            </a:r>
          </a:p>
        </p:txBody>
      </p:sp>
      <p:pic>
        <p:nvPicPr>
          <p:cNvPr id="8" name="Image 7">
            <a:extLst>
              <a:ext uri="{FF2B5EF4-FFF2-40B4-BE49-F238E27FC236}">
                <a16:creationId xmlns:a16="http://schemas.microsoft.com/office/drawing/2014/main" id="{402CDD10-8FF0-91B9-C91C-618CA794501F}"/>
              </a:ext>
            </a:extLst>
          </p:cNvPr>
          <p:cNvPicPr>
            <a:picLocks noChangeAspect="1"/>
          </p:cNvPicPr>
          <p:nvPr/>
        </p:nvPicPr>
        <p:blipFill>
          <a:blip r:embed="rId3"/>
          <a:stretch>
            <a:fillRect/>
          </a:stretch>
        </p:blipFill>
        <p:spPr>
          <a:xfrm>
            <a:off x="1730022" y="1914885"/>
            <a:ext cx="7607691" cy="165108"/>
          </a:xfrm>
          <a:prstGeom prst="rect">
            <a:avLst/>
          </a:prstGeom>
        </p:spPr>
      </p:pic>
      <p:pic>
        <p:nvPicPr>
          <p:cNvPr id="10" name="Image 9">
            <a:extLst>
              <a:ext uri="{FF2B5EF4-FFF2-40B4-BE49-F238E27FC236}">
                <a16:creationId xmlns:a16="http://schemas.microsoft.com/office/drawing/2014/main" id="{8DCA321D-31BB-96B9-E754-B0032586AE9C}"/>
              </a:ext>
            </a:extLst>
          </p:cNvPr>
          <p:cNvPicPr>
            <a:picLocks noChangeAspect="1"/>
          </p:cNvPicPr>
          <p:nvPr/>
        </p:nvPicPr>
        <p:blipFill>
          <a:blip r:embed="rId4"/>
          <a:stretch>
            <a:fillRect/>
          </a:stretch>
        </p:blipFill>
        <p:spPr>
          <a:xfrm>
            <a:off x="3847984" y="3902009"/>
            <a:ext cx="4496031" cy="2540131"/>
          </a:xfrm>
          <a:prstGeom prst="rect">
            <a:avLst/>
          </a:prstGeom>
        </p:spPr>
      </p:pic>
    </p:spTree>
    <p:extLst>
      <p:ext uri="{BB962C8B-B14F-4D97-AF65-F5344CB8AC3E}">
        <p14:creationId xmlns:p14="http://schemas.microsoft.com/office/powerpoint/2010/main" val="3016893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AD6B33-ED67-6F5D-C7E7-C13210175F29}"/>
              </a:ext>
            </a:extLst>
          </p:cNvPr>
          <p:cNvSpPr>
            <a:spLocks noGrp="1"/>
          </p:cNvSpPr>
          <p:nvPr>
            <p:ph type="title"/>
          </p:nvPr>
        </p:nvSpPr>
        <p:spPr/>
        <p:txBody>
          <a:bodyPr/>
          <a:lstStyle/>
          <a:p>
            <a:r>
              <a:rPr lang="fr-FR" dirty="0"/>
              <a:t>3. Scraping simple (Selenium)</a:t>
            </a:r>
          </a:p>
        </p:txBody>
      </p:sp>
      <p:pic>
        <p:nvPicPr>
          <p:cNvPr id="7" name="Image 6">
            <a:extLst>
              <a:ext uri="{FF2B5EF4-FFF2-40B4-BE49-F238E27FC236}">
                <a16:creationId xmlns:a16="http://schemas.microsoft.com/office/drawing/2014/main" id="{D24471FD-B64F-21B0-FD35-5B1E16850CD4}"/>
              </a:ext>
            </a:extLst>
          </p:cNvPr>
          <p:cNvPicPr>
            <a:picLocks noChangeAspect="1"/>
          </p:cNvPicPr>
          <p:nvPr/>
        </p:nvPicPr>
        <p:blipFill>
          <a:blip r:embed="rId3"/>
          <a:stretch>
            <a:fillRect/>
          </a:stretch>
        </p:blipFill>
        <p:spPr>
          <a:xfrm>
            <a:off x="989400" y="2249341"/>
            <a:ext cx="9360381" cy="654084"/>
          </a:xfrm>
          <a:prstGeom prst="rect">
            <a:avLst/>
          </a:prstGeom>
        </p:spPr>
      </p:pic>
      <p:sp>
        <p:nvSpPr>
          <p:cNvPr id="9" name="ZoneTexte 8">
            <a:extLst>
              <a:ext uri="{FF2B5EF4-FFF2-40B4-BE49-F238E27FC236}">
                <a16:creationId xmlns:a16="http://schemas.microsoft.com/office/drawing/2014/main" id="{2E9EAD1E-391D-8BB0-1114-BA4ADA43C4DD}"/>
              </a:ext>
            </a:extLst>
          </p:cNvPr>
          <p:cNvSpPr txBox="1"/>
          <p:nvPr/>
        </p:nvSpPr>
        <p:spPr>
          <a:xfrm>
            <a:off x="989400" y="1508125"/>
            <a:ext cx="7159881" cy="369332"/>
          </a:xfrm>
          <a:prstGeom prst="rect">
            <a:avLst/>
          </a:prstGeom>
          <a:noFill/>
        </p:spPr>
        <p:txBody>
          <a:bodyPr wrap="square" rtlCol="0">
            <a:spAutoFit/>
          </a:bodyPr>
          <a:lstStyle/>
          <a:p>
            <a:r>
              <a:rPr lang="fr-FR" dirty="0"/>
              <a:t>Configuration du driver</a:t>
            </a:r>
          </a:p>
        </p:txBody>
      </p:sp>
      <p:pic>
        <p:nvPicPr>
          <p:cNvPr id="12" name="Image 11">
            <a:extLst>
              <a:ext uri="{FF2B5EF4-FFF2-40B4-BE49-F238E27FC236}">
                <a16:creationId xmlns:a16="http://schemas.microsoft.com/office/drawing/2014/main" id="{EC239CF2-3B48-C5FF-CABB-BA8B1EEEB8D9}"/>
              </a:ext>
            </a:extLst>
          </p:cNvPr>
          <p:cNvPicPr>
            <a:picLocks noChangeAspect="1"/>
          </p:cNvPicPr>
          <p:nvPr/>
        </p:nvPicPr>
        <p:blipFill>
          <a:blip r:embed="rId4"/>
          <a:stretch>
            <a:fillRect/>
          </a:stretch>
        </p:blipFill>
        <p:spPr>
          <a:xfrm>
            <a:off x="989400" y="3787695"/>
            <a:ext cx="8160169" cy="1562180"/>
          </a:xfrm>
          <a:prstGeom prst="rect">
            <a:avLst/>
          </a:prstGeom>
        </p:spPr>
      </p:pic>
      <p:sp>
        <p:nvSpPr>
          <p:cNvPr id="13" name="ZoneTexte 12">
            <a:extLst>
              <a:ext uri="{FF2B5EF4-FFF2-40B4-BE49-F238E27FC236}">
                <a16:creationId xmlns:a16="http://schemas.microsoft.com/office/drawing/2014/main" id="{E9F2466A-3324-AAEE-5590-80A1F098B07B}"/>
              </a:ext>
            </a:extLst>
          </p:cNvPr>
          <p:cNvSpPr txBox="1"/>
          <p:nvPr/>
        </p:nvSpPr>
        <p:spPr>
          <a:xfrm>
            <a:off x="989400" y="3275309"/>
            <a:ext cx="7159881" cy="369332"/>
          </a:xfrm>
          <a:prstGeom prst="rect">
            <a:avLst/>
          </a:prstGeom>
          <a:noFill/>
        </p:spPr>
        <p:txBody>
          <a:bodyPr wrap="square" rtlCol="0">
            <a:spAutoFit/>
          </a:bodyPr>
          <a:lstStyle/>
          <a:p>
            <a:r>
              <a:rPr lang="fr-FR" dirty="0"/>
              <a:t>Attente des éléments de la page avant de continuer</a:t>
            </a:r>
          </a:p>
        </p:txBody>
      </p:sp>
    </p:spTree>
    <p:extLst>
      <p:ext uri="{BB962C8B-B14F-4D97-AF65-F5344CB8AC3E}">
        <p14:creationId xmlns:p14="http://schemas.microsoft.com/office/powerpoint/2010/main" val="1447523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A550AB-2981-60FF-FDF3-29F0562793D0}"/>
              </a:ext>
            </a:extLst>
          </p:cNvPr>
          <p:cNvSpPr>
            <a:spLocks noGrp="1"/>
          </p:cNvSpPr>
          <p:nvPr>
            <p:ph type="title"/>
          </p:nvPr>
        </p:nvSpPr>
        <p:spPr/>
        <p:txBody>
          <a:bodyPr/>
          <a:lstStyle/>
          <a:p>
            <a:r>
              <a:rPr lang="fr-FR" dirty="0"/>
              <a:t>4. Scraping optimisé</a:t>
            </a:r>
          </a:p>
        </p:txBody>
      </p:sp>
      <p:sp>
        <p:nvSpPr>
          <p:cNvPr id="3" name="Espace réservé du contenu 2">
            <a:extLst>
              <a:ext uri="{FF2B5EF4-FFF2-40B4-BE49-F238E27FC236}">
                <a16:creationId xmlns:a16="http://schemas.microsoft.com/office/drawing/2014/main" id="{2D69582B-AF2C-C692-2D0F-E07ED7AFC88D}"/>
              </a:ext>
            </a:extLst>
          </p:cNvPr>
          <p:cNvSpPr>
            <a:spLocks noGrp="1"/>
          </p:cNvSpPr>
          <p:nvPr>
            <p:ph idx="1"/>
          </p:nvPr>
        </p:nvSpPr>
        <p:spPr/>
        <p:txBody>
          <a:bodyPr/>
          <a:lstStyle/>
          <a:p>
            <a:pPr>
              <a:lnSpc>
                <a:spcPct val="100000"/>
              </a:lnSpc>
              <a:buFont typeface="Wingdings" panose="05000000000000000000" pitchFamily="2" charset="2"/>
              <a:buChar char="v"/>
            </a:pPr>
            <a:r>
              <a:rPr lang="fr-FR" dirty="0"/>
              <a:t>1) Utilisation de « concurrent.futures » pour parallélisation </a:t>
            </a:r>
          </a:p>
          <a:p>
            <a:pPr>
              <a:lnSpc>
                <a:spcPct val="100000"/>
              </a:lnSpc>
              <a:buFont typeface="Wingdings" panose="05000000000000000000" pitchFamily="2" charset="2"/>
              <a:buChar char="v"/>
            </a:pPr>
            <a:r>
              <a:rPr lang="fr-FR" dirty="0"/>
              <a:t>2) Fonctionne uniquement avec BeautifulSoup</a:t>
            </a:r>
          </a:p>
          <a:p>
            <a:pPr>
              <a:lnSpc>
                <a:spcPct val="100000"/>
              </a:lnSpc>
              <a:buFont typeface="Wingdings" panose="05000000000000000000" pitchFamily="2" charset="2"/>
              <a:buChar char="v"/>
            </a:pPr>
            <a:r>
              <a:rPr lang="fr-FR" dirty="0"/>
              <a:t>3) Logique décomposée différemment </a:t>
            </a:r>
          </a:p>
        </p:txBody>
      </p:sp>
    </p:spTree>
    <p:extLst>
      <p:ext uri="{BB962C8B-B14F-4D97-AF65-F5344CB8AC3E}">
        <p14:creationId xmlns:p14="http://schemas.microsoft.com/office/powerpoint/2010/main" val="3503802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A550AB-2981-60FF-FDF3-29F0562793D0}"/>
              </a:ext>
            </a:extLst>
          </p:cNvPr>
          <p:cNvSpPr>
            <a:spLocks noGrp="1"/>
          </p:cNvSpPr>
          <p:nvPr>
            <p:ph type="title"/>
          </p:nvPr>
        </p:nvSpPr>
        <p:spPr/>
        <p:txBody>
          <a:bodyPr/>
          <a:lstStyle/>
          <a:p>
            <a:r>
              <a:rPr lang="fr-FR" dirty="0"/>
              <a:t>4. Scraping optimisé</a:t>
            </a:r>
          </a:p>
        </p:txBody>
      </p:sp>
      <p:sp>
        <p:nvSpPr>
          <p:cNvPr id="3" name="Espace réservé du contenu 2">
            <a:extLst>
              <a:ext uri="{FF2B5EF4-FFF2-40B4-BE49-F238E27FC236}">
                <a16:creationId xmlns:a16="http://schemas.microsoft.com/office/drawing/2014/main" id="{2D69582B-AF2C-C692-2D0F-E07ED7AFC88D}"/>
              </a:ext>
            </a:extLst>
          </p:cNvPr>
          <p:cNvSpPr>
            <a:spLocks noGrp="1"/>
          </p:cNvSpPr>
          <p:nvPr>
            <p:ph idx="1"/>
          </p:nvPr>
        </p:nvSpPr>
        <p:spPr/>
        <p:txBody>
          <a:bodyPr/>
          <a:lstStyle/>
          <a:p>
            <a:pPr>
              <a:buFontTx/>
              <a:buChar char="-"/>
            </a:pPr>
            <a:r>
              <a:rPr lang="fr-FR" dirty="0"/>
              <a:t>1 fonction pour récupérer le contenu HTML `fetch_page()`</a:t>
            </a:r>
          </a:p>
          <a:p>
            <a:pPr>
              <a:buFontTx/>
              <a:buChar char="-"/>
            </a:pPr>
            <a:r>
              <a:rPr lang="fr-FR" dirty="0"/>
              <a:t>1 fonction pour analyser le contenu HTML et extraire les données `parse_page()`</a:t>
            </a:r>
          </a:p>
          <a:p>
            <a:pPr>
              <a:buFontTx/>
              <a:buChar char="-"/>
            </a:pPr>
            <a:r>
              <a:rPr lang="fr-FR" dirty="0"/>
              <a:t>1 fonction pour scraper avec BS4 et la parallélisation `scrape_with_optimized_beautifulsoup()`</a:t>
            </a:r>
          </a:p>
          <a:p>
            <a:pPr>
              <a:buFontTx/>
              <a:buChar char="-"/>
            </a:pPr>
            <a:endParaRPr lang="fr-FR" dirty="0"/>
          </a:p>
        </p:txBody>
      </p:sp>
    </p:spTree>
    <p:extLst>
      <p:ext uri="{BB962C8B-B14F-4D97-AF65-F5344CB8AC3E}">
        <p14:creationId xmlns:p14="http://schemas.microsoft.com/office/powerpoint/2010/main" val="248484926"/>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1143</Words>
  <Application>Microsoft Office PowerPoint</Application>
  <PresentationFormat>Grand écran</PresentationFormat>
  <Paragraphs>133</Paragraphs>
  <Slides>20</Slides>
  <Notes>8</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20</vt:i4>
      </vt:variant>
    </vt:vector>
  </HeadingPairs>
  <TitlesOfParts>
    <vt:vector size="27" baseType="lpstr">
      <vt:lpstr>Aptos</vt:lpstr>
      <vt:lpstr>Arial</vt:lpstr>
      <vt:lpstr>Avenir Next LT Pro</vt:lpstr>
      <vt:lpstr>Consolas</vt:lpstr>
      <vt:lpstr>Goudy Old Style</vt:lpstr>
      <vt:lpstr>Wingdings</vt:lpstr>
      <vt:lpstr>FrostyVTI</vt:lpstr>
      <vt:lpstr>So Scrapper</vt:lpstr>
      <vt:lpstr>Sommaire</vt:lpstr>
      <vt:lpstr>1. Contexte du projet</vt:lpstr>
      <vt:lpstr>2. Architecture du projet</vt:lpstr>
      <vt:lpstr>3. Scraping simple (BeautifulSoup)</vt:lpstr>
      <vt:lpstr>3. Scraping simple (BeautifulSoup)</vt:lpstr>
      <vt:lpstr>3. Scraping simple (Selenium)</vt:lpstr>
      <vt:lpstr>4. Scraping optimisé</vt:lpstr>
      <vt:lpstr>4. Scraping optimisé</vt:lpstr>
      <vt:lpstr>4. Scraping optimisé</vt:lpstr>
      <vt:lpstr>5. Scraping via l’API</vt:lpstr>
      <vt:lpstr>5. Scraping via l’API</vt:lpstr>
      <vt:lpstr>5. Scraping via l’API</vt:lpstr>
      <vt:lpstr>6. Utilisation de l’outil</vt:lpstr>
      <vt:lpstr>6. Utilisation de l’outil</vt:lpstr>
      <vt:lpstr>6. Utilisation de l’outil</vt:lpstr>
      <vt:lpstr>7. Analyse des données</vt:lpstr>
      <vt:lpstr>8. Tests Unitaires</vt:lpstr>
      <vt:lpstr>8. Tests Unitaires</vt:lpstr>
      <vt:lpstr>9.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Aurelien Adjimi</dc:creator>
  <cp:lastModifiedBy>Aurelien Adjimi</cp:lastModifiedBy>
  <cp:revision>1</cp:revision>
  <dcterms:created xsi:type="dcterms:W3CDTF">2024-07-23T09:02:09Z</dcterms:created>
  <dcterms:modified xsi:type="dcterms:W3CDTF">2024-07-25T07:41:08Z</dcterms:modified>
</cp:coreProperties>
</file>